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84" r:id="rId4"/>
    <p:sldId id="276" r:id="rId5"/>
    <p:sldId id="264" r:id="rId6"/>
    <p:sldId id="281" r:id="rId7"/>
    <p:sldId id="277" r:id="rId8"/>
    <p:sldId id="278" r:id="rId9"/>
    <p:sldId id="279" r:id="rId10"/>
    <p:sldId id="280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660"/>
  </p:normalViewPr>
  <p:slideViewPr>
    <p:cSldViewPr>
      <p:cViewPr>
        <p:scale>
          <a:sx n="60" d="100"/>
          <a:sy n="60" d="100"/>
        </p:scale>
        <p:origin x="-145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1/27/2015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Tickets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7686 - Active </a:t>
            </a:r>
            <a:r>
              <a:rPr lang="en-GB" dirty="0"/>
              <a:t>VO statistics to add EMI-3 accounting.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view in accounting-</a:t>
            </a:r>
            <a:r>
              <a:rPr lang="en-GB" dirty="0" err="1"/>
              <a:t>devel</a:t>
            </a:r>
            <a:r>
              <a:rPr lang="en-GB" dirty="0"/>
              <a:t> site</a:t>
            </a:r>
          </a:p>
          <a:p>
            <a:pPr lvl="1"/>
            <a:r>
              <a:rPr lang="en-GB" dirty="0" smtClean="0"/>
              <a:t>does </a:t>
            </a:r>
            <a:r>
              <a:rPr lang="en-GB" dirty="0"/>
              <a:t>this only include MPI/EMI3 data?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95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Explore big data techniques </a:t>
            </a:r>
            <a:r>
              <a:rPr lang="en-GB" dirty="0" err="1"/>
              <a:t>eg</a:t>
            </a:r>
            <a:r>
              <a:rPr lang="en-GB" dirty="0"/>
              <a:t>. </a:t>
            </a:r>
            <a:r>
              <a:rPr lang="en-GB" dirty="0" err="1"/>
              <a:t>hadoop</a:t>
            </a:r>
            <a:r>
              <a:rPr lang="en-GB" dirty="0"/>
              <a:t>, </a:t>
            </a:r>
            <a:r>
              <a:rPr lang="en-GB" dirty="0" err="1"/>
              <a:t>cassandra</a:t>
            </a:r>
            <a:endParaRPr lang="en-GB" dirty="0"/>
          </a:p>
          <a:p>
            <a:pPr lvl="1"/>
            <a:r>
              <a:rPr lang="en-GB" dirty="0" smtClean="0"/>
              <a:t>possibly </a:t>
            </a:r>
            <a:r>
              <a:rPr lang="en-GB" dirty="0"/>
              <a:t>starting around July</a:t>
            </a:r>
          </a:p>
          <a:p>
            <a:r>
              <a:rPr lang="en-GB" dirty="0"/>
              <a:t>parser evolution</a:t>
            </a:r>
          </a:p>
          <a:p>
            <a:pPr lvl="1"/>
            <a:r>
              <a:rPr lang="en-GB" dirty="0" err="1" smtClean="0"/>
              <a:t>sql</a:t>
            </a:r>
            <a:r>
              <a:rPr lang="en-GB" dirty="0" smtClean="0"/>
              <a:t> </a:t>
            </a:r>
            <a:r>
              <a:rPr lang="en-GB" dirty="0"/>
              <a:t>backend</a:t>
            </a:r>
          </a:p>
          <a:p>
            <a:pPr lvl="1"/>
            <a:r>
              <a:rPr lang="en-GB" dirty="0" smtClean="0"/>
              <a:t>xml backend</a:t>
            </a:r>
          </a:p>
          <a:p>
            <a:pPr lvl="1"/>
            <a:r>
              <a:rPr lang="en-GB" dirty="0" smtClean="0"/>
              <a:t>Looking for candidates</a:t>
            </a:r>
            <a:endParaRPr lang="en-GB" dirty="0"/>
          </a:p>
          <a:p>
            <a:r>
              <a:rPr lang="en-GB" dirty="0"/>
              <a:t>cloud accounting </a:t>
            </a:r>
            <a:r>
              <a:rPr lang="en-GB" dirty="0" smtClean="0"/>
              <a:t>improvements</a:t>
            </a:r>
          </a:p>
          <a:p>
            <a:pPr lvl="1"/>
            <a:r>
              <a:rPr lang="en-GB" dirty="0" smtClean="0"/>
              <a:t>See above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90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storage accounting improvements</a:t>
            </a:r>
          </a:p>
          <a:p>
            <a:r>
              <a:rPr lang="en-GB" dirty="0"/>
              <a:t>changes for new </a:t>
            </a:r>
            <a:r>
              <a:rPr lang="en-GB" dirty="0" err="1"/>
              <a:t>aai</a:t>
            </a:r>
            <a:endParaRPr lang="en-GB" dirty="0"/>
          </a:p>
          <a:p>
            <a:pPr lvl="1"/>
            <a:r>
              <a:rPr lang="en-GB" dirty="0" smtClean="0"/>
              <a:t>leave </a:t>
            </a:r>
            <a:r>
              <a:rPr lang="en-GB" dirty="0"/>
              <a:t>for later in </a:t>
            </a:r>
            <a:r>
              <a:rPr lang="en-GB" dirty="0" smtClean="0"/>
              <a:t>EGI-Engage or AARC</a:t>
            </a:r>
            <a:endParaRPr lang="en-GB" dirty="0"/>
          </a:p>
          <a:p>
            <a:r>
              <a:rPr lang="en-GB" dirty="0"/>
              <a:t>dataset usage accounting</a:t>
            </a:r>
          </a:p>
          <a:p>
            <a:pPr lvl="1"/>
            <a:r>
              <a:rPr lang="en-GB" dirty="0" smtClean="0"/>
              <a:t>kick </a:t>
            </a:r>
            <a:r>
              <a:rPr lang="en-GB" dirty="0"/>
              <a:t>off at meeting in May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6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Previous release</a:t>
            </a:r>
            <a:endParaRPr lang="en-GB" dirty="0" smtClean="0"/>
          </a:p>
          <a:p>
            <a:r>
              <a:rPr lang="en-GB" dirty="0" smtClean="0"/>
              <a:t>End </a:t>
            </a:r>
            <a:r>
              <a:rPr lang="en-GB" dirty="0" smtClean="0"/>
              <a:t>of EMI2 &amp; repository changes</a:t>
            </a:r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OGF UR2</a:t>
            </a:r>
          </a:p>
          <a:p>
            <a:r>
              <a:rPr lang="en-GB" dirty="0" smtClean="0"/>
              <a:t>RT Tickets</a:t>
            </a:r>
          </a:p>
          <a:p>
            <a:r>
              <a:rPr lang="en-GB" dirty="0" smtClean="0"/>
              <a:t>EGI Engage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1.3.1-1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Released 4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</a:p>
          <a:p>
            <a:r>
              <a:rPr lang="en-GB" dirty="0" smtClean="0"/>
              <a:t>Improved parsing of multiple FQANs</a:t>
            </a:r>
          </a:p>
          <a:p>
            <a:r>
              <a:rPr lang="en-GB" dirty="0" smtClean="0"/>
              <a:t>Support for parsing fractional seconds</a:t>
            </a:r>
          </a:p>
          <a:p>
            <a:r>
              <a:rPr lang="en-GB" dirty="0" smtClean="0"/>
              <a:t>Bug fixes to prevent crashes in the parser and </a:t>
            </a:r>
            <a:r>
              <a:rPr lang="en-GB" smtClean="0"/>
              <a:t>the central repo.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9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end &amp; repo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EMI2 service closed Friday 16</a:t>
            </a:r>
            <a:r>
              <a:rPr lang="en-GB" baseline="30000" dirty="0" smtClean="0"/>
              <a:t>th</a:t>
            </a:r>
            <a:r>
              <a:rPr lang="en-GB" dirty="0" smtClean="0"/>
              <a:t> January</a:t>
            </a:r>
          </a:p>
          <a:p>
            <a:pPr lvl="1"/>
            <a:r>
              <a:rPr lang="en-GB" dirty="0" smtClean="0"/>
              <a:t>Still 3-4 sites to migrate to EMI3</a:t>
            </a:r>
          </a:p>
          <a:p>
            <a:pPr lvl="1"/>
            <a:r>
              <a:rPr lang="en-GB" dirty="0" smtClean="0"/>
              <a:t>Being followed up in GGUS</a:t>
            </a:r>
          </a:p>
          <a:p>
            <a:r>
              <a:rPr lang="en-GB" dirty="0" smtClean="0"/>
              <a:t>Creates new tasks:</a:t>
            </a:r>
          </a:p>
          <a:p>
            <a:pPr lvl="1"/>
            <a:r>
              <a:rPr lang="en-GB" dirty="0" smtClean="0"/>
              <a:t>Change A/R probe</a:t>
            </a:r>
          </a:p>
          <a:p>
            <a:pPr lvl="1"/>
            <a:r>
              <a:rPr lang="en-GB" dirty="0" smtClean="0"/>
              <a:t>Rewrite pub/sync SAM/Nagios tests</a:t>
            </a:r>
          </a:p>
          <a:p>
            <a:pPr lvl="1"/>
            <a:r>
              <a:rPr lang="en-GB" dirty="0" smtClean="0"/>
              <a:t>Move historical data to new system</a:t>
            </a:r>
          </a:p>
          <a:p>
            <a:pPr lvl="2"/>
            <a:r>
              <a:rPr lang="en-GB" dirty="0" smtClean="0"/>
              <a:t>Changes to the summarising process</a:t>
            </a:r>
          </a:p>
          <a:p>
            <a:pPr lvl="2"/>
            <a:r>
              <a:rPr lang="en-GB" dirty="0" smtClean="0"/>
              <a:t>Old data will show in development/MPI portal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75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Drive to improve VO reporting</a:t>
            </a:r>
          </a:p>
          <a:p>
            <a:r>
              <a:rPr lang="en-GB" dirty="0" smtClean="0"/>
              <a:t>Agreed at </a:t>
            </a:r>
            <a:r>
              <a:rPr lang="en-GB" dirty="0" err="1" smtClean="0"/>
              <a:t>FedCloud</a:t>
            </a:r>
            <a:r>
              <a:rPr lang="en-GB" dirty="0" smtClean="0"/>
              <a:t> Face to Face</a:t>
            </a:r>
          </a:p>
          <a:p>
            <a:pPr lvl="1"/>
            <a:r>
              <a:rPr lang="en-GB" dirty="0" smtClean="0"/>
              <a:t>Improving information in </a:t>
            </a:r>
            <a:r>
              <a:rPr lang="en-GB" dirty="0" err="1" smtClean="0"/>
              <a:t>ImageId</a:t>
            </a:r>
            <a:r>
              <a:rPr lang="en-GB" dirty="0" smtClean="0"/>
              <a:t> field</a:t>
            </a:r>
          </a:p>
          <a:p>
            <a:pPr lvl="1"/>
            <a:r>
              <a:rPr lang="en-GB" dirty="0" smtClean="0"/>
              <a:t>Benchmarking</a:t>
            </a:r>
          </a:p>
          <a:p>
            <a:pPr lvl="1"/>
            <a:r>
              <a:rPr lang="en-GB" dirty="0" smtClean="0"/>
              <a:t>Sub-site/part-of-site level reporting</a:t>
            </a:r>
          </a:p>
          <a:p>
            <a:r>
              <a:rPr lang="en-GB" dirty="0"/>
              <a:t>D</a:t>
            </a:r>
            <a:r>
              <a:rPr lang="en-GB" dirty="0" smtClean="0"/>
              <a:t>iscussing</a:t>
            </a:r>
            <a:endParaRPr lang="en-GB" dirty="0"/>
          </a:p>
          <a:p>
            <a:pPr lvl="1"/>
            <a:r>
              <a:rPr lang="en-GB" dirty="0" smtClean="0"/>
              <a:t>Assigning </a:t>
            </a:r>
            <a:r>
              <a:rPr lang="en-GB" dirty="0"/>
              <a:t>usage </a:t>
            </a:r>
            <a:r>
              <a:rPr lang="en-GB" dirty="0" smtClean="0"/>
              <a:t>to </a:t>
            </a:r>
            <a:r>
              <a:rPr lang="en-GB" dirty="0"/>
              <a:t>long-running VMs</a:t>
            </a:r>
          </a:p>
          <a:p>
            <a:pPr lvl="2"/>
            <a:r>
              <a:rPr lang="en-GB" dirty="0" smtClean="0"/>
              <a:t>month of completion vs usage for each month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OGF UR2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Planning straight translation from CAR</a:t>
            </a:r>
          </a:p>
          <a:p>
            <a:pPr lvl="1"/>
            <a:r>
              <a:rPr lang="en-GB" dirty="0" smtClean="0"/>
              <a:t>Map fields from CAR to UR2</a:t>
            </a:r>
          </a:p>
          <a:p>
            <a:pPr lvl="1"/>
            <a:r>
              <a:rPr lang="en-GB" dirty="0" smtClean="0"/>
              <a:t>Simplest</a:t>
            </a:r>
          </a:p>
          <a:p>
            <a:r>
              <a:rPr lang="en-GB" dirty="0" smtClean="0"/>
              <a:t>Support for all fields/combinations will come later</a:t>
            </a:r>
          </a:p>
          <a:p>
            <a:pPr lvl="1"/>
            <a:r>
              <a:rPr lang="en-GB" dirty="0" smtClean="0"/>
              <a:t>Possible use for cloud + storage</a:t>
            </a:r>
          </a:p>
          <a:p>
            <a:pPr lvl="1"/>
            <a:r>
              <a:rPr lang="en-GB" dirty="0" smtClean="0"/>
              <a:t>Would need extensions</a:t>
            </a:r>
          </a:p>
          <a:p>
            <a:pPr lvl="1"/>
            <a:r>
              <a:rPr lang="en-GB" dirty="0" smtClean="0"/>
              <a:t>Possibly discuss in May?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78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Tickets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6047 - Storage </a:t>
            </a:r>
            <a:r>
              <a:rPr lang="en-GB" dirty="0"/>
              <a:t>Accounting Summaries to Accounting Portal</a:t>
            </a:r>
          </a:p>
          <a:p>
            <a:pPr marL="0" indent="0">
              <a:buNone/>
            </a:pPr>
            <a:r>
              <a:rPr lang="en-GB" dirty="0"/>
              <a:t>	TODO</a:t>
            </a:r>
          </a:p>
          <a:p>
            <a:r>
              <a:rPr lang="en-GB" dirty="0" smtClean="0"/>
              <a:t>6191 - MPI </a:t>
            </a:r>
            <a:r>
              <a:rPr lang="en-GB" dirty="0"/>
              <a:t>Accounting: Summaries to Accounting </a:t>
            </a:r>
            <a:r>
              <a:rPr lang="en-GB" dirty="0" smtClean="0"/>
              <a:t>Portal</a:t>
            </a:r>
          </a:p>
          <a:p>
            <a:pPr lvl="1"/>
            <a:r>
              <a:rPr lang="en-GB" dirty="0" smtClean="0"/>
              <a:t>Complete?</a:t>
            </a:r>
          </a:p>
          <a:p>
            <a:pPr lvl="2"/>
            <a:r>
              <a:rPr lang="en-GB" dirty="0" smtClean="0"/>
              <a:t>accounting </a:t>
            </a:r>
            <a:r>
              <a:rPr lang="en-GB" dirty="0"/>
              <a:t>data is sent to </a:t>
            </a:r>
            <a:r>
              <a:rPr lang="en-GB" dirty="0" smtClean="0"/>
              <a:t>accounting-</a:t>
            </a:r>
            <a:r>
              <a:rPr lang="en-GB" dirty="0" err="1" smtClean="0"/>
              <a:t>devel</a:t>
            </a:r>
            <a:endParaRPr lang="en-GB" dirty="0" smtClean="0"/>
          </a:p>
          <a:p>
            <a:pPr lvl="1"/>
            <a:r>
              <a:rPr lang="en-GB" dirty="0" smtClean="0"/>
              <a:t>or </a:t>
            </a:r>
            <a:r>
              <a:rPr lang="en-GB" dirty="0"/>
              <a:t>keep open until all data is in this view and site goes live</a:t>
            </a:r>
            <a:r>
              <a:rPr lang="en-GB" dirty="0" smtClean="0"/>
              <a:t>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74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RT Tickets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6560 - Evaluate </a:t>
            </a:r>
            <a:r>
              <a:rPr lang="en-GB" dirty="0"/>
              <a:t>the impact in the current EGI accounting systems of the solutions to account users of robot certificates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problems foreseen provided:</a:t>
            </a:r>
          </a:p>
          <a:p>
            <a:pPr lvl="2"/>
            <a:r>
              <a:rPr lang="en-GB" dirty="0" smtClean="0"/>
              <a:t>1</a:t>
            </a:r>
            <a:r>
              <a:rPr lang="en-GB" dirty="0"/>
              <a:t>. DNs are not longer than 255 characters</a:t>
            </a:r>
          </a:p>
          <a:p>
            <a:pPr lvl="2"/>
            <a:r>
              <a:rPr lang="en-GB" dirty="0" smtClean="0"/>
              <a:t>2</a:t>
            </a:r>
            <a:r>
              <a:rPr lang="en-GB" dirty="0"/>
              <a:t>. It is noted that a single users' usage in the accounting portal could be split between different DNs </a:t>
            </a:r>
            <a:r>
              <a:rPr lang="en-GB" dirty="0" err="1"/>
              <a:t>ie</a:t>
            </a:r>
            <a:r>
              <a:rPr lang="en-GB" dirty="0"/>
              <a:t>. their grid certificate and each robot certificate used on their behalf.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19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RT Tickets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6570 - Validate the setup of the regional accounting repo in Greece</a:t>
            </a:r>
          </a:p>
          <a:p>
            <a:pPr lvl="1"/>
            <a:r>
              <a:rPr lang="en-GB" dirty="0"/>
              <a:t>??</a:t>
            </a:r>
          </a:p>
          <a:p>
            <a:r>
              <a:rPr lang="en-GB" dirty="0" smtClean="0"/>
              <a:t>6700 - Creating </a:t>
            </a:r>
            <a:r>
              <a:rPr lang="en-GB" dirty="0"/>
              <a:t>documentation for cloud, MPI and storage accounting by PY4</a:t>
            </a:r>
          </a:p>
          <a:p>
            <a:pPr lvl="1"/>
            <a:r>
              <a:rPr lang="en-GB" dirty="0" smtClean="0"/>
              <a:t>new </a:t>
            </a:r>
            <a:r>
              <a:rPr lang="en-GB" dirty="0"/>
              <a:t>site is complete and will go live shortly</a:t>
            </a:r>
          </a:p>
          <a:p>
            <a:r>
              <a:rPr lang="en-GB" dirty="0" smtClean="0"/>
              <a:t>7590 - Cloud </a:t>
            </a:r>
            <a:r>
              <a:rPr lang="en-GB" dirty="0"/>
              <a:t>Accounting - Long running VMs</a:t>
            </a:r>
          </a:p>
          <a:p>
            <a:pPr lvl="1"/>
            <a:r>
              <a:rPr lang="en-GB" dirty="0" smtClean="0"/>
              <a:t>in progress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69582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1596</TotalTime>
  <Words>381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Accounting_status_jra1_20140225</vt:lpstr>
      <vt:lpstr>Accounting Status</vt:lpstr>
      <vt:lpstr>Overview</vt:lpstr>
      <vt:lpstr>Release 1.3.1-1</vt:lpstr>
      <vt:lpstr>EMI2 end &amp; repo changes</vt:lpstr>
      <vt:lpstr>Cloud Accounting</vt:lpstr>
      <vt:lpstr>OGF UR2</vt:lpstr>
      <vt:lpstr>RT Tickets</vt:lpstr>
      <vt:lpstr>RT Tickets</vt:lpstr>
      <vt:lpstr>RT Tickets</vt:lpstr>
      <vt:lpstr>RT Tickets</vt:lpstr>
      <vt:lpstr>EGI-Engage</vt:lpstr>
      <vt:lpstr>EGI Engage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44</cp:revision>
  <dcterms:created xsi:type="dcterms:W3CDTF">2014-02-25T10:23:27Z</dcterms:created>
  <dcterms:modified xsi:type="dcterms:W3CDTF">2015-01-27T14:29:53Z</dcterms:modified>
</cp:coreProperties>
</file>