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s/slide6.xml" ContentType="application/vnd.openxmlformats-officedocument.presentationml.slide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rels" ContentType="application/vnd.openxmlformats-package.relationshi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50" r:id="rId1"/>
  </p:sldMasterIdLst>
  <p:notesMasterIdLst>
    <p:notesMasterId r:id="rId9"/>
  </p:notesMasterIdLst>
  <p:sldIdLst>
    <p:sldId id="256" r:id="rId2"/>
    <p:sldId id="277" r:id="rId3"/>
    <p:sldId id="272" r:id="rId4"/>
    <p:sldId id="274" r:id="rId5"/>
    <p:sldId id="278" r:id="rId6"/>
    <p:sldId id="275" r:id="rId7"/>
    <p:sldId id="27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>
          <a:srgbClr val="FF0000"/>
        </p14:laserClr>
      </p:ext>
      <p:ext uri="{2FDB2607-1784-4EEB-B798-7EB5836EED8A}">
        <p14:showMediaCtrls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"/>
      </p:ext>
    </p:extLst>
  </p:showPr>
  <p:extLst>
    <p:ext uri="{E76CE94A-603C-4142-B9EB-6D1370010A27}">
      <p14:discardImageEditData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369" autoAdjust="0"/>
    <p:restoredTop sz="94660"/>
  </p:normalViewPr>
  <p:slideViewPr>
    <p:cSldViewPr>
      <p:cViewPr>
        <p:scale>
          <a:sx n="74" d="100"/>
          <a:sy n="74" d="100"/>
        </p:scale>
        <p:origin x="-1336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1/26/11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1/26/11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1/26/11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Service monitoring: EGI requirements, short and middle term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1/26/11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Service monitoring: EGI requirements, short and middle term plans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1/26/11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SAM Roadmap Review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4174232"/>
            <a:ext cx="5832648" cy="1343000"/>
          </a:xfrm>
        </p:spPr>
        <p:txBody>
          <a:bodyPr/>
          <a:lstStyle/>
          <a:p>
            <a:r>
              <a:rPr lang="en-GB" dirty="0" smtClean="0"/>
              <a:t>Emir </a:t>
            </a:r>
            <a:r>
              <a:rPr lang="en-GB" dirty="0" err="1" smtClean="0"/>
              <a:t>Imamagic</a:t>
            </a:r>
            <a:endParaRPr lang="en-GB" dirty="0" smtClean="0"/>
          </a:p>
          <a:p>
            <a:r>
              <a:rPr lang="en-GB" dirty="0" smtClean="0"/>
              <a:t>University Computing Centre (SRCE)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1/26/11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SAM Roadmap Review</a:t>
            </a: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 procedure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weeks cycles</a:t>
            </a:r>
          </a:p>
          <a:p>
            <a:pPr lvl="1"/>
            <a:r>
              <a:rPr lang="en-US" dirty="0" smtClean="0"/>
              <a:t>3 weeks for development</a:t>
            </a:r>
          </a:p>
          <a:p>
            <a:pPr lvl="1"/>
            <a:r>
              <a:rPr lang="en-US" dirty="0" smtClean="0"/>
              <a:t>1 week for validation</a:t>
            </a:r>
          </a:p>
          <a:p>
            <a:r>
              <a:rPr lang="en-US" dirty="0" smtClean="0"/>
              <a:t>EGI software release procedure</a:t>
            </a:r>
          </a:p>
          <a:p>
            <a:pPr lvl="1"/>
            <a:r>
              <a:rPr lang="en-US" dirty="0" smtClean="0"/>
              <a:t>only for public releases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1/26/11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SAM Roadmap Review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MyEGI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Stability and maintenance </a:t>
            </a:r>
          </a:p>
          <a:p>
            <a:r>
              <a:rPr lang="en-US" dirty="0" smtClean="0"/>
              <a:t>Improvement of the user interface </a:t>
            </a:r>
          </a:p>
          <a:p>
            <a:pPr lvl="1"/>
            <a:r>
              <a:rPr lang="en-US" dirty="0" err="1" smtClean="0"/>
              <a:t>gridmap</a:t>
            </a:r>
            <a:r>
              <a:rPr lang="en-US" dirty="0" smtClean="0"/>
              <a:t> views and web services</a:t>
            </a:r>
          </a:p>
          <a:p>
            <a:pPr lvl="1"/>
            <a:r>
              <a:rPr lang="en-US" dirty="0" smtClean="0"/>
              <a:t>milestone: April 2011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1/26/11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SAM Roadmap Review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ATP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support for VO feeds </a:t>
            </a:r>
          </a:p>
          <a:p>
            <a:pPr lvl="1"/>
            <a:r>
              <a:rPr lang="en-US" dirty="0" smtClean="0"/>
              <a:t>milestone:</a:t>
            </a:r>
            <a:r>
              <a:rPr lang="en-US" dirty="0" smtClean="0"/>
              <a:t> </a:t>
            </a:r>
            <a:r>
              <a:rPr lang="en-US" dirty="0" smtClean="0"/>
              <a:t>March</a:t>
            </a:r>
            <a:r>
              <a:rPr lang="en-US" dirty="0" smtClean="0"/>
              <a:t> </a:t>
            </a:r>
            <a:r>
              <a:rPr lang="en-US" dirty="0" smtClean="0"/>
              <a:t>2011</a:t>
            </a:r>
          </a:p>
          <a:p>
            <a:r>
              <a:rPr lang="en-US" dirty="0" smtClean="0"/>
              <a:t>Support for history </a:t>
            </a:r>
          </a:p>
          <a:p>
            <a:pPr lvl="1"/>
            <a:r>
              <a:rPr lang="en-US" dirty="0" smtClean="0"/>
              <a:t>milestone: August 2011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1/26/11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SAM Roadmap Review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POEM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Successor of MDDB</a:t>
            </a:r>
          </a:p>
          <a:p>
            <a:r>
              <a:rPr lang="en-US" dirty="0" smtClean="0"/>
              <a:t>Profiles</a:t>
            </a:r>
            <a:r>
              <a:rPr lang="en-US" dirty="0" smtClean="0"/>
              <a:t> synchronization</a:t>
            </a:r>
            <a:endParaRPr lang="en-US" dirty="0" smtClean="0"/>
          </a:p>
          <a:p>
            <a:pPr lvl="1"/>
            <a:r>
              <a:rPr lang="en-US" dirty="0" smtClean="0"/>
              <a:t>milestone: June 2011</a:t>
            </a:r>
            <a:endParaRPr lang="en-US" dirty="0" smtClean="0"/>
          </a:p>
          <a:p>
            <a:r>
              <a:rPr lang="en-US" dirty="0" smtClean="0"/>
              <a:t>Profiles web </a:t>
            </a:r>
            <a:r>
              <a:rPr lang="en-US" dirty="0" smtClean="0"/>
              <a:t>interface</a:t>
            </a:r>
          </a:p>
          <a:p>
            <a:pPr lvl="1"/>
            <a:r>
              <a:rPr lang="en-US" dirty="0" smtClean="0"/>
              <a:t>milestone: September 2011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1/26/11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SAM Roadmap Review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Nagios</a:t>
            </a:r>
            <a:r>
              <a:rPr lang="en-US" dirty="0" smtClean="0"/>
              <a:t> </a:t>
            </a:r>
            <a:r>
              <a:rPr lang="en-US" dirty="0" err="1" smtClean="0"/>
              <a:t>Config</a:t>
            </a:r>
            <a:r>
              <a:rPr lang="en-US" dirty="0" smtClean="0"/>
              <a:t> Generator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Integration with POEM</a:t>
            </a:r>
          </a:p>
          <a:p>
            <a:pPr lvl="1"/>
            <a:r>
              <a:rPr lang="en-US" dirty="0" smtClean="0"/>
              <a:t>metric description in probe packages</a:t>
            </a:r>
          </a:p>
          <a:p>
            <a:pPr lvl="1"/>
            <a:r>
              <a:rPr lang="en-US" dirty="0" smtClean="0"/>
              <a:t>milestone: June 2011</a:t>
            </a:r>
          </a:p>
          <a:p>
            <a:r>
              <a:rPr lang="en-US" dirty="0" smtClean="0"/>
              <a:t>Integration of new resources and probes</a:t>
            </a:r>
          </a:p>
          <a:p>
            <a:pPr lvl="1"/>
            <a:r>
              <a:rPr lang="en-US" dirty="0" smtClean="0"/>
              <a:t>UNICORE and </a:t>
            </a:r>
            <a:r>
              <a:rPr lang="en-US" dirty="0" err="1" smtClean="0"/>
              <a:t>Globus</a:t>
            </a:r>
            <a:endParaRPr lang="en-US" dirty="0" smtClean="0"/>
          </a:p>
          <a:p>
            <a:pPr lvl="1"/>
            <a:r>
              <a:rPr lang="en-US" dirty="0" smtClean="0"/>
              <a:t>depends on probe providers</a:t>
            </a:r>
          </a:p>
          <a:p>
            <a:r>
              <a:rPr lang="en-US" dirty="0" smtClean="0"/>
              <a:t>Support for failover SAM instance</a:t>
            </a:r>
          </a:p>
          <a:p>
            <a:pPr lvl="1"/>
            <a:r>
              <a:rPr lang="en-US" dirty="0" smtClean="0"/>
              <a:t>milestone: February 2011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1/26/11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SAM Roadmap Review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JRA1.3 funded for PY1 only</a:t>
            </a:r>
          </a:p>
          <a:p>
            <a:pPr lvl="1"/>
            <a:r>
              <a:rPr lang="en-US" dirty="0" smtClean="0"/>
              <a:t>9PMs – CERN and SRCE</a:t>
            </a:r>
          </a:p>
          <a:p>
            <a:pPr lvl="1"/>
            <a:r>
              <a:rPr lang="en-US" dirty="0" smtClean="0"/>
              <a:t>decrease of development activity after April</a:t>
            </a:r>
          </a:p>
          <a:p>
            <a:pPr lvl="1"/>
            <a:r>
              <a:rPr lang="en-US" dirty="0" smtClean="0"/>
              <a:t>focus on bug fixing and code maintenance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1/26/11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SAM Roadmap Review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1337</TotalTime>
  <Words>180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EGI-InSPIRE-Slide-Template_v4</vt:lpstr>
      <vt:lpstr>SAM Roadmap Review</vt:lpstr>
      <vt:lpstr>Release procedure</vt:lpstr>
      <vt:lpstr>MyEGI</vt:lpstr>
      <vt:lpstr>ATP</vt:lpstr>
      <vt:lpstr>POEM</vt:lpstr>
      <vt:lpstr>Nagios Config Generator</vt:lpstr>
      <vt:lpstr>Comments</vt:lpstr>
    </vt:vector>
  </TitlesOfParts>
  <Company>Srce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Emir Imamagic</dc:creator>
  <cp:lastModifiedBy>David Collados</cp:lastModifiedBy>
  <cp:revision>121</cp:revision>
  <dcterms:created xsi:type="dcterms:W3CDTF">2011-01-26T10:56:27Z</dcterms:created>
  <dcterms:modified xsi:type="dcterms:W3CDTF">2011-01-26T11:00:22Z</dcterms:modified>
</cp:coreProperties>
</file>