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8" r:id="rId2"/>
    <p:sldId id="280" r:id="rId3"/>
    <p:sldId id="281" r:id="rId4"/>
    <p:sldId id="283" r:id="rId5"/>
    <p:sldId id="290" r:id="rId6"/>
    <p:sldId id="289" r:id="rId7"/>
    <p:sldId id="282" r:id="rId8"/>
    <p:sldId id="287" r:id="rId9"/>
    <p:sldId id="288" r:id="rId10"/>
    <p:sldId id="286" r:id="rId11"/>
    <p:sldId id="285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470" autoAdjust="0"/>
  </p:normalViewPr>
  <p:slideViewPr>
    <p:cSldViewPr>
      <p:cViewPr>
        <p:scale>
          <a:sx n="73" d="100"/>
          <a:sy n="73" d="100"/>
        </p:scale>
        <p:origin x="-10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1/26/2011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0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1/26/2011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1/26/2011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844675"/>
            <a:ext cx="7488113" cy="1728341"/>
          </a:xfrm>
        </p:spPr>
        <p:txBody>
          <a:bodyPr/>
          <a:lstStyle/>
          <a:p>
            <a:pPr eaLnBrk="1" hangingPunct="1"/>
            <a:r>
              <a:rPr lang="de-DE" dirty="0" smtClean="0"/>
              <a:t>TSA1.6 </a:t>
            </a:r>
            <a:r>
              <a:rPr lang="de-DE" dirty="0" err="1" smtClean="0"/>
              <a:t>for</a:t>
            </a:r>
            <a:r>
              <a:rPr lang="de-DE" dirty="0" smtClean="0"/>
              <a:t> OMB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378904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Torsten Antoni, KIT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MS417: </a:t>
            </a:r>
            <a:r>
              <a:rPr lang="en-US" sz="3600" dirty="0"/>
              <a:t>EGI Helpdesk and the NGI Support Units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Due PM14 (End </a:t>
            </a:r>
            <a:r>
              <a:rPr lang="de-DE" dirty="0" err="1" smtClean="0"/>
              <a:t>of</a:t>
            </a:r>
            <a:r>
              <a:rPr lang="de-DE" dirty="0" smtClean="0"/>
              <a:t> June)</a:t>
            </a:r>
          </a:p>
          <a:p>
            <a:endParaRPr lang="de-DE" dirty="0"/>
          </a:p>
          <a:p>
            <a:r>
              <a:rPr lang="de-DE" dirty="0" smtClean="0"/>
              <a:t>Internal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Mai</a:t>
            </a:r>
          </a:p>
          <a:p>
            <a:endParaRPr lang="de-DE" dirty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announced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OMB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4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Possible</a:t>
            </a:r>
            <a:r>
              <a:rPr lang="de-DE" sz="3600" dirty="0" smtClean="0"/>
              <a:t> </a:t>
            </a:r>
            <a:r>
              <a:rPr lang="de-DE" sz="3600" dirty="0" err="1" smtClean="0"/>
              <a:t>extension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GGUS </a:t>
            </a:r>
            <a:r>
              <a:rPr lang="de-DE" sz="3600" dirty="0" err="1" smtClean="0"/>
              <a:t>use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Middleware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non-EGI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extra-EGI </a:t>
            </a:r>
            <a:r>
              <a:rPr lang="de-DE" dirty="0" err="1" smtClean="0"/>
              <a:t>projects</a:t>
            </a:r>
            <a:r>
              <a:rPr lang="de-DE" dirty="0" smtClean="0"/>
              <a:t> </a:t>
            </a:r>
            <a:r>
              <a:rPr lang="de-DE" dirty="0" err="1" smtClean="0"/>
              <a:t>regions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funded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benefitting</a:t>
            </a:r>
            <a:r>
              <a:rPr lang="de-DE" dirty="0" smtClean="0"/>
              <a:t> EGI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7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Clarification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requirements</a:t>
            </a:r>
            <a:r>
              <a:rPr lang="de-DE" sz="3600" dirty="0" smtClean="0"/>
              <a:t> </a:t>
            </a:r>
            <a:r>
              <a:rPr lang="de-DE" sz="3600" dirty="0" err="1" smtClean="0"/>
              <a:t>gathering</a:t>
            </a:r>
            <a:r>
              <a:rPr lang="de-DE" sz="3600" dirty="0" smtClean="0"/>
              <a:t> </a:t>
            </a:r>
            <a:r>
              <a:rPr lang="de-DE" sz="3600" dirty="0" err="1" smtClean="0"/>
              <a:t>workflows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cooks</a:t>
            </a:r>
            <a:r>
              <a:rPr lang="de-DE" dirty="0" smtClean="0"/>
              <a:t>…“</a:t>
            </a:r>
          </a:p>
          <a:p>
            <a:endParaRPr lang="de-DE" dirty="0"/>
          </a:p>
          <a:p>
            <a:r>
              <a:rPr lang="de-DE" dirty="0" smtClean="0"/>
              <a:t>OTAG </a:t>
            </a:r>
            <a:r>
              <a:rPr lang="de-DE" dirty="0" err="1" smtClean="0"/>
              <a:t>discusses</a:t>
            </a:r>
            <a:r>
              <a:rPr lang="de-DE" dirty="0" smtClean="0"/>
              <a:t> GGUS</a:t>
            </a:r>
          </a:p>
          <a:p>
            <a:r>
              <a:rPr lang="de-DE" dirty="0" smtClean="0"/>
              <a:t>USAG </a:t>
            </a:r>
            <a:r>
              <a:rPr lang="de-DE" dirty="0" err="1" smtClean="0"/>
              <a:t>discusses</a:t>
            </a:r>
            <a:r>
              <a:rPr lang="de-DE" dirty="0" smtClean="0"/>
              <a:t> GGUS</a:t>
            </a:r>
          </a:p>
          <a:p>
            <a:r>
              <a:rPr lang="de-DE" dirty="0" smtClean="0"/>
              <a:t>Tech Providers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forum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Seperate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7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Middleware </a:t>
            </a:r>
            <a:r>
              <a:rPr lang="de-DE" sz="3600" dirty="0" err="1" smtClean="0"/>
              <a:t>specific</a:t>
            </a:r>
            <a:r>
              <a:rPr lang="de-DE" sz="3600" dirty="0" smtClean="0"/>
              <a:t> Workflows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Various</a:t>
            </a:r>
            <a:r>
              <a:rPr lang="de-DE" dirty="0" smtClean="0"/>
              <a:t> different </a:t>
            </a:r>
            <a:r>
              <a:rPr lang="de-DE" dirty="0" err="1" smtClean="0"/>
              <a:t>workflows</a:t>
            </a:r>
            <a:endParaRPr lang="de-DE" dirty="0" smtClean="0"/>
          </a:p>
          <a:p>
            <a:pPr lvl="1"/>
            <a:r>
              <a:rPr lang="de-DE" dirty="0" smtClean="0"/>
              <a:t>DMSU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(prototype in </a:t>
            </a:r>
            <a:r>
              <a:rPr lang="de-DE" dirty="0" err="1" smtClean="0"/>
              <a:t>January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DMSU 2nd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2"/>
            <a:r>
              <a:rPr lang="de-DE" dirty="0" smtClean="0"/>
              <a:t>Tech Provider 3rd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1"/>
            <a:r>
              <a:rPr lang="de-DE" dirty="0" smtClean="0"/>
              <a:t>Release </a:t>
            </a:r>
            <a:r>
              <a:rPr lang="de-DE" dirty="0" err="1" smtClean="0"/>
              <a:t>announcement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(prototype in </a:t>
            </a:r>
            <a:r>
              <a:rPr lang="de-DE" dirty="0" err="1" smtClean="0"/>
              <a:t>February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Tech Provider </a:t>
            </a:r>
            <a:r>
              <a:rPr lang="de-DE" dirty="0" err="1" smtClean="0"/>
              <a:t>to</a:t>
            </a:r>
            <a:r>
              <a:rPr lang="de-DE" dirty="0" smtClean="0"/>
              <a:t> SA2 </a:t>
            </a:r>
            <a:r>
              <a:rPr lang="de-DE" dirty="0" err="1" smtClean="0"/>
              <a:t>and</a:t>
            </a:r>
            <a:r>
              <a:rPr lang="de-DE" dirty="0" smtClean="0"/>
              <a:t> back</a:t>
            </a:r>
          </a:p>
          <a:p>
            <a:pPr lvl="1"/>
            <a:r>
              <a:rPr lang="de-DE" dirty="0" smtClean="0"/>
              <a:t>Bugs </a:t>
            </a:r>
            <a:r>
              <a:rPr lang="de-DE" dirty="0" err="1" smtClean="0"/>
              <a:t>found</a:t>
            </a:r>
            <a:r>
              <a:rPr lang="de-DE" dirty="0" smtClean="0"/>
              <a:t> in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(prototype in </a:t>
            </a:r>
            <a:r>
              <a:rPr lang="de-DE" dirty="0" err="1" smtClean="0"/>
              <a:t>February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From</a:t>
            </a:r>
            <a:r>
              <a:rPr lang="de-DE" dirty="0" smtClean="0"/>
              <a:t> SA2 </a:t>
            </a:r>
            <a:r>
              <a:rPr lang="de-DE" dirty="0" err="1" smtClean="0"/>
              <a:t>to</a:t>
            </a:r>
            <a:r>
              <a:rPr lang="de-DE" dirty="0" smtClean="0"/>
              <a:t> Tech Provider </a:t>
            </a:r>
            <a:r>
              <a:rPr lang="de-DE" dirty="0" err="1" smtClean="0"/>
              <a:t>and</a:t>
            </a:r>
            <a:r>
              <a:rPr lang="de-DE" dirty="0" smtClean="0"/>
              <a:t> back</a:t>
            </a:r>
          </a:p>
          <a:p>
            <a:r>
              <a:rPr lang="de-DE" dirty="0" smtClean="0"/>
              <a:t>All </a:t>
            </a:r>
            <a:r>
              <a:rPr lang="de-DE" dirty="0" err="1" smtClean="0"/>
              <a:t>workflows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seperate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388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Report Generator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generator</a:t>
            </a:r>
            <a:r>
              <a:rPr lang="de-DE" dirty="0" smtClean="0"/>
              <a:t> </a:t>
            </a:r>
            <a:r>
              <a:rPr lang="de-DE" dirty="0" err="1" smtClean="0"/>
              <a:t>remodeling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(March </a:t>
            </a:r>
            <a:r>
              <a:rPr lang="de-DE" dirty="0" err="1" smtClean="0"/>
              <a:t>release</a:t>
            </a:r>
            <a:r>
              <a:rPr lang="de-DE" dirty="0" smtClean="0"/>
              <a:t>)  </a:t>
            </a:r>
            <a:br>
              <a:rPr lang="de-DE" dirty="0" smtClean="0"/>
            </a:br>
            <a:r>
              <a:rPr lang="de-DE" dirty="0" smtClean="0"/>
              <a:t>New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 lvl="1"/>
            <a:r>
              <a:rPr lang="de-DE" dirty="0" smtClean="0"/>
              <a:t>e.g. </a:t>
            </a:r>
            <a:r>
              <a:rPr lang="de-DE" dirty="0" err="1" smtClean="0"/>
              <a:t>from</a:t>
            </a:r>
            <a:r>
              <a:rPr lang="de-DE" dirty="0" smtClean="0"/>
              <a:t> Middleware </a:t>
            </a:r>
            <a:r>
              <a:rPr lang="de-DE" dirty="0" err="1" smtClean="0"/>
              <a:t>groups</a:t>
            </a:r>
            <a:endParaRPr lang="de-DE" dirty="0"/>
          </a:p>
          <a:p>
            <a:r>
              <a:rPr lang="de-DE" dirty="0" smtClean="0"/>
              <a:t>Focus on </a:t>
            </a:r>
            <a:r>
              <a:rPr lang="de-DE" dirty="0" err="1" smtClean="0"/>
              <a:t>variability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endParaRPr lang="de-DE" dirty="0" smtClean="0"/>
          </a:p>
          <a:p>
            <a:r>
              <a:rPr lang="de-DE" dirty="0" smtClean="0"/>
              <a:t>Output 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processable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r>
              <a:rPr lang="de-DE" dirty="0" smtClean="0"/>
              <a:t>, e.g. </a:t>
            </a:r>
            <a:r>
              <a:rPr lang="de-DE" dirty="0" err="1" smtClean="0"/>
              <a:t>xml</a:t>
            </a:r>
            <a:r>
              <a:rPr lang="de-DE" dirty="0" smtClean="0"/>
              <a:t>  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4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NGI Integration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NGIs (</a:t>
            </a:r>
            <a:r>
              <a:rPr lang="de-DE" dirty="0" err="1" smtClean="0"/>
              <a:t>ongoing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Currently</a:t>
            </a:r>
            <a:r>
              <a:rPr lang="de-DE" dirty="0" smtClean="0"/>
              <a:t> 28 NGIs in GGUS</a:t>
            </a:r>
          </a:p>
          <a:p>
            <a:pPr lvl="2"/>
            <a:r>
              <a:rPr lang="de-DE" dirty="0" smtClean="0"/>
              <a:t>20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 (human </a:t>
            </a:r>
            <a:r>
              <a:rPr lang="de-DE" dirty="0" err="1" smtClean="0"/>
              <a:t>interface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8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endParaRPr lang="de-DE" dirty="0" smtClean="0"/>
          </a:p>
          <a:p>
            <a:pPr lvl="3"/>
            <a:r>
              <a:rPr lang="de-DE" dirty="0" smtClean="0"/>
              <a:t>3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instances</a:t>
            </a:r>
            <a:r>
              <a:rPr lang="de-DE" dirty="0" smtClean="0"/>
              <a:t> (DE, CH, AEGIS)</a:t>
            </a:r>
          </a:p>
          <a:p>
            <a:pPr lvl="3"/>
            <a:r>
              <a:rPr lang="de-DE" dirty="0" smtClean="0"/>
              <a:t>5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ticket </a:t>
            </a:r>
            <a:r>
              <a:rPr lang="de-DE" dirty="0" err="1" smtClean="0"/>
              <a:t>system</a:t>
            </a:r>
            <a:endParaRPr lang="de-DE" dirty="0"/>
          </a:p>
          <a:p>
            <a:pPr lvl="1"/>
            <a:r>
              <a:rPr lang="de-DE" dirty="0" smtClean="0"/>
              <a:t>Plan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all NGIs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/>
              <a:t> </a:t>
            </a:r>
            <a:r>
              <a:rPr lang="de-DE" dirty="0" smtClean="0"/>
              <a:t>TF’11</a:t>
            </a:r>
          </a:p>
          <a:p>
            <a:pPr lvl="1"/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interfaces</a:t>
            </a:r>
            <a:endParaRPr lang="de-DE" dirty="0" smtClean="0"/>
          </a:p>
          <a:p>
            <a:pPr lvl="2"/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/>
              <a:t>t</a:t>
            </a:r>
            <a:r>
              <a:rPr lang="de-DE" dirty="0" smtClean="0"/>
              <a:t>icket </a:t>
            </a:r>
            <a:r>
              <a:rPr lang="de-DE" dirty="0" err="1" smtClean="0"/>
              <a:t>system</a:t>
            </a:r>
            <a:endParaRPr lang="de-DE" dirty="0" smtClean="0"/>
          </a:p>
          <a:p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decdicated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TF?</a:t>
            </a:r>
          </a:p>
        </p:txBody>
      </p:sp>
    </p:spTree>
    <p:extLst>
      <p:ext uri="{BB962C8B-B14F-4D97-AF65-F5344CB8AC3E}">
        <p14:creationId xmlns:p14="http://schemas.microsoft.com/office/powerpoint/2010/main" val="2334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Application</a:t>
            </a:r>
            <a:r>
              <a:rPr lang="de-DE" sz="3600" dirty="0" smtClean="0"/>
              <a:t> / </a:t>
            </a:r>
            <a:r>
              <a:rPr lang="de-DE" sz="3600" dirty="0" err="1" smtClean="0"/>
              <a:t>community</a:t>
            </a:r>
            <a:r>
              <a:rPr lang="de-DE" sz="3600" dirty="0" smtClean="0"/>
              <a:t> </a:t>
            </a:r>
            <a:r>
              <a:rPr lang="de-DE" sz="3600" dirty="0" err="1" smtClean="0"/>
              <a:t>support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NA3 </a:t>
            </a:r>
            <a:r>
              <a:rPr lang="de-DE" dirty="0" err="1" smtClean="0"/>
              <a:t>and</a:t>
            </a:r>
            <a:r>
              <a:rPr lang="de-DE" dirty="0" smtClean="0"/>
              <a:t> SA3</a:t>
            </a:r>
          </a:p>
          <a:p>
            <a:endParaRPr lang="de-DE" dirty="0" smtClean="0"/>
          </a:p>
          <a:p>
            <a:r>
              <a:rPr lang="de-DE" dirty="0" smtClean="0"/>
              <a:t>Help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benefittingly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smtClean="0"/>
              <a:t>GGUS</a:t>
            </a:r>
          </a:p>
          <a:p>
            <a:endParaRPr lang="de-DE" dirty="0"/>
          </a:p>
          <a:p>
            <a:r>
              <a:rPr lang="de-DE" dirty="0" smtClean="0"/>
              <a:t>Start a UF‘11</a:t>
            </a:r>
          </a:p>
        </p:txBody>
      </p:sp>
    </p:spTree>
    <p:extLst>
      <p:ext uri="{BB962C8B-B14F-4D97-AF65-F5344CB8AC3E}">
        <p14:creationId xmlns:p14="http://schemas.microsoft.com/office/powerpoint/2010/main" val="29472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New </a:t>
            </a:r>
            <a:r>
              <a:rPr lang="de-DE" sz="3600" dirty="0" err="1" smtClean="0"/>
              <a:t>interface</a:t>
            </a:r>
            <a:r>
              <a:rPr lang="de-DE" sz="3600" dirty="0" smtClean="0"/>
              <a:t> </a:t>
            </a:r>
            <a:r>
              <a:rPr lang="de-DE" sz="3600" dirty="0" err="1" smtClean="0"/>
              <a:t>functionalities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</a:t>
            </a:r>
            <a:r>
              <a:rPr lang="de-DE" dirty="0" err="1" smtClean="0"/>
              <a:t>xtend</a:t>
            </a:r>
            <a:r>
              <a:rPr lang="de-DE" dirty="0" smtClean="0"/>
              <a:t> Ticket System </a:t>
            </a:r>
            <a:r>
              <a:rPr lang="de-DE" dirty="0" err="1" smtClean="0"/>
              <a:t>interfaces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ticket </a:t>
            </a:r>
            <a:r>
              <a:rPr lang="de-DE" dirty="0" err="1" smtClean="0"/>
              <a:t>relations</a:t>
            </a:r>
            <a:r>
              <a:rPr lang="de-DE" dirty="0" smtClean="0"/>
              <a:t> (</a:t>
            </a:r>
            <a:r>
              <a:rPr lang="de-DE" dirty="0" err="1" smtClean="0"/>
              <a:t>parent</a:t>
            </a:r>
            <a:r>
              <a:rPr lang="de-DE" dirty="0" smtClean="0"/>
              <a:t>/</a:t>
            </a:r>
            <a:r>
              <a:rPr lang="de-DE" dirty="0" err="1" smtClean="0"/>
              <a:t>child</a:t>
            </a:r>
            <a:r>
              <a:rPr lang="de-DE" dirty="0" smtClean="0"/>
              <a:t> – </a:t>
            </a:r>
            <a:r>
              <a:rPr lang="de-DE" dirty="0" err="1" smtClean="0"/>
              <a:t>master</a:t>
            </a:r>
            <a:r>
              <a:rPr lang="de-DE" dirty="0" smtClean="0"/>
              <a:t>/</a:t>
            </a:r>
            <a:r>
              <a:rPr lang="de-DE" dirty="0" err="1" smtClean="0"/>
              <a:t>slave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„Nice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“-feature </a:t>
            </a:r>
          </a:p>
        </p:txBody>
      </p:sp>
    </p:spTree>
    <p:extLst>
      <p:ext uri="{BB962C8B-B14F-4D97-AF65-F5344CB8AC3E}">
        <p14:creationId xmlns:p14="http://schemas.microsoft.com/office/powerpoint/2010/main" val="8118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24944"/>
            <a:ext cx="7704856" cy="3338136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2627784" y="2852936"/>
            <a:ext cx="1584176" cy="504056"/>
            <a:chOff x="2627784" y="2852936"/>
            <a:chExt cx="1584176" cy="504056"/>
          </a:xfrm>
        </p:grpSpPr>
        <p:sp>
          <p:nvSpPr>
            <p:cNvPr id="7" name="Rechteck 6"/>
            <p:cNvSpPr/>
            <p:nvPr/>
          </p:nvSpPr>
          <p:spPr>
            <a:xfrm>
              <a:off x="2627784" y="2852936"/>
              <a:ext cx="158417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2987824" y="3032956"/>
              <a:ext cx="864096" cy="324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High </a:t>
            </a:r>
            <a:r>
              <a:rPr lang="de-DE" sz="3600" dirty="0" err="1" smtClean="0"/>
              <a:t>Availability</a:t>
            </a:r>
            <a:r>
              <a:rPr lang="de-DE" sz="3600" dirty="0" smtClean="0"/>
              <a:t> </a:t>
            </a:r>
            <a:r>
              <a:rPr lang="de-DE" sz="3600" dirty="0" err="1" smtClean="0"/>
              <a:t>for</a:t>
            </a:r>
            <a:r>
              <a:rPr lang="de-DE" sz="3600" dirty="0" smtClean="0"/>
              <a:t> GGUS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de-DE" sz="2800" dirty="0" err="1" smtClean="0"/>
              <a:t>Active</a:t>
            </a:r>
            <a:r>
              <a:rPr lang="de-DE" sz="2800" dirty="0" smtClean="0"/>
              <a:t> – </a:t>
            </a:r>
            <a:r>
              <a:rPr lang="de-DE" sz="2800" dirty="0" err="1" smtClean="0"/>
              <a:t>active</a:t>
            </a:r>
            <a:r>
              <a:rPr lang="de-DE" sz="2800" dirty="0" smtClean="0"/>
              <a:t> high </a:t>
            </a:r>
            <a:r>
              <a:rPr lang="de-DE" sz="2800" dirty="0" err="1" smtClean="0"/>
              <a:t>availablility</a:t>
            </a:r>
            <a:r>
              <a:rPr lang="de-DE" sz="2800" dirty="0" smtClean="0"/>
              <a:t> </a:t>
            </a:r>
            <a:r>
              <a:rPr lang="de-DE" sz="2800" dirty="0" err="1" smtClean="0"/>
              <a:t>concept</a:t>
            </a:r>
            <a:endParaRPr lang="de-DE" sz="2800" dirty="0" smtClean="0"/>
          </a:p>
          <a:p>
            <a:r>
              <a:rPr lang="de-DE" sz="2800" dirty="0" smtClean="0"/>
              <a:t>Data </a:t>
            </a:r>
            <a:r>
              <a:rPr lang="de-DE" sz="2800" dirty="0" err="1" smtClean="0"/>
              <a:t>layer</a:t>
            </a:r>
            <a:r>
              <a:rPr lang="de-DE" sz="2800" dirty="0" smtClean="0"/>
              <a:t> </a:t>
            </a:r>
            <a:r>
              <a:rPr lang="de-DE" sz="2800" dirty="0" err="1" smtClean="0"/>
              <a:t>done</a:t>
            </a:r>
            <a:endParaRPr lang="de-DE" sz="2800" dirty="0" smtClean="0"/>
          </a:p>
          <a:p>
            <a:r>
              <a:rPr lang="de-DE" sz="2800" dirty="0" err="1" smtClean="0"/>
              <a:t>Logic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presentation</a:t>
            </a:r>
            <a:r>
              <a:rPr lang="de-DE" sz="2800" dirty="0" smtClean="0"/>
              <a:t> </a:t>
            </a:r>
            <a:r>
              <a:rPr lang="de-DE" sz="2800" dirty="0" err="1" smtClean="0"/>
              <a:t>layer</a:t>
            </a:r>
            <a:r>
              <a:rPr lang="de-DE" sz="2800" dirty="0" smtClean="0"/>
              <a:t> </a:t>
            </a:r>
            <a:r>
              <a:rPr lang="de-DE" sz="2800" dirty="0" err="1" smtClean="0"/>
              <a:t>ready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err="1" smtClean="0"/>
              <a:t>the</a:t>
            </a:r>
            <a:r>
              <a:rPr lang="de-DE" sz="2800" dirty="0" smtClean="0"/>
              <a:t> end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first</a:t>
            </a:r>
            <a:r>
              <a:rPr lang="de-DE" sz="2800" dirty="0" smtClean="0"/>
              <a:t> half </a:t>
            </a:r>
            <a:r>
              <a:rPr lang="de-DE" sz="2800" dirty="0" err="1" smtClean="0"/>
              <a:t>of</a:t>
            </a:r>
            <a:r>
              <a:rPr lang="de-DE" sz="2800" dirty="0" smtClean="0"/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17783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Review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support</a:t>
            </a:r>
            <a:r>
              <a:rPr lang="de-DE" sz="3600" dirty="0" smtClean="0"/>
              <a:t> </a:t>
            </a:r>
            <a:r>
              <a:rPr lang="de-DE" sz="3600" dirty="0" err="1" smtClean="0"/>
              <a:t>units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After </a:t>
            </a:r>
            <a:r>
              <a:rPr lang="de-DE" dirty="0" err="1" smtClean="0"/>
              <a:t>removal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middleware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Consolidate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endParaRPr lang="de-DE" dirty="0"/>
          </a:p>
          <a:p>
            <a:endParaRPr lang="de-DE" dirty="0"/>
          </a:p>
          <a:p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rid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unused</a:t>
            </a:r>
            <a:r>
              <a:rPr lang="de-DE" dirty="0" smtClean="0"/>
              <a:t> </a:t>
            </a:r>
            <a:r>
              <a:rPr lang="de-DE" dirty="0" err="1" smtClean="0"/>
              <a:t>legacy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Start in April </a:t>
            </a:r>
            <a:r>
              <a:rPr lang="de-DE" dirty="0" err="1" smtClean="0"/>
              <a:t>release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35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Review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documentation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all GGUS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Start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Middleware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workflows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0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287</Words>
  <Application>Microsoft Office PowerPoint</Application>
  <PresentationFormat>Bildschirmpräsentation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EGI-InSPIRE-Slide-Template_v4</vt:lpstr>
      <vt:lpstr>TSA1.6 for OMB</vt:lpstr>
      <vt:lpstr>Middleware specific Workflows</vt:lpstr>
      <vt:lpstr>Report Generator</vt:lpstr>
      <vt:lpstr>NGI Integration</vt:lpstr>
      <vt:lpstr>Application / community support</vt:lpstr>
      <vt:lpstr>New interface functionalities</vt:lpstr>
      <vt:lpstr>High Availability for GGUS</vt:lpstr>
      <vt:lpstr>Review of support units</vt:lpstr>
      <vt:lpstr>Review of documentation</vt:lpstr>
      <vt:lpstr>MS417: EGI Helpdesk and the NGI Support Units</vt:lpstr>
      <vt:lpstr>Possible extension of GGUS use</vt:lpstr>
      <vt:lpstr>Clarification of requirements gathering workflows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Antoni, Torsten</cp:lastModifiedBy>
  <cp:revision>89</cp:revision>
  <dcterms:created xsi:type="dcterms:W3CDTF">2010-09-16T10:31:35Z</dcterms:created>
  <dcterms:modified xsi:type="dcterms:W3CDTF">2011-01-26T08:50:05Z</dcterms:modified>
</cp:coreProperties>
</file>