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9"/>
  </p:notesMasterIdLst>
  <p:handoutMasterIdLst>
    <p:handoutMasterId r:id="rId10"/>
  </p:handoutMasterIdLst>
  <p:sldIdLst>
    <p:sldId id="280" r:id="rId4"/>
    <p:sldId id="305" r:id="rId5"/>
    <p:sldId id="330" r:id="rId6"/>
    <p:sldId id="338" r:id="rId7"/>
    <p:sldId id="328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CEA"/>
    <a:srgbClr val="004080"/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72458" autoAdjust="0"/>
  </p:normalViewPr>
  <p:slideViewPr>
    <p:cSldViewPr showGuides="1">
      <p:cViewPr>
        <p:scale>
          <a:sx n="51" d="100"/>
          <a:sy n="51" d="100"/>
        </p:scale>
        <p:origin x="-162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DE6BF7-D782-7F4C-A42E-7176629894CE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1DA2045-1738-B648-973E-49B795DD32D0}">
      <dgm:prSet phldrT="[Texto]" custT="1"/>
      <dgm:spPr/>
      <dgm:t>
        <a:bodyPr/>
        <a:lstStyle/>
        <a:p>
          <a:r>
            <a:rPr lang="en-GB" sz="1900" dirty="0" smtClean="0"/>
            <a:t>Catania Science Gateway</a:t>
          </a:r>
          <a:endParaRPr lang="en-GB" sz="1900" noProof="0" dirty="0"/>
        </a:p>
      </dgm:t>
    </dgm:pt>
    <dgm:pt modelId="{E63BCEB7-D714-3D43-B15C-266BC44120C2}" type="parTrans" cxnId="{2ECD7303-85A2-144D-8F93-1DFA8802E731}">
      <dgm:prSet/>
      <dgm:spPr/>
      <dgm:t>
        <a:bodyPr/>
        <a:lstStyle/>
        <a:p>
          <a:endParaRPr lang="es-ES"/>
        </a:p>
      </dgm:t>
    </dgm:pt>
    <dgm:pt modelId="{4DFD0F23-8B77-E740-92E6-2D926FDB12EF}" type="sibTrans" cxnId="{2ECD7303-85A2-144D-8F93-1DFA8802E731}">
      <dgm:prSet/>
      <dgm:spPr/>
      <dgm:t>
        <a:bodyPr/>
        <a:lstStyle/>
        <a:p>
          <a:endParaRPr lang="es-ES"/>
        </a:p>
      </dgm:t>
    </dgm:pt>
    <dgm:pt modelId="{9C7FFCED-14CE-7644-813A-7A2D024A4965}">
      <dgm:prSet phldrT="[Texto]" custT="1"/>
      <dgm:spPr/>
      <dgm:t>
        <a:bodyPr/>
        <a:lstStyle/>
        <a:p>
          <a:r>
            <a:rPr lang="it-IT" sz="1600" noProof="0" dirty="0" smtClean="0"/>
            <a:t>PaaS, SaaS</a:t>
          </a:r>
          <a:endParaRPr lang="en-GB" sz="1600" noProof="0" dirty="0"/>
        </a:p>
      </dgm:t>
    </dgm:pt>
    <dgm:pt modelId="{A67FD237-52A2-D944-8D86-5EEF5A500314}" type="parTrans" cxnId="{EAFAA9D0-4FDC-CD4A-99C8-CD8BD46ED490}">
      <dgm:prSet/>
      <dgm:spPr/>
      <dgm:t>
        <a:bodyPr/>
        <a:lstStyle/>
        <a:p>
          <a:endParaRPr lang="es-ES"/>
        </a:p>
      </dgm:t>
    </dgm:pt>
    <dgm:pt modelId="{6313EDA3-71D3-1B41-93DB-49E01C857D77}" type="sibTrans" cxnId="{EAFAA9D0-4FDC-CD4A-99C8-CD8BD46ED490}">
      <dgm:prSet/>
      <dgm:spPr/>
      <dgm:t>
        <a:bodyPr/>
        <a:lstStyle/>
        <a:p>
          <a:endParaRPr lang="es-ES"/>
        </a:p>
      </dgm:t>
    </dgm:pt>
    <dgm:pt modelId="{3EFECC13-FE4F-2240-816B-14032C136543}">
      <dgm:prSet phldrT="[Texto]" custT="1"/>
      <dgm:spPr/>
      <dgm:t>
        <a:bodyPr/>
        <a:lstStyle/>
        <a:p>
          <a:r>
            <a:rPr lang="en-GB" sz="1900" noProof="0" dirty="0" smtClean="0"/>
            <a:t>Slipstream</a:t>
          </a:r>
          <a:endParaRPr lang="en-GB" sz="1900" noProof="0" dirty="0"/>
        </a:p>
      </dgm:t>
    </dgm:pt>
    <dgm:pt modelId="{F06B5F4C-6662-2D47-91E1-9EF80AA675F4}" type="parTrans" cxnId="{B4C49CFD-65DC-E04D-AE22-15CA729D6EC0}">
      <dgm:prSet/>
      <dgm:spPr/>
      <dgm:t>
        <a:bodyPr/>
        <a:lstStyle/>
        <a:p>
          <a:endParaRPr lang="es-ES"/>
        </a:p>
      </dgm:t>
    </dgm:pt>
    <dgm:pt modelId="{ED1B1219-5ADC-CA4F-8863-F2968686E0FD}" type="sibTrans" cxnId="{B4C49CFD-65DC-E04D-AE22-15CA729D6EC0}">
      <dgm:prSet/>
      <dgm:spPr/>
      <dgm:t>
        <a:bodyPr/>
        <a:lstStyle/>
        <a:p>
          <a:endParaRPr lang="es-ES"/>
        </a:p>
      </dgm:t>
    </dgm:pt>
    <dgm:pt modelId="{AA4356EB-692D-284F-98C1-2B6937442E3F}">
      <dgm:prSet phldrT="[Texto]" custT="1"/>
      <dgm:spPr/>
      <dgm:t>
        <a:bodyPr/>
        <a:lstStyle/>
        <a:p>
          <a:r>
            <a:rPr lang="en-GB" sz="1600" dirty="0" err="1" smtClean="0"/>
            <a:t>PaaS</a:t>
          </a:r>
          <a:r>
            <a:rPr lang="en-GB" sz="1600" dirty="0" smtClean="0"/>
            <a:t> for automating deployments</a:t>
          </a:r>
          <a:endParaRPr lang="en-GB" sz="1600" noProof="0" dirty="0"/>
        </a:p>
      </dgm:t>
    </dgm:pt>
    <dgm:pt modelId="{9AF81E5B-B8A7-D841-BF01-9E90A1AE4FCB}" type="parTrans" cxnId="{3B067774-9F12-F646-A28F-63A8F0D5950C}">
      <dgm:prSet/>
      <dgm:spPr/>
      <dgm:t>
        <a:bodyPr/>
        <a:lstStyle/>
        <a:p>
          <a:endParaRPr lang="es-ES"/>
        </a:p>
      </dgm:t>
    </dgm:pt>
    <dgm:pt modelId="{9F889DBB-9D0C-E047-8479-B8DBA34F54FE}" type="sibTrans" cxnId="{3B067774-9F12-F646-A28F-63A8F0D5950C}">
      <dgm:prSet/>
      <dgm:spPr/>
      <dgm:t>
        <a:bodyPr/>
        <a:lstStyle/>
        <a:p>
          <a:endParaRPr lang="es-ES"/>
        </a:p>
      </dgm:t>
    </dgm:pt>
    <dgm:pt modelId="{84A79093-DE52-A445-BF25-7E479107B21F}">
      <dgm:prSet phldrT="[Texto]" custT="1"/>
      <dgm:spPr/>
      <dgm:t>
        <a:bodyPr/>
        <a:lstStyle/>
        <a:p>
          <a:r>
            <a:rPr lang="en-GB" sz="1900" dirty="0" smtClean="0"/>
            <a:t>COMPSs</a:t>
          </a:r>
          <a:endParaRPr lang="en-GB" sz="1900" noProof="0" dirty="0"/>
        </a:p>
      </dgm:t>
    </dgm:pt>
    <dgm:pt modelId="{F6A788F2-B00D-794A-B4AD-AB4EC5A56CCB}" type="parTrans" cxnId="{255DCE1F-B7B5-BF49-967C-3AB8E6A49A14}">
      <dgm:prSet/>
      <dgm:spPr/>
      <dgm:t>
        <a:bodyPr/>
        <a:lstStyle/>
        <a:p>
          <a:endParaRPr lang="es-ES"/>
        </a:p>
      </dgm:t>
    </dgm:pt>
    <dgm:pt modelId="{FFD7A98C-B5B9-2C40-BD43-1B9FBCA16BEB}" type="sibTrans" cxnId="{255DCE1F-B7B5-BF49-967C-3AB8E6A49A14}">
      <dgm:prSet/>
      <dgm:spPr/>
      <dgm:t>
        <a:bodyPr/>
        <a:lstStyle/>
        <a:p>
          <a:endParaRPr lang="es-ES"/>
        </a:p>
      </dgm:t>
    </dgm:pt>
    <dgm:pt modelId="{D31B91E9-2435-C444-9790-FE7263938E6D}">
      <dgm:prSet phldrT="[Texto]" custT="1"/>
      <dgm:spPr/>
      <dgm:t>
        <a:bodyPr/>
        <a:lstStyle/>
        <a:p>
          <a:r>
            <a:rPr lang="en-GB" sz="1600" dirty="0" smtClean="0"/>
            <a:t>Programming framework for auto-parallelisation</a:t>
          </a:r>
          <a:endParaRPr lang="en-GB" sz="1600" noProof="0" dirty="0"/>
        </a:p>
      </dgm:t>
    </dgm:pt>
    <dgm:pt modelId="{F23346A1-D48D-524A-AA42-5C3529726103}" type="parTrans" cxnId="{49DB1C89-EDEC-3849-AF45-B1C74C765BA0}">
      <dgm:prSet/>
      <dgm:spPr/>
      <dgm:t>
        <a:bodyPr/>
        <a:lstStyle/>
        <a:p>
          <a:endParaRPr lang="es-ES"/>
        </a:p>
      </dgm:t>
    </dgm:pt>
    <dgm:pt modelId="{C59095B4-EEA8-524F-8136-1F299127D28F}" type="sibTrans" cxnId="{49DB1C89-EDEC-3849-AF45-B1C74C765BA0}">
      <dgm:prSet/>
      <dgm:spPr/>
      <dgm:t>
        <a:bodyPr/>
        <a:lstStyle/>
        <a:p>
          <a:endParaRPr lang="es-ES"/>
        </a:p>
      </dgm:t>
    </dgm:pt>
    <dgm:pt modelId="{CB77300B-15C3-42E8-8338-C93925A787CF}">
      <dgm:prSet phldrT="[Texto]" custT="1"/>
      <dgm:spPr/>
      <dgm:t>
        <a:bodyPr/>
        <a:lstStyle/>
        <a:p>
          <a:r>
            <a:rPr lang="it-IT" sz="1600" noProof="0" dirty="0" smtClean="0"/>
            <a:t>Identity </a:t>
          </a:r>
          <a:r>
            <a:rPr lang="it-IT" sz="1600" noProof="0" dirty="0" err="1" smtClean="0"/>
            <a:t>Federation</a:t>
          </a:r>
          <a:endParaRPr lang="en-GB" sz="1600" noProof="0" dirty="0"/>
        </a:p>
      </dgm:t>
    </dgm:pt>
    <dgm:pt modelId="{7A687B55-39C1-42EA-8EBC-79BAEB5D8017}" type="parTrans" cxnId="{D2F18102-05D8-42DF-A3D9-C80A4FA00797}">
      <dgm:prSet/>
      <dgm:spPr/>
      <dgm:t>
        <a:bodyPr/>
        <a:lstStyle/>
        <a:p>
          <a:endParaRPr lang="en-GB"/>
        </a:p>
      </dgm:t>
    </dgm:pt>
    <dgm:pt modelId="{33415345-4C2E-4353-B2C1-98B5C2A4F8B6}" type="sibTrans" cxnId="{D2F18102-05D8-42DF-A3D9-C80A4FA00797}">
      <dgm:prSet/>
      <dgm:spPr/>
      <dgm:t>
        <a:bodyPr/>
        <a:lstStyle/>
        <a:p>
          <a:endParaRPr lang="en-GB"/>
        </a:p>
      </dgm:t>
    </dgm:pt>
    <dgm:pt modelId="{56EBACB5-BBAC-4DEA-A685-8287E6D7806C}">
      <dgm:prSet phldrT="[Texto]" custT="1"/>
      <dgm:spPr/>
      <dgm:t>
        <a:bodyPr/>
        <a:lstStyle/>
        <a:p>
          <a:r>
            <a:rPr lang="en-GB" sz="1600" dirty="0" smtClean="0"/>
            <a:t>Helix Nebula</a:t>
          </a:r>
          <a:endParaRPr lang="en-GB" sz="1600" noProof="0" dirty="0"/>
        </a:p>
      </dgm:t>
    </dgm:pt>
    <dgm:pt modelId="{6F01EF9F-056D-4234-A6B4-3386BEED9CD9}" type="parTrans" cxnId="{CFA4581C-E668-4418-B8CF-F0FE521BFA8C}">
      <dgm:prSet/>
      <dgm:spPr/>
      <dgm:t>
        <a:bodyPr/>
        <a:lstStyle/>
        <a:p>
          <a:endParaRPr lang="en-GB"/>
        </a:p>
      </dgm:t>
    </dgm:pt>
    <dgm:pt modelId="{F4300EA2-4281-47EB-ACD4-D05F0B9F36A2}" type="sibTrans" cxnId="{CFA4581C-E668-4418-B8CF-F0FE521BFA8C}">
      <dgm:prSet/>
      <dgm:spPr/>
      <dgm:t>
        <a:bodyPr/>
        <a:lstStyle/>
        <a:p>
          <a:endParaRPr lang="en-GB"/>
        </a:p>
      </dgm:t>
    </dgm:pt>
    <dgm:pt modelId="{8849C30C-C12E-724A-885E-DF03434CD769}" type="pres">
      <dgm:prSet presAssocID="{53DE6BF7-D782-7F4C-A42E-7176629894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82772B1-7901-584A-A5D2-9DAE8A3F5946}" type="pres">
      <dgm:prSet presAssocID="{91DA2045-1738-B648-973E-49B795DD32D0}" presName="linNode" presStyleCnt="0"/>
      <dgm:spPr/>
    </dgm:pt>
    <dgm:pt modelId="{485EE53E-2622-7D42-A4C9-D7F305E1EF21}" type="pres">
      <dgm:prSet presAssocID="{91DA2045-1738-B648-973E-49B795DD32D0}" presName="parentText" presStyleLbl="node1" presStyleIdx="0" presStyleCnt="3" custLinFactNeighborY="-877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2056DF-E964-5048-A380-E6EBE5B741FB}" type="pres">
      <dgm:prSet presAssocID="{91DA2045-1738-B648-973E-49B795DD32D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0A85D9-F3C1-924B-BDCF-A91150CDEECC}" type="pres">
      <dgm:prSet presAssocID="{4DFD0F23-8B77-E740-92E6-2D926FDB12EF}" presName="sp" presStyleCnt="0"/>
      <dgm:spPr/>
    </dgm:pt>
    <dgm:pt modelId="{E425D782-B3CA-3E43-A5C2-E35B35753950}" type="pres">
      <dgm:prSet presAssocID="{3EFECC13-FE4F-2240-816B-14032C136543}" presName="linNode" presStyleCnt="0"/>
      <dgm:spPr/>
    </dgm:pt>
    <dgm:pt modelId="{DBBB9663-FCED-C74C-9916-8B06EA51FFFE}" type="pres">
      <dgm:prSet presAssocID="{3EFECC13-FE4F-2240-816B-14032C136543}" presName="parentText" presStyleLbl="node1" presStyleIdx="1" presStyleCnt="3" custLinFactNeighborY="53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F6B977-D3DD-B441-B4B6-9DA3723DEE4E}" type="pres">
      <dgm:prSet presAssocID="{3EFECC13-FE4F-2240-816B-14032C13654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D20ED9-3E92-CC47-82E6-ABA98AB55F9E}" type="pres">
      <dgm:prSet presAssocID="{ED1B1219-5ADC-CA4F-8863-F2968686E0FD}" presName="sp" presStyleCnt="0"/>
      <dgm:spPr/>
    </dgm:pt>
    <dgm:pt modelId="{F1E89154-4D47-164E-96D6-75F18E86A916}" type="pres">
      <dgm:prSet presAssocID="{84A79093-DE52-A445-BF25-7E479107B21F}" presName="linNode" presStyleCnt="0"/>
      <dgm:spPr/>
    </dgm:pt>
    <dgm:pt modelId="{5E680ADE-353C-CB48-9D0E-4EBB4FEEBAF5}" type="pres">
      <dgm:prSet presAssocID="{84A79093-DE52-A445-BF25-7E479107B21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EFA311-C139-E245-9076-C8B47A922F38}" type="pres">
      <dgm:prSet presAssocID="{84A79093-DE52-A445-BF25-7E479107B21F}" presName="descendantText" presStyleLbl="alignAccFollowNode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FA4581C-E668-4418-B8CF-F0FE521BFA8C}" srcId="{3EFECC13-FE4F-2240-816B-14032C136543}" destId="{56EBACB5-BBAC-4DEA-A685-8287E6D7806C}" srcOrd="1" destOrd="0" parTransId="{6F01EF9F-056D-4234-A6B4-3386BEED9CD9}" sibTransId="{F4300EA2-4281-47EB-ACD4-D05F0B9F36A2}"/>
    <dgm:cxn modelId="{2ECD7303-85A2-144D-8F93-1DFA8802E731}" srcId="{53DE6BF7-D782-7F4C-A42E-7176629894CE}" destId="{91DA2045-1738-B648-973E-49B795DD32D0}" srcOrd="0" destOrd="0" parTransId="{E63BCEB7-D714-3D43-B15C-266BC44120C2}" sibTransId="{4DFD0F23-8B77-E740-92E6-2D926FDB12EF}"/>
    <dgm:cxn modelId="{49DB1C89-EDEC-3849-AF45-B1C74C765BA0}" srcId="{84A79093-DE52-A445-BF25-7E479107B21F}" destId="{D31B91E9-2435-C444-9790-FE7263938E6D}" srcOrd="0" destOrd="0" parTransId="{F23346A1-D48D-524A-AA42-5C3529726103}" sibTransId="{C59095B4-EEA8-524F-8136-1F299127D28F}"/>
    <dgm:cxn modelId="{6D9FCC12-AB88-F645-8898-5F0F052923B3}" type="presOf" srcId="{AA4356EB-692D-284F-98C1-2B6937442E3F}" destId="{B6F6B977-D3DD-B441-B4B6-9DA3723DEE4E}" srcOrd="0" destOrd="0" presId="urn:microsoft.com/office/officeart/2005/8/layout/vList5"/>
    <dgm:cxn modelId="{387D57F4-5367-7B4A-9BE0-74CC27A72BD0}" type="presOf" srcId="{D31B91E9-2435-C444-9790-FE7263938E6D}" destId="{53EFA311-C139-E245-9076-C8B47A922F38}" srcOrd="0" destOrd="0" presId="urn:microsoft.com/office/officeart/2005/8/layout/vList5"/>
    <dgm:cxn modelId="{3B067774-9F12-F646-A28F-63A8F0D5950C}" srcId="{3EFECC13-FE4F-2240-816B-14032C136543}" destId="{AA4356EB-692D-284F-98C1-2B6937442E3F}" srcOrd="0" destOrd="0" parTransId="{9AF81E5B-B8A7-D841-BF01-9E90A1AE4FCB}" sibTransId="{9F889DBB-9D0C-E047-8479-B8DBA34F54FE}"/>
    <dgm:cxn modelId="{DAE46109-7AA7-C44E-A246-3E20A5000922}" type="presOf" srcId="{3EFECC13-FE4F-2240-816B-14032C136543}" destId="{DBBB9663-FCED-C74C-9916-8B06EA51FFFE}" srcOrd="0" destOrd="0" presId="urn:microsoft.com/office/officeart/2005/8/layout/vList5"/>
    <dgm:cxn modelId="{EAFAA9D0-4FDC-CD4A-99C8-CD8BD46ED490}" srcId="{91DA2045-1738-B648-973E-49B795DD32D0}" destId="{9C7FFCED-14CE-7644-813A-7A2D024A4965}" srcOrd="0" destOrd="0" parTransId="{A67FD237-52A2-D944-8D86-5EEF5A500314}" sibTransId="{6313EDA3-71D3-1B41-93DB-49E01C857D77}"/>
    <dgm:cxn modelId="{632E505B-2357-574C-A099-9DAA89399586}" type="presOf" srcId="{CB77300B-15C3-42E8-8338-C93925A787CF}" destId="{3E2056DF-E964-5048-A380-E6EBE5B741FB}" srcOrd="0" destOrd="1" presId="urn:microsoft.com/office/officeart/2005/8/layout/vList5"/>
    <dgm:cxn modelId="{763D0C21-0FA7-F54C-AFBD-F2C13EFAE669}" type="presOf" srcId="{91DA2045-1738-B648-973E-49B795DD32D0}" destId="{485EE53E-2622-7D42-A4C9-D7F305E1EF21}" srcOrd="0" destOrd="0" presId="urn:microsoft.com/office/officeart/2005/8/layout/vList5"/>
    <dgm:cxn modelId="{877B3096-D67C-A741-9301-1D39D7D936CE}" type="presOf" srcId="{53DE6BF7-D782-7F4C-A42E-7176629894CE}" destId="{8849C30C-C12E-724A-885E-DF03434CD769}" srcOrd="0" destOrd="0" presId="urn:microsoft.com/office/officeart/2005/8/layout/vList5"/>
    <dgm:cxn modelId="{255DCE1F-B7B5-BF49-967C-3AB8E6A49A14}" srcId="{53DE6BF7-D782-7F4C-A42E-7176629894CE}" destId="{84A79093-DE52-A445-BF25-7E479107B21F}" srcOrd="2" destOrd="0" parTransId="{F6A788F2-B00D-794A-B4AD-AB4EC5A56CCB}" sibTransId="{FFD7A98C-B5B9-2C40-BD43-1B9FBCA16BEB}"/>
    <dgm:cxn modelId="{4E868DCD-6B40-BE42-990D-9785416091F8}" type="presOf" srcId="{84A79093-DE52-A445-BF25-7E479107B21F}" destId="{5E680ADE-353C-CB48-9D0E-4EBB4FEEBAF5}" srcOrd="0" destOrd="0" presId="urn:microsoft.com/office/officeart/2005/8/layout/vList5"/>
    <dgm:cxn modelId="{D2AFBBC6-14E3-754F-99AB-474346A4C1D4}" type="presOf" srcId="{56EBACB5-BBAC-4DEA-A685-8287E6D7806C}" destId="{B6F6B977-D3DD-B441-B4B6-9DA3723DEE4E}" srcOrd="0" destOrd="1" presId="urn:microsoft.com/office/officeart/2005/8/layout/vList5"/>
    <dgm:cxn modelId="{4F76EF61-F778-9D49-A17D-BF3DB618AAE1}" type="presOf" srcId="{9C7FFCED-14CE-7644-813A-7A2D024A4965}" destId="{3E2056DF-E964-5048-A380-E6EBE5B741FB}" srcOrd="0" destOrd="0" presId="urn:microsoft.com/office/officeart/2005/8/layout/vList5"/>
    <dgm:cxn modelId="{D2F18102-05D8-42DF-A3D9-C80A4FA00797}" srcId="{91DA2045-1738-B648-973E-49B795DD32D0}" destId="{CB77300B-15C3-42E8-8338-C93925A787CF}" srcOrd="1" destOrd="0" parTransId="{7A687B55-39C1-42EA-8EBC-79BAEB5D8017}" sibTransId="{33415345-4C2E-4353-B2C1-98B5C2A4F8B6}"/>
    <dgm:cxn modelId="{B4C49CFD-65DC-E04D-AE22-15CA729D6EC0}" srcId="{53DE6BF7-D782-7F4C-A42E-7176629894CE}" destId="{3EFECC13-FE4F-2240-816B-14032C136543}" srcOrd="1" destOrd="0" parTransId="{F06B5F4C-6662-2D47-91E1-9EF80AA675F4}" sibTransId="{ED1B1219-5ADC-CA4F-8863-F2968686E0FD}"/>
    <dgm:cxn modelId="{308048A6-AA18-8347-9BC3-B53E3F5877AE}" type="presParOf" srcId="{8849C30C-C12E-724A-885E-DF03434CD769}" destId="{882772B1-7901-584A-A5D2-9DAE8A3F5946}" srcOrd="0" destOrd="0" presId="urn:microsoft.com/office/officeart/2005/8/layout/vList5"/>
    <dgm:cxn modelId="{B05ED4B2-E24E-C248-B36B-D212800FA7EB}" type="presParOf" srcId="{882772B1-7901-584A-A5D2-9DAE8A3F5946}" destId="{485EE53E-2622-7D42-A4C9-D7F305E1EF21}" srcOrd="0" destOrd="0" presId="urn:microsoft.com/office/officeart/2005/8/layout/vList5"/>
    <dgm:cxn modelId="{DE85C625-9F7E-2C40-A223-78BEB138738F}" type="presParOf" srcId="{882772B1-7901-584A-A5D2-9DAE8A3F5946}" destId="{3E2056DF-E964-5048-A380-E6EBE5B741FB}" srcOrd="1" destOrd="0" presId="urn:microsoft.com/office/officeart/2005/8/layout/vList5"/>
    <dgm:cxn modelId="{A6A9F458-3717-7948-8814-FCEA9A0ED0E3}" type="presParOf" srcId="{8849C30C-C12E-724A-885E-DF03434CD769}" destId="{E30A85D9-F3C1-924B-BDCF-A91150CDEECC}" srcOrd="1" destOrd="0" presId="urn:microsoft.com/office/officeart/2005/8/layout/vList5"/>
    <dgm:cxn modelId="{60395B5A-F29D-B347-A068-8F611378D74B}" type="presParOf" srcId="{8849C30C-C12E-724A-885E-DF03434CD769}" destId="{E425D782-B3CA-3E43-A5C2-E35B35753950}" srcOrd="2" destOrd="0" presId="urn:microsoft.com/office/officeart/2005/8/layout/vList5"/>
    <dgm:cxn modelId="{8C15169F-A67F-AA4D-A085-0036D6C1894B}" type="presParOf" srcId="{E425D782-B3CA-3E43-A5C2-E35B35753950}" destId="{DBBB9663-FCED-C74C-9916-8B06EA51FFFE}" srcOrd="0" destOrd="0" presId="urn:microsoft.com/office/officeart/2005/8/layout/vList5"/>
    <dgm:cxn modelId="{3D3FE96D-EEA5-DD4F-BE69-AF25B80C5D4A}" type="presParOf" srcId="{E425D782-B3CA-3E43-A5C2-E35B35753950}" destId="{B6F6B977-D3DD-B441-B4B6-9DA3723DEE4E}" srcOrd="1" destOrd="0" presId="urn:microsoft.com/office/officeart/2005/8/layout/vList5"/>
    <dgm:cxn modelId="{4D236C14-6BB6-9347-8F20-18A4BB15A13B}" type="presParOf" srcId="{8849C30C-C12E-724A-885E-DF03434CD769}" destId="{11D20ED9-3E92-CC47-82E6-ABA98AB55F9E}" srcOrd="3" destOrd="0" presId="urn:microsoft.com/office/officeart/2005/8/layout/vList5"/>
    <dgm:cxn modelId="{9E665D82-4160-5D44-922D-8236EAE385B0}" type="presParOf" srcId="{8849C30C-C12E-724A-885E-DF03434CD769}" destId="{F1E89154-4D47-164E-96D6-75F18E86A916}" srcOrd="4" destOrd="0" presId="urn:microsoft.com/office/officeart/2005/8/layout/vList5"/>
    <dgm:cxn modelId="{75AD5069-046A-3848-9ED0-E674581ECD83}" type="presParOf" srcId="{F1E89154-4D47-164E-96D6-75F18E86A916}" destId="{5E680ADE-353C-CB48-9D0E-4EBB4FEEBAF5}" srcOrd="0" destOrd="0" presId="urn:microsoft.com/office/officeart/2005/8/layout/vList5"/>
    <dgm:cxn modelId="{397B1015-EFD4-5B4F-BE35-245171C95BFE}" type="presParOf" srcId="{F1E89154-4D47-164E-96D6-75F18E86A916}" destId="{53EFA311-C139-E245-9076-C8B47A922F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DE6BF7-D782-7F4C-A42E-7176629894CE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1DA2045-1738-B648-973E-49B795DD32D0}">
      <dgm:prSet phldrT="[Texto]" custT="1"/>
      <dgm:spPr/>
      <dgm:t>
        <a:bodyPr/>
        <a:lstStyle/>
        <a:p>
          <a:r>
            <a:rPr lang="en-GB" sz="1900" dirty="0" smtClean="0"/>
            <a:t>VMDIRAC</a:t>
          </a:r>
          <a:endParaRPr lang="en-GB" sz="1900" noProof="0" dirty="0"/>
        </a:p>
      </dgm:t>
    </dgm:pt>
    <dgm:pt modelId="{E63BCEB7-D714-3D43-B15C-266BC44120C2}" type="parTrans" cxnId="{2ECD7303-85A2-144D-8F93-1DFA8802E731}">
      <dgm:prSet/>
      <dgm:spPr/>
      <dgm:t>
        <a:bodyPr/>
        <a:lstStyle/>
        <a:p>
          <a:endParaRPr lang="es-ES"/>
        </a:p>
      </dgm:t>
    </dgm:pt>
    <dgm:pt modelId="{4DFD0F23-8B77-E740-92E6-2D926FDB12EF}" type="sibTrans" cxnId="{2ECD7303-85A2-144D-8F93-1DFA8802E731}">
      <dgm:prSet/>
      <dgm:spPr/>
      <dgm:t>
        <a:bodyPr/>
        <a:lstStyle/>
        <a:p>
          <a:endParaRPr lang="es-ES"/>
        </a:p>
      </dgm:t>
    </dgm:pt>
    <dgm:pt modelId="{9C7FFCED-14CE-7644-813A-7A2D024A4965}">
      <dgm:prSet phldrT="[Texto]" custT="1"/>
      <dgm:spPr/>
      <dgm:t>
        <a:bodyPr/>
        <a:lstStyle/>
        <a:p>
          <a:r>
            <a:rPr lang="en-GB" sz="1600" dirty="0" smtClean="0"/>
            <a:t>Abstraction on top of various HPC/HTC/cloud</a:t>
          </a:r>
          <a:endParaRPr lang="en-GB" sz="1600" noProof="0" dirty="0"/>
        </a:p>
      </dgm:t>
    </dgm:pt>
    <dgm:pt modelId="{A67FD237-52A2-D944-8D86-5EEF5A500314}" type="parTrans" cxnId="{EAFAA9D0-4FDC-CD4A-99C8-CD8BD46ED490}">
      <dgm:prSet/>
      <dgm:spPr/>
      <dgm:t>
        <a:bodyPr/>
        <a:lstStyle/>
        <a:p>
          <a:endParaRPr lang="es-ES"/>
        </a:p>
      </dgm:t>
    </dgm:pt>
    <dgm:pt modelId="{6313EDA3-71D3-1B41-93DB-49E01C857D77}" type="sibTrans" cxnId="{EAFAA9D0-4FDC-CD4A-99C8-CD8BD46ED490}">
      <dgm:prSet/>
      <dgm:spPr/>
      <dgm:t>
        <a:bodyPr/>
        <a:lstStyle/>
        <a:p>
          <a:endParaRPr lang="es-ES"/>
        </a:p>
      </dgm:t>
    </dgm:pt>
    <dgm:pt modelId="{3EFECC13-FE4F-2240-816B-14032C136543}">
      <dgm:prSet phldrT="[Texto]" custT="1"/>
      <dgm:spPr/>
      <dgm:t>
        <a:bodyPr/>
        <a:lstStyle/>
        <a:p>
          <a:r>
            <a:rPr lang="en-GB" sz="1900" dirty="0" smtClean="0"/>
            <a:t>WS-PGRADE</a:t>
          </a:r>
          <a:endParaRPr lang="en-GB" sz="1900" noProof="0" dirty="0"/>
        </a:p>
      </dgm:t>
    </dgm:pt>
    <dgm:pt modelId="{F06B5F4C-6662-2D47-91E1-9EF80AA675F4}" type="parTrans" cxnId="{B4C49CFD-65DC-E04D-AE22-15CA729D6EC0}">
      <dgm:prSet/>
      <dgm:spPr/>
      <dgm:t>
        <a:bodyPr/>
        <a:lstStyle/>
        <a:p>
          <a:endParaRPr lang="es-ES"/>
        </a:p>
      </dgm:t>
    </dgm:pt>
    <dgm:pt modelId="{ED1B1219-5ADC-CA4F-8863-F2968686E0FD}" type="sibTrans" cxnId="{B4C49CFD-65DC-E04D-AE22-15CA729D6EC0}">
      <dgm:prSet/>
      <dgm:spPr/>
      <dgm:t>
        <a:bodyPr/>
        <a:lstStyle/>
        <a:p>
          <a:endParaRPr lang="es-ES"/>
        </a:p>
      </dgm:t>
    </dgm:pt>
    <dgm:pt modelId="{AA4356EB-692D-284F-98C1-2B6937442E3F}">
      <dgm:prSet phldrT="[Texto]" custT="1"/>
      <dgm:spPr/>
      <dgm:t>
        <a:bodyPr/>
        <a:lstStyle/>
        <a:p>
          <a:r>
            <a:rPr lang="en-GB" sz="1600" dirty="0" smtClean="0"/>
            <a:t>Workflow development and enactment</a:t>
          </a:r>
          <a:endParaRPr lang="en-GB" sz="1600" noProof="0" dirty="0"/>
        </a:p>
      </dgm:t>
    </dgm:pt>
    <dgm:pt modelId="{9AF81E5B-B8A7-D841-BF01-9E90A1AE4FCB}" type="parTrans" cxnId="{3B067774-9F12-F646-A28F-63A8F0D5950C}">
      <dgm:prSet/>
      <dgm:spPr/>
      <dgm:t>
        <a:bodyPr/>
        <a:lstStyle/>
        <a:p>
          <a:endParaRPr lang="es-ES"/>
        </a:p>
      </dgm:t>
    </dgm:pt>
    <dgm:pt modelId="{9F889DBB-9D0C-E047-8479-B8DBA34F54FE}" type="sibTrans" cxnId="{3B067774-9F12-F646-A28F-63A8F0D5950C}">
      <dgm:prSet/>
      <dgm:spPr/>
      <dgm:t>
        <a:bodyPr/>
        <a:lstStyle/>
        <a:p>
          <a:endParaRPr lang="es-ES"/>
        </a:p>
      </dgm:t>
    </dgm:pt>
    <dgm:pt modelId="{84A79093-DE52-A445-BF25-7E479107B21F}">
      <dgm:prSet phldrT="[Texto]" custT="1"/>
      <dgm:spPr/>
      <dgm:t>
        <a:bodyPr/>
        <a:lstStyle/>
        <a:p>
          <a:r>
            <a:rPr lang="en-GB" sz="1900" dirty="0" err="1" smtClean="0"/>
            <a:t>Vcycle</a:t>
          </a:r>
          <a:endParaRPr lang="en-GB" sz="1900" noProof="0" dirty="0"/>
        </a:p>
      </dgm:t>
    </dgm:pt>
    <dgm:pt modelId="{F6A788F2-B00D-794A-B4AD-AB4EC5A56CCB}" type="parTrans" cxnId="{255DCE1F-B7B5-BF49-967C-3AB8E6A49A14}">
      <dgm:prSet/>
      <dgm:spPr/>
      <dgm:t>
        <a:bodyPr/>
        <a:lstStyle/>
        <a:p>
          <a:endParaRPr lang="es-ES"/>
        </a:p>
      </dgm:t>
    </dgm:pt>
    <dgm:pt modelId="{FFD7A98C-B5B9-2C40-BD43-1B9FBCA16BEB}" type="sibTrans" cxnId="{255DCE1F-B7B5-BF49-967C-3AB8E6A49A14}">
      <dgm:prSet/>
      <dgm:spPr/>
      <dgm:t>
        <a:bodyPr/>
        <a:lstStyle/>
        <a:p>
          <a:endParaRPr lang="es-ES"/>
        </a:p>
      </dgm:t>
    </dgm:pt>
    <dgm:pt modelId="{D31B91E9-2435-C444-9790-FE7263938E6D}">
      <dgm:prSet phldrT="[Texto]" custT="1"/>
      <dgm:spPr/>
      <dgm:t>
        <a:bodyPr/>
        <a:lstStyle/>
        <a:p>
          <a:r>
            <a:rPr lang="en-US" sz="1600" dirty="0" smtClean="0"/>
            <a:t>VM lifecycle manager</a:t>
          </a:r>
          <a:endParaRPr lang="en-GB" sz="1600" noProof="0" dirty="0"/>
        </a:p>
      </dgm:t>
    </dgm:pt>
    <dgm:pt modelId="{F23346A1-D48D-524A-AA42-5C3529726103}" type="parTrans" cxnId="{49DB1C89-EDEC-3849-AF45-B1C74C765BA0}">
      <dgm:prSet/>
      <dgm:spPr/>
      <dgm:t>
        <a:bodyPr/>
        <a:lstStyle/>
        <a:p>
          <a:endParaRPr lang="es-ES"/>
        </a:p>
      </dgm:t>
    </dgm:pt>
    <dgm:pt modelId="{C59095B4-EEA8-524F-8136-1F299127D28F}" type="sibTrans" cxnId="{49DB1C89-EDEC-3849-AF45-B1C74C765BA0}">
      <dgm:prSet/>
      <dgm:spPr/>
      <dgm:t>
        <a:bodyPr/>
        <a:lstStyle/>
        <a:p>
          <a:endParaRPr lang="es-ES"/>
        </a:p>
      </dgm:t>
    </dgm:pt>
    <dgm:pt modelId="{8849C30C-C12E-724A-885E-DF03434CD769}" type="pres">
      <dgm:prSet presAssocID="{53DE6BF7-D782-7F4C-A42E-7176629894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82772B1-7901-584A-A5D2-9DAE8A3F5946}" type="pres">
      <dgm:prSet presAssocID="{91DA2045-1738-B648-973E-49B795DD32D0}" presName="linNode" presStyleCnt="0"/>
      <dgm:spPr/>
    </dgm:pt>
    <dgm:pt modelId="{485EE53E-2622-7D42-A4C9-D7F305E1EF21}" type="pres">
      <dgm:prSet presAssocID="{91DA2045-1738-B648-973E-49B795DD32D0}" presName="parentText" presStyleLbl="node1" presStyleIdx="0" presStyleCnt="3" custLinFactNeighborY="-877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2056DF-E964-5048-A380-E6EBE5B741FB}" type="pres">
      <dgm:prSet presAssocID="{91DA2045-1738-B648-973E-49B795DD32D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0A85D9-F3C1-924B-BDCF-A91150CDEECC}" type="pres">
      <dgm:prSet presAssocID="{4DFD0F23-8B77-E740-92E6-2D926FDB12EF}" presName="sp" presStyleCnt="0"/>
      <dgm:spPr/>
    </dgm:pt>
    <dgm:pt modelId="{E425D782-B3CA-3E43-A5C2-E35B35753950}" type="pres">
      <dgm:prSet presAssocID="{3EFECC13-FE4F-2240-816B-14032C136543}" presName="linNode" presStyleCnt="0"/>
      <dgm:spPr/>
    </dgm:pt>
    <dgm:pt modelId="{DBBB9663-FCED-C74C-9916-8B06EA51FFFE}" type="pres">
      <dgm:prSet presAssocID="{3EFECC13-FE4F-2240-816B-14032C136543}" presName="parentText" presStyleLbl="node1" presStyleIdx="1" presStyleCnt="3" custLinFactNeighborY="53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F6B977-D3DD-B441-B4B6-9DA3723DEE4E}" type="pres">
      <dgm:prSet presAssocID="{3EFECC13-FE4F-2240-816B-14032C13654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D20ED9-3E92-CC47-82E6-ABA98AB55F9E}" type="pres">
      <dgm:prSet presAssocID="{ED1B1219-5ADC-CA4F-8863-F2968686E0FD}" presName="sp" presStyleCnt="0"/>
      <dgm:spPr/>
    </dgm:pt>
    <dgm:pt modelId="{F1E89154-4D47-164E-96D6-75F18E86A916}" type="pres">
      <dgm:prSet presAssocID="{84A79093-DE52-A445-BF25-7E479107B21F}" presName="linNode" presStyleCnt="0"/>
      <dgm:spPr/>
    </dgm:pt>
    <dgm:pt modelId="{5E680ADE-353C-CB48-9D0E-4EBB4FEEBAF5}" type="pres">
      <dgm:prSet presAssocID="{84A79093-DE52-A445-BF25-7E479107B21F}" presName="parentText" presStyleLbl="node1" presStyleIdx="2" presStyleCnt="3" custLinFactNeighborY="347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EFA311-C139-E245-9076-C8B47A922F38}" type="pres">
      <dgm:prSet presAssocID="{84A79093-DE52-A445-BF25-7E479107B21F}" presName="descendantText" presStyleLbl="alignAccFollowNode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9DB1C89-EDEC-3849-AF45-B1C74C765BA0}" srcId="{84A79093-DE52-A445-BF25-7E479107B21F}" destId="{D31B91E9-2435-C444-9790-FE7263938E6D}" srcOrd="0" destOrd="0" parTransId="{F23346A1-D48D-524A-AA42-5C3529726103}" sibTransId="{C59095B4-EEA8-524F-8136-1F299127D28F}"/>
    <dgm:cxn modelId="{8E1F8BF6-252D-B64A-9557-1E847D0C6661}" type="presOf" srcId="{84A79093-DE52-A445-BF25-7E479107B21F}" destId="{5E680ADE-353C-CB48-9D0E-4EBB4FEEBAF5}" srcOrd="0" destOrd="0" presId="urn:microsoft.com/office/officeart/2005/8/layout/vList5"/>
    <dgm:cxn modelId="{255DCE1F-B7B5-BF49-967C-3AB8E6A49A14}" srcId="{53DE6BF7-D782-7F4C-A42E-7176629894CE}" destId="{84A79093-DE52-A445-BF25-7E479107B21F}" srcOrd="2" destOrd="0" parTransId="{F6A788F2-B00D-794A-B4AD-AB4EC5A56CCB}" sibTransId="{FFD7A98C-B5B9-2C40-BD43-1B9FBCA16BEB}"/>
    <dgm:cxn modelId="{3B067774-9F12-F646-A28F-63A8F0D5950C}" srcId="{3EFECC13-FE4F-2240-816B-14032C136543}" destId="{AA4356EB-692D-284F-98C1-2B6937442E3F}" srcOrd="0" destOrd="0" parTransId="{9AF81E5B-B8A7-D841-BF01-9E90A1AE4FCB}" sibTransId="{9F889DBB-9D0C-E047-8479-B8DBA34F54FE}"/>
    <dgm:cxn modelId="{A005C03B-F41F-4246-8002-42C6B60F3B83}" type="presOf" srcId="{3EFECC13-FE4F-2240-816B-14032C136543}" destId="{DBBB9663-FCED-C74C-9916-8B06EA51FFFE}" srcOrd="0" destOrd="0" presId="urn:microsoft.com/office/officeart/2005/8/layout/vList5"/>
    <dgm:cxn modelId="{23B1AA99-D348-244A-8D18-4C49934AA163}" type="presOf" srcId="{9C7FFCED-14CE-7644-813A-7A2D024A4965}" destId="{3E2056DF-E964-5048-A380-E6EBE5B741FB}" srcOrd="0" destOrd="0" presId="urn:microsoft.com/office/officeart/2005/8/layout/vList5"/>
    <dgm:cxn modelId="{2ECD7303-85A2-144D-8F93-1DFA8802E731}" srcId="{53DE6BF7-D782-7F4C-A42E-7176629894CE}" destId="{91DA2045-1738-B648-973E-49B795DD32D0}" srcOrd="0" destOrd="0" parTransId="{E63BCEB7-D714-3D43-B15C-266BC44120C2}" sibTransId="{4DFD0F23-8B77-E740-92E6-2D926FDB12EF}"/>
    <dgm:cxn modelId="{A4508E40-1680-C447-8F7A-0E1858C47029}" type="presOf" srcId="{AA4356EB-692D-284F-98C1-2B6937442E3F}" destId="{B6F6B977-D3DD-B441-B4B6-9DA3723DEE4E}" srcOrd="0" destOrd="0" presId="urn:microsoft.com/office/officeart/2005/8/layout/vList5"/>
    <dgm:cxn modelId="{16EFCEEC-9350-544F-AE91-A13DE436AE02}" type="presOf" srcId="{53DE6BF7-D782-7F4C-A42E-7176629894CE}" destId="{8849C30C-C12E-724A-885E-DF03434CD769}" srcOrd="0" destOrd="0" presId="urn:microsoft.com/office/officeart/2005/8/layout/vList5"/>
    <dgm:cxn modelId="{5324AAC9-FF58-1F4B-A246-DCCC2F1DEADB}" type="presOf" srcId="{91DA2045-1738-B648-973E-49B795DD32D0}" destId="{485EE53E-2622-7D42-A4C9-D7F305E1EF21}" srcOrd="0" destOrd="0" presId="urn:microsoft.com/office/officeart/2005/8/layout/vList5"/>
    <dgm:cxn modelId="{81369C7C-18F9-6248-8F57-1B0A0CFE028A}" type="presOf" srcId="{D31B91E9-2435-C444-9790-FE7263938E6D}" destId="{53EFA311-C139-E245-9076-C8B47A922F38}" srcOrd="0" destOrd="0" presId="urn:microsoft.com/office/officeart/2005/8/layout/vList5"/>
    <dgm:cxn modelId="{B4C49CFD-65DC-E04D-AE22-15CA729D6EC0}" srcId="{53DE6BF7-D782-7F4C-A42E-7176629894CE}" destId="{3EFECC13-FE4F-2240-816B-14032C136543}" srcOrd="1" destOrd="0" parTransId="{F06B5F4C-6662-2D47-91E1-9EF80AA675F4}" sibTransId="{ED1B1219-5ADC-CA4F-8863-F2968686E0FD}"/>
    <dgm:cxn modelId="{EAFAA9D0-4FDC-CD4A-99C8-CD8BD46ED490}" srcId="{91DA2045-1738-B648-973E-49B795DD32D0}" destId="{9C7FFCED-14CE-7644-813A-7A2D024A4965}" srcOrd="0" destOrd="0" parTransId="{A67FD237-52A2-D944-8D86-5EEF5A500314}" sibTransId="{6313EDA3-71D3-1B41-93DB-49E01C857D77}"/>
    <dgm:cxn modelId="{17979DFC-6CEB-FE45-BF92-A0AF5B99601F}" type="presParOf" srcId="{8849C30C-C12E-724A-885E-DF03434CD769}" destId="{882772B1-7901-584A-A5D2-9DAE8A3F5946}" srcOrd="0" destOrd="0" presId="urn:microsoft.com/office/officeart/2005/8/layout/vList5"/>
    <dgm:cxn modelId="{D22EFBF2-B1C4-6F4D-88C2-16802FADDA09}" type="presParOf" srcId="{882772B1-7901-584A-A5D2-9DAE8A3F5946}" destId="{485EE53E-2622-7D42-A4C9-D7F305E1EF21}" srcOrd="0" destOrd="0" presId="urn:microsoft.com/office/officeart/2005/8/layout/vList5"/>
    <dgm:cxn modelId="{EE18D268-1669-A14A-81D9-3812A9637C71}" type="presParOf" srcId="{882772B1-7901-584A-A5D2-9DAE8A3F5946}" destId="{3E2056DF-E964-5048-A380-E6EBE5B741FB}" srcOrd="1" destOrd="0" presId="urn:microsoft.com/office/officeart/2005/8/layout/vList5"/>
    <dgm:cxn modelId="{ACD6BF7D-8CF3-8B40-A8C9-476BCAAE34C9}" type="presParOf" srcId="{8849C30C-C12E-724A-885E-DF03434CD769}" destId="{E30A85D9-F3C1-924B-BDCF-A91150CDEECC}" srcOrd="1" destOrd="0" presId="urn:microsoft.com/office/officeart/2005/8/layout/vList5"/>
    <dgm:cxn modelId="{032AC191-A477-E347-88AA-3AC6A95DB1C7}" type="presParOf" srcId="{8849C30C-C12E-724A-885E-DF03434CD769}" destId="{E425D782-B3CA-3E43-A5C2-E35B35753950}" srcOrd="2" destOrd="0" presId="urn:microsoft.com/office/officeart/2005/8/layout/vList5"/>
    <dgm:cxn modelId="{8579B51F-3048-8949-93CD-4CCF5B870B61}" type="presParOf" srcId="{E425D782-B3CA-3E43-A5C2-E35B35753950}" destId="{DBBB9663-FCED-C74C-9916-8B06EA51FFFE}" srcOrd="0" destOrd="0" presId="urn:microsoft.com/office/officeart/2005/8/layout/vList5"/>
    <dgm:cxn modelId="{2AE48E7E-5400-DB4E-BB7A-F9A960BB53EB}" type="presParOf" srcId="{E425D782-B3CA-3E43-A5C2-E35B35753950}" destId="{B6F6B977-D3DD-B441-B4B6-9DA3723DEE4E}" srcOrd="1" destOrd="0" presId="urn:microsoft.com/office/officeart/2005/8/layout/vList5"/>
    <dgm:cxn modelId="{CE2C6BBD-E77E-C949-9E8B-A897695125CB}" type="presParOf" srcId="{8849C30C-C12E-724A-885E-DF03434CD769}" destId="{11D20ED9-3E92-CC47-82E6-ABA98AB55F9E}" srcOrd="3" destOrd="0" presId="urn:microsoft.com/office/officeart/2005/8/layout/vList5"/>
    <dgm:cxn modelId="{EBC16321-FCEA-B14F-AECE-A1657DF1A87B}" type="presParOf" srcId="{8849C30C-C12E-724A-885E-DF03434CD769}" destId="{F1E89154-4D47-164E-96D6-75F18E86A916}" srcOrd="4" destOrd="0" presId="urn:microsoft.com/office/officeart/2005/8/layout/vList5"/>
    <dgm:cxn modelId="{A397779C-472E-AB4F-BD53-AC5AF36BA759}" type="presParOf" srcId="{F1E89154-4D47-164E-96D6-75F18E86A916}" destId="{5E680ADE-353C-CB48-9D0E-4EBB4FEEBAF5}" srcOrd="0" destOrd="0" presId="urn:microsoft.com/office/officeart/2005/8/layout/vList5"/>
    <dgm:cxn modelId="{7547CC0C-6197-E648-8DFE-328550EAAE8E}" type="presParOf" srcId="{F1E89154-4D47-164E-96D6-75F18E86A916}" destId="{53EFA311-C139-E245-9076-C8B47A922F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056DF-E964-5048-A380-E6EBE5B741FB}">
      <dsp:nvSpPr>
        <dsp:cNvPr id="0" name=""/>
        <dsp:cNvSpPr/>
      </dsp:nvSpPr>
      <dsp:spPr>
        <a:xfrm rot="5400000">
          <a:off x="2640942" y="-933499"/>
          <a:ext cx="789828" cy="2857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noProof="0" dirty="0" smtClean="0"/>
            <a:t>PaaS, SaaS</a:t>
          </a:r>
          <a:endParaRPr lang="en-GB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noProof="0" dirty="0" smtClean="0"/>
            <a:t>Identity </a:t>
          </a:r>
          <a:r>
            <a:rPr lang="it-IT" sz="1600" kern="1200" noProof="0" dirty="0" err="1" smtClean="0"/>
            <a:t>Federation</a:t>
          </a:r>
          <a:endParaRPr lang="en-GB" sz="1600" kern="1200" noProof="0" dirty="0"/>
        </a:p>
      </dsp:txBody>
      <dsp:txXfrm rot="-5400000">
        <a:off x="1607218" y="138781"/>
        <a:ext cx="2818721" cy="712716"/>
      </dsp:txXfrm>
    </dsp:sp>
    <dsp:sp modelId="{485EE53E-2622-7D42-A4C9-D7F305E1EF21}">
      <dsp:nvSpPr>
        <dsp:cNvPr id="0" name=""/>
        <dsp:cNvSpPr/>
      </dsp:nvSpPr>
      <dsp:spPr>
        <a:xfrm>
          <a:off x="0" y="0"/>
          <a:ext cx="1607218" cy="987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Catania Science Gateway</a:t>
          </a:r>
          <a:endParaRPr lang="en-GB" sz="1900" kern="1200" noProof="0" dirty="0"/>
        </a:p>
      </dsp:txBody>
      <dsp:txXfrm>
        <a:off x="48195" y="48195"/>
        <a:ext cx="1510828" cy="890896"/>
      </dsp:txXfrm>
    </dsp:sp>
    <dsp:sp modelId="{B6F6B977-D3DD-B441-B4B6-9DA3723DEE4E}">
      <dsp:nvSpPr>
        <dsp:cNvPr id="0" name=""/>
        <dsp:cNvSpPr/>
      </dsp:nvSpPr>
      <dsp:spPr>
        <a:xfrm rot="5400000">
          <a:off x="2640942" y="103150"/>
          <a:ext cx="789828" cy="2857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err="1" smtClean="0"/>
            <a:t>PaaS</a:t>
          </a:r>
          <a:r>
            <a:rPr lang="en-GB" sz="1600" kern="1200" dirty="0" smtClean="0"/>
            <a:t> for automating deployments</a:t>
          </a:r>
          <a:endParaRPr lang="en-GB" sz="16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Helix Nebula</a:t>
          </a:r>
          <a:endParaRPr lang="en-GB" sz="1600" kern="1200" noProof="0" dirty="0"/>
        </a:p>
      </dsp:txBody>
      <dsp:txXfrm rot="-5400000">
        <a:off x="1607218" y="1175430"/>
        <a:ext cx="2818721" cy="712716"/>
      </dsp:txXfrm>
    </dsp:sp>
    <dsp:sp modelId="{DBBB9663-FCED-C74C-9916-8B06EA51FFFE}">
      <dsp:nvSpPr>
        <dsp:cNvPr id="0" name=""/>
        <dsp:cNvSpPr/>
      </dsp:nvSpPr>
      <dsp:spPr>
        <a:xfrm>
          <a:off x="0" y="1043398"/>
          <a:ext cx="1607218" cy="987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/>
            <a:t>Slipstream</a:t>
          </a:r>
          <a:endParaRPr lang="en-GB" sz="1900" kern="1200" noProof="0" dirty="0"/>
        </a:p>
      </dsp:txBody>
      <dsp:txXfrm>
        <a:off x="48195" y="1091593"/>
        <a:ext cx="1510828" cy="890896"/>
      </dsp:txXfrm>
    </dsp:sp>
    <dsp:sp modelId="{53EFA311-C139-E245-9076-C8B47A922F38}">
      <dsp:nvSpPr>
        <dsp:cNvPr id="0" name=""/>
        <dsp:cNvSpPr/>
      </dsp:nvSpPr>
      <dsp:spPr>
        <a:xfrm rot="5400000">
          <a:off x="2640942" y="1139801"/>
          <a:ext cx="789828" cy="2857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Programming framework for auto-parallelisation</a:t>
          </a:r>
          <a:endParaRPr lang="en-GB" sz="1600" kern="1200" noProof="0" dirty="0"/>
        </a:p>
      </dsp:txBody>
      <dsp:txXfrm rot="-5400000">
        <a:off x="1607218" y="2212081"/>
        <a:ext cx="2818721" cy="712716"/>
      </dsp:txXfrm>
    </dsp:sp>
    <dsp:sp modelId="{5E680ADE-353C-CB48-9D0E-4EBB4FEEBAF5}">
      <dsp:nvSpPr>
        <dsp:cNvPr id="0" name=""/>
        <dsp:cNvSpPr/>
      </dsp:nvSpPr>
      <dsp:spPr>
        <a:xfrm>
          <a:off x="0" y="2074796"/>
          <a:ext cx="1607218" cy="987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COMPSs</a:t>
          </a:r>
          <a:endParaRPr lang="en-GB" sz="1900" kern="1200" noProof="0" dirty="0"/>
        </a:p>
      </dsp:txBody>
      <dsp:txXfrm>
        <a:off x="48195" y="2122991"/>
        <a:ext cx="1510828" cy="890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056DF-E964-5048-A380-E6EBE5B741FB}">
      <dsp:nvSpPr>
        <dsp:cNvPr id="0" name=""/>
        <dsp:cNvSpPr/>
      </dsp:nvSpPr>
      <dsp:spPr>
        <a:xfrm rot="5400000">
          <a:off x="2640942" y="-933499"/>
          <a:ext cx="789828" cy="2857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Abstraction on top of various HPC/HTC/cloud</a:t>
          </a:r>
          <a:endParaRPr lang="en-GB" sz="1600" kern="1200" noProof="0" dirty="0"/>
        </a:p>
      </dsp:txBody>
      <dsp:txXfrm rot="-5400000">
        <a:off x="1607218" y="138781"/>
        <a:ext cx="2818721" cy="712716"/>
      </dsp:txXfrm>
    </dsp:sp>
    <dsp:sp modelId="{485EE53E-2622-7D42-A4C9-D7F305E1EF21}">
      <dsp:nvSpPr>
        <dsp:cNvPr id="0" name=""/>
        <dsp:cNvSpPr/>
      </dsp:nvSpPr>
      <dsp:spPr>
        <a:xfrm>
          <a:off x="0" y="0"/>
          <a:ext cx="1607218" cy="987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VMDIRAC</a:t>
          </a:r>
          <a:endParaRPr lang="en-GB" sz="1900" kern="1200" noProof="0" dirty="0"/>
        </a:p>
      </dsp:txBody>
      <dsp:txXfrm>
        <a:off x="48195" y="48195"/>
        <a:ext cx="1510828" cy="890896"/>
      </dsp:txXfrm>
    </dsp:sp>
    <dsp:sp modelId="{B6F6B977-D3DD-B441-B4B6-9DA3723DEE4E}">
      <dsp:nvSpPr>
        <dsp:cNvPr id="0" name=""/>
        <dsp:cNvSpPr/>
      </dsp:nvSpPr>
      <dsp:spPr>
        <a:xfrm rot="5400000">
          <a:off x="2640942" y="103150"/>
          <a:ext cx="789828" cy="2857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Workflow development and enactment</a:t>
          </a:r>
          <a:endParaRPr lang="en-GB" sz="1600" kern="1200" noProof="0" dirty="0"/>
        </a:p>
      </dsp:txBody>
      <dsp:txXfrm rot="-5400000">
        <a:off x="1607218" y="1175430"/>
        <a:ext cx="2818721" cy="712716"/>
      </dsp:txXfrm>
    </dsp:sp>
    <dsp:sp modelId="{DBBB9663-FCED-C74C-9916-8B06EA51FFFE}">
      <dsp:nvSpPr>
        <dsp:cNvPr id="0" name=""/>
        <dsp:cNvSpPr/>
      </dsp:nvSpPr>
      <dsp:spPr>
        <a:xfrm>
          <a:off x="0" y="1043398"/>
          <a:ext cx="1607218" cy="987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WS-PGRADE</a:t>
          </a:r>
          <a:endParaRPr lang="en-GB" sz="1900" kern="1200" noProof="0" dirty="0"/>
        </a:p>
      </dsp:txBody>
      <dsp:txXfrm>
        <a:off x="48195" y="1091593"/>
        <a:ext cx="1510828" cy="890896"/>
      </dsp:txXfrm>
    </dsp:sp>
    <dsp:sp modelId="{53EFA311-C139-E245-9076-C8B47A922F38}">
      <dsp:nvSpPr>
        <dsp:cNvPr id="0" name=""/>
        <dsp:cNvSpPr/>
      </dsp:nvSpPr>
      <dsp:spPr>
        <a:xfrm rot="5400000">
          <a:off x="2640942" y="1139801"/>
          <a:ext cx="789828" cy="28572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VM lifecycle manager</a:t>
          </a:r>
          <a:endParaRPr lang="en-GB" sz="1600" kern="1200" noProof="0" dirty="0"/>
        </a:p>
      </dsp:txBody>
      <dsp:txXfrm rot="-5400000">
        <a:off x="1607218" y="2212081"/>
        <a:ext cx="2818721" cy="712716"/>
      </dsp:txXfrm>
    </dsp:sp>
    <dsp:sp modelId="{5E680ADE-353C-CB48-9D0E-4EBB4FEEBAF5}">
      <dsp:nvSpPr>
        <dsp:cNvPr id="0" name=""/>
        <dsp:cNvSpPr/>
      </dsp:nvSpPr>
      <dsp:spPr>
        <a:xfrm>
          <a:off x="0" y="2076292"/>
          <a:ext cx="1607218" cy="987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err="1" smtClean="0"/>
            <a:t>Vcycle</a:t>
          </a:r>
          <a:endParaRPr lang="en-GB" sz="1900" kern="1200" noProof="0" dirty="0"/>
        </a:p>
      </dsp:txBody>
      <dsp:txXfrm>
        <a:off x="48195" y="2124487"/>
        <a:ext cx="1510828" cy="890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19-5-2015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15 RPs and 12 NGIs</a:t>
            </a:r>
            <a:r>
              <a:rPr lang="en-GB" baseline="0" dirty="0" smtClean="0"/>
              <a:t> on May last year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24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19/05/15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1E6A14-6187-D344-84E0-CE6B25047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93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smtClean="0"/>
              <a:t>19/05/15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EGI Conference 2015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C625394-1901-9646-AE3E-B6E4A8C52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0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68312" y="1341438"/>
            <a:ext cx="8424167" cy="4824412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Text</a:t>
            </a:r>
            <a:endParaRPr lang="nl-NL" dirty="0" smtClean="0"/>
          </a:p>
          <a:p>
            <a:pPr lvl="1"/>
            <a:r>
              <a:rPr lang="nl-NL" dirty="0" smtClean="0"/>
              <a:t>Level 2</a:t>
            </a:r>
          </a:p>
          <a:p>
            <a:pPr lvl="2"/>
            <a:r>
              <a:rPr lang="nl-NL" dirty="0" smtClean="0"/>
              <a:t>Level 3</a:t>
            </a:r>
          </a:p>
          <a:p>
            <a:pPr lvl="3"/>
            <a:r>
              <a:rPr lang="nl-NL" dirty="0" smtClean="0"/>
              <a:t>Level 4</a:t>
            </a:r>
          </a:p>
          <a:p>
            <a:pPr lvl="4"/>
            <a:r>
              <a:rPr lang="nl-NL" dirty="0" smtClean="0"/>
              <a:t>Level 5</a:t>
            </a:r>
            <a:endParaRPr lang="nl-NL" dirty="0"/>
          </a:p>
        </p:txBody>
      </p:sp>
      <p:sp>
        <p:nvSpPr>
          <p:cNvPr id="4" name="Tijdelijke aanduiding voor datum 4"/>
          <p:cNvSpPr>
            <a:spLocks noGrp="1"/>
          </p:cNvSpPr>
          <p:nvPr>
            <p:ph type="dt" sz="half" idx="2"/>
          </p:nvPr>
        </p:nvSpPr>
        <p:spPr>
          <a:xfrm>
            <a:off x="457200" y="64541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19/05/15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203575" y="6525344"/>
            <a:ext cx="3455988" cy="2889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Click to insert conference name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129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68312" y="1341438"/>
            <a:ext cx="8424167" cy="4824412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Text</a:t>
            </a:r>
            <a:endParaRPr lang="nl-NL" dirty="0" smtClean="0"/>
          </a:p>
          <a:p>
            <a:pPr lvl="1"/>
            <a:r>
              <a:rPr lang="nl-NL" dirty="0" smtClean="0"/>
              <a:t>Level 2</a:t>
            </a:r>
          </a:p>
          <a:p>
            <a:pPr lvl="2"/>
            <a:r>
              <a:rPr lang="nl-NL" dirty="0" smtClean="0"/>
              <a:t>Level 3</a:t>
            </a:r>
          </a:p>
          <a:p>
            <a:pPr lvl="3"/>
            <a:r>
              <a:rPr lang="nl-NL" dirty="0" smtClean="0"/>
              <a:t>Level 4</a:t>
            </a:r>
          </a:p>
          <a:p>
            <a:pPr lvl="4"/>
            <a:r>
              <a:rPr lang="nl-NL" dirty="0" smtClean="0"/>
              <a:t>Level 5</a:t>
            </a:r>
            <a:endParaRPr lang="nl-NL" dirty="0"/>
          </a:p>
        </p:txBody>
      </p:sp>
      <p:sp>
        <p:nvSpPr>
          <p:cNvPr id="4" name="Tijdelijke aanduiding voor datum 4"/>
          <p:cNvSpPr>
            <a:spLocks noGrp="1"/>
          </p:cNvSpPr>
          <p:nvPr>
            <p:ph type="dt" sz="half" idx="2"/>
          </p:nvPr>
        </p:nvSpPr>
        <p:spPr>
          <a:xfrm>
            <a:off x="457200" y="64541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19/05/15</a:t>
            </a:r>
            <a:endParaRPr lang="nl-NL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203575" y="6525344"/>
            <a:ext cx="3455988" cy="2889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Click to insert conference name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880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4179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19/05/15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EGI Conference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1E6A14-6187-D344-84E0-CE6B25047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25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Click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Click</a:t>
            </a:r>
            <a:endParaRPr lang="nl-NL" dirty="0"/>
          </a:p>
        </p:txBody>
      </p:sp>
      <p:sp>
        <p:nvSpPr>
          <p:cNvPr id="7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4541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19/05/15</a:t>
            </a:r>
            <a:endParaRPr lang="nl-NL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03575" y="6525344"/>
            <a:ext cx="3455988" cy="2889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Click to insert conference name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187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690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EGI Conference 2015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5/19/2015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94" r:id="rId4"/>
    <p:sldLayoutId id="2147483695" r:id="rId5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gif"/><Relationship Id="rId12" Type="http://schemas.openxmlformats.org/officeDocument/2006/relationships/image" Target="../media/image15.gif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png"/><Relationship Id="rId10" Type="http://schemas.openxmlformats.org/officeDocument/2006/relationships/image" Target="../media/image13.jpe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jpe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://go.egi.eu/paas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793912"/>
          </a:xfrm>
        </p:spPr>
        <p:txBody>
          <a:bodyPr>
            <a:normAutofit/>
          </a:bodyPr>
          <a:lstStyle/>
          <a:p>
            <a:r>
              <a:rPr lang="en-GB" dirty="0" smtClean="0"/>
              <a:t>Technical Outreach Manager</a:t>
            </a:r>
            <a:br>
              <a:rPr lang="en-GB" dirty="0" smtClean="0"/>
            </a:br>
            <a:r>
              <a:rPr lang="en-GB" dirty="0" smtClean="0"/>
              <a:t>(EGI.eu / MTA SZTAKI)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Cloud </a:t>
            </a:r>
            <a:r>
              <a:rPr lang="en-GB" dirty="0" err="1"/>
              <a:t>PaaS</a:t>
            </a:r>
            <a:r>
              <a:rPr lang="en-GB" dirty="0"/>
              <a:t> - all user communities meeting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Gergely</a:t>
            </a:r>
            <a:r>
              <a:rPr lang="en-GB" dirty="0" smtClean="0"/>
              <a:t> </a:t>
            </a:r>
            <a:r>
              <a:rPr lang="en-GB" dirty="0" err="1" smtClean="0"/>
              <a:t>Sipos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0" name="Imagen 139" descr="EGI Fed cloud  2015-05-15 15.37.14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052" y="1124744"/>
            <a:ext cx="5032468" cy="38164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Federated Cloud </a:t>
            </a:r>
            <a:r>
              <a:rPr lang="en-GB" dirty="0" smtClean="0"/>
              <a:t>Infrastructure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>
          <a:xfrm>
            <a:off x="-36512" y="1124744"/>
            <a:ext cx="4968552" cy="396044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Resources</a:t>
            </a:r>
            <a:endParaRPr lang="en-GB" dirty="0" smtClean="0"/>
          </a:p>
          <a:p>
            <a:pPr lvl="1"/>
            <a:r>
              <a:rPr lang="en-GB" dirty="0" smtClean="0"/>
              <a:t>21 providers from 14 </a:t>
            </a:r>
            <a:r>
              <a:rPr lang="en-GB" dirty="0" smtClean="0"/>
              <a:t>countries</a:t>
            </a:r>
            <a:endParaRPr lang="en-GB" dirty="0" smtClean="0"/>
          </a:p>
          <a:p>
            <a:pPr lvl="1"/>
            <a:r>
              <a:rPr lang="en-GB" dirty="0" smtClean="0"/>
              <a:t>17 interested in joining from 7 </a:t>
            </a:r>
            <a:r>
              <a:rPr lang="en-GB" dirty="0" smtClean="0"/>
              <a:t>countries</a:t>
            </a:r>
            <a:endParaRPr lang="en-GB" dirty="0" smtClean="0">
              <a:solidFill>
                <a:srgbClr val="000000"/>
              </a:solidFill>
            </a:endParaRPr>
          </a:p>
          <a:p>
            <a:r>
              <a:rPr lang="en-GB" dirty="0" err="1" smtClean="0"/>
              <a:t>IaaS</a:t>
            </a:r>
            <a:r>
              <a:rPr lang="en-GB" dirty="0" smtClean="0"/>
              <a:t> interfaces </a:t>
            </a:r>
          </a:p>
          <a:p>
            <a:pPr lvl="1"/>
            <a:r>
              <a:rPr lang="en-GB" dirty="0" smtClean="0"/>
              <a:t>APIs, </a:t>
            </a:r>
            <a:r>
              <a:rPr lang="en-GB" dirty="0" smtClean="0"/>
              <a:t>Command line (OCCI)</a:t>
            </a:r>
          </a:p>
          <a:p>
            <a:r>
              <a:rPr lang="en-GB" dirty="0" smtClean="0"/>
              <a:t>Online guides, videos, etc.</a:t>
            </a:r>
          </a:p>
          <a:p>
            <a:r>
              <a:rPr lang="en-GB" dirty="0" smtClean="0"/>
              <a:t>User support teams in 11 countries</a:t>
            </a:r>
            <a:endParaRPr lang="en-GB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 dirty="0"/>
          </a:p>
        </p:txBody>
      </p:sp>
      <p:pic>
        <p:nvPicPr>
          <p:cNvPr id="6" name="Picture 10" descr="C:\Users\Malgorzata Krakowian\Desktop\New folder\logo_IPH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30" y="5085249"/>
            <a:ext cx="709254" cy="57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Malgorzata Krakowian\Desktop\New folder\ct.infn.i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929" y="5087610"/>
            <a:ext cx="899999" cy="57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Malgorzata Krakowian\Desktop\New folder\CYFRONET-CLOU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741" y="6237377"/>
            <a:ext cx="1207739" cy="57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8307" y="6264010"/>
            <a:ext cx="1248056" cy="52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5" descr="C:\Users\Malgorzata Krakowian\Desktop\New folder\LIPlogo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653"/>
          <a:stretch/>
        </p:blipFill>
        <p:spPr bwMode="auto">
          <a:xfrm>
            <a:off x="5643425" y="5085248"/>
            <a:ext cx="910517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Malgorzata Krakowian\Desktop\New folder\image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726" y="5085248"/>
            <a:ext cx="5683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Malgorzata Krakowian\Desktop\New folder\index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850" y="5661312"/>
            <a:ext cx="146215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Malgorzata Krakowian\Desktop\New folder\ceta-ciemat.es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06704"/>
            <a:ext cx="1953866" cy="48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C:\Users\Malgorzata Krakowian\Desktop\New folder\logo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1" y="6280324"/>
            <a:ext cx="1360041" cy="49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C:\Users\Malgorzata Krakowian\Desktop\New folder\logo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864" y="5802074"/>
            <a:ext cx="1585640" cy="29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C:\Users\Malgorzata Krakowian\Desktop\New folder\logo-FINKI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49411"/>
            <a:ext cx="1884363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C:\Users\Malgorzata Krakowian\Desktop\New folder\logo.png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58"/>
          <a:stretch/>
        </p:blipFill>
        <p:spPr bwMode="auto">
          <a:xfrm>
            <a:off x="3836118" y="6239872"/>
            <a:ext cx="857632" cy="57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C:\Users\Malgorzata Krakowian\Desktop\New folder\logo_bifi_sintexto_64x64_XqsbMTjLxQ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984" y="6237376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C:\Users\Malgorzata Krakowian\Desktop\New folder\logo_grycap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281" y="5661312"/>
            <a:ext cx="1098305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C:\Users\Malgorzata Krakowian\Desktop\New folder\ulakbim_1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273" y="5085248"/>
            <a:ext cx="90610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3" descr="C:\Users\Malgorzata Krakowian\Desktop\New folder\lpds.sztaki.hu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647" y="5661312"/>
            <a:ext cx="1091926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" descr="C:\Users\Malgorzata Krakowian\Desktop\New folder\images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505" y="6237376"/>
            <a:ext cx="615724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3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Arial" charset="0"/>
                <a:ea typeface="MS PGothic" charset="0"/>
                <a:cs typeface="Arial" charset="0"/>
              </a:rPr>
              <a:t>High </a:t>
            </a:r>
            <a:r>
              <a:rPr lang="it-IT" dirty="0">
                <a:latin typeface="Arial" charset="0"/>
                <a:ea typeface="MS PGothic" charset="0"/>
                <a:cs typeface="Arial" charset="0"/>
              </a:rPr>
              <a:t>Level Tools (</a:t>
            </a:r>
            <a:r>
              <a:rPr lang="it-IT" dirty="0" smtClean="0">
                <a:latin typeface="Arial" charset="0"/>
                <a:ea typeface="MS PGothic" charset="0"/>
                <a:cs typeface="Arial" charset="0"/>
              </a:rPr>
              <a:t>PaaS)</a:t>
            </a:r>
            <a:endParaRPr lang="en-GB" dirty="0">
              <a:latin typeface="Arial" charset="0"/>
              <a:ea typeface="MS PGothic" charset="0"/>
              <a:cs typeface="Arial" charset="0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sz="half" idx="2"/>
          </p:nvPr>
        </p:nvSpPr>
        <p:spPr>
          <a:xfrm>
            <a:off x="179512" y="1269430"/>
            <a:ext cx="8712968" cy="1943546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  <a:buFont typeface="Arial" charset="0"/>
              <a:buChar char="•"/>
            </a:pPr>
            <a:r>
              <a:rPr lang="en-GB" dirty="0"/>
              <a:t>Extend the </a:t>
            </a:r>
            <a:r>
              <a:rPr lang="en-GB" dirty="0" err="1"/>
              <a:t>IaaS</a:t>
            </a:r>
            <a:r>
              <a:rPr lang="en-GB" dirty="0"/>
              <a:t> capabilities of the EGI </a:t>
            </a:r>
            <a:r>
              <a:rPr lang="en-GB" dirty="0" smtClean="0"/>
              <a:t>cloud</a:t>
            </a:r>
          </a:p>
          <a:p>
            <a:pPr>
              <a:buClr>
                <a:schemeClr val="accent2"/>
              </a:buClr>
              <a:buFont typeface="Arial" charset="0"/>
              <a:buChar char="•"/>
            </a:pPr>
            <a:r>
              <a:rPr lang="en-GB" sz="2800" dirty="0" smtClean="0"/>
              <a:t>Simplify application/service development on cloud</a:t>
            </a:r>
          </a:p>
          <a:p>
            <a:pPr>
              <a:buClr>
                <a:schemeClr val="accent2"/>
              </a:buClr>
              <a:buFont typeface="Arial" charset="0"/>
              <a:buChar char="•"/>
            </a:pPr>
            <a:r>
              <a:rPr lang="en-GB" sz="2800" dirty="0" smtClean="0"/>
              <a:t>External contributions in the EGI Federated Cloud</a:t>
            </a:r>
          </a:p>
          <a:p>
            <a:pPr>
              <a:buClr>
                <a:schemeClr val="accent2"/>
              </a:buClr>
              <a:buFont typeface="Arial" charset="0"/>
              <a:buChar char="•"/>
            </a:pPr>
            <a:r>
              <a:rPr lang="en-GB" dirty="0" smtClean="0"/>
              <a:t>Systems currently offered: </a:t>
            </a:r>
            <a:endParaRPr lang="en-GB" sz="2800" dirty="0" smtClean="0"/>
          </a:p>
        </p:txBody>
      </p:sp>
      <p:graphicFrame>
        <p:nvGraphicFramePr>
          <p:cNvPr id="24" name="Diagrama 5"/>
          <p:cNvGraphicFramePr/>
          <p:nvPr>
            <p:extLst>
              <p:ext uri="{D42A27DB-BD31-4B8C-83A1-F6EECF244321}">
                <p14:modId xmlns:p14="http://schemas.microsoft.com/office/powerpoint/2010/main" val="4013817423"/>
              </p:ext>
            </p:extLst>
          </p:nvPr>
        </p:nvGraphicFramePr>
        <p:xfrm>
          <a:off x="35496" y="3284984"/>
          <a:ext cx="4464496" cy="3063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1" name="Diagrama 5"/>
          <p:cNvGraphicFramePr/>
          <p:nvPr>
            <p:extLst>
              <p:ext uri="{D42A27DB-BD31-4B8C-83A1-F6EECF244321}">
                <p14:modId xmlns:p14="http://schemas.microsoft.com/office/powerpoint/2010/main" val="3742866627"/>
              </p:ext>
            </p:extLst>
          </p:nvPr>
        </p:nvGraphicFramePr>
        <p:xfrm>
          <a:off x="4644008" y="3284984"/>
          <a:ext cx="4464496" cy="3063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04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 of the </a:t>
            </a:r>
            <a:r>
              <a:rPr lang="en-GB" dirty="0" err="1" smtClean="0"/>
              <a:t>PaaS</a:t>
            </a:r>
            <a:r>
              <a:rPr lang="en-GB" dirty="0" smtClean="0"/>
              <a:t> sessions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Existing </a:t>
            </a:r>
            <a:r>
              <a:rPr lang="en-GB" dirty="0" err="1" smtClean="0"/>
              <a:t>PaaS</a:t>
            </a:r>
            <a:r>
              <a:rPr lang="en-GB" dirty="0" smtClean="0"/>
              <a:t> solutions?</a:t>
            </a:r>
          </a:p>
          <a:p>
            <a:r>
              <a:rPr lang="en-GB" dirty="0" smtClean="0"/>
              <a:t>Planned platforms? </a:t>
            </a:r>
          </a:p>
          <a:p>
            <a:r>
              <a:rPr lang="en-GB" dirty="0" smtClean="0"/>
              <a:t>Bringing in and offering </a:t>
            </a:r>
            <a:r>
              <a:rPr lang="en-GB" dirty="0" err="1" smtClean="0"/>
              <a:t>plaforms</a:t>
            </a:r>
            <a:r>
              <a:rPr lang="en-GB" dirty="0" smtClean="0"/>
              <a:t> in EGI?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8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Conference 2015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47664" y="-171400"/>
            <a:ext cx="7344816" cy="850106"/>
          </a:xfrm>
        </p:spPr>
        <p:txBody>
          <a:bodyPr/>
          <a:lstStyle/>
          <a:p>
            <a:r>
              <a:rPr lang="en-GB" dirty="0" smtClean="0"/>
              <a:t>Notes, Q&amp;A: </a:t>
            </a: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go.egi.eu/paas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80070"/>
            <a:ext cx="62547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8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ga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Engage.potx</Template>
  <TotalTime>5673</TotalTime>
  <Words>166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Engage</vt:lpstr>
      <vt:lpstr>EGI Powerpoint Presentation (body)</vt:lpstr>
      <vt:lpstr>EGI Powerpoint Presentation (closing)</vt:lpstr>
      <vt:lpstr>Cloud PaaS - all user communities meeting</vt:lpstr>
      <vt:lpstr>EGI Federated Cloud Infrastructure</vt:lpstr>
      <vt:lpstr>High Level Tools (PaaS)</vt:lpstr>
      <vt:lpstr>Goals of the PaaS sessions</vt:lpstr>
      <vt:lpstr>Notes, Q&amp;A: http://go.egi.eu/paas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Gergely Sipos</cp:lastModifiedBy>
  <cp:revision>139</cp:revision>
  <dcterms:created xsi:type="dcterms:W3CDTF">2015-05-07T09:24:15Z</dcterms:created>
  <dcterms:modified xsi:type="dcterms:W3CDTF">2015-05-19T13:46:43Z</dcterms:modified>
</cp:coreProperties>
</file>