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829" r:id="rId2"/>
    <p:sldId id="486" r:id="rId3"/>
    <p:sldId id="856" r:id="rId4"/>
    <p:sldId id="855" r:id="rId5"/>
    <p:sldId id="868" r:id="rId6"/>
    <p:sldId id="841" r:id="rId7"/>
    <p:sldId id="863" r:id="rId8"/>
    <p:sldId id="864" r:id="rId9"/>
    <p:sldId id="813" r:id="rId10"/>
    <p:sldId id="837" r:id="rId11"/>
    <p:sldId id="811" r:id="rId12"/>
    <p:sldId id="828" r:id="rId13"/>
    <p:sldId id="852" r:id="rId14"/>
    <p:sldId id="853" r:id="rId15"/>
    <p:sldId id="869" r:id="rId16"/>
    <p:sldId id="871" r:id="rId17"/>
    <p:sldId id="872" r:id="rId18"/>
    <p:sldId id="834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34" autoAdjust="0"/>
  </p:normalViewPr>
  <p:slideViewPr>
    <p:cSldViewPr snapToGrid="0" snapToObjects="1">
      <p:cViewPr varScale="1">
        <p:scale>
          <a:sx n="78" d="100"/>
          <a:sy n="78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8BE8D-C17C-BA4A-85E3-0A7B59023827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3E1891-39B8-0242-AC64-14AC93547440}">
      <dgm:prSet phldrT="[Text]"/>
      <dgm:spPr/>
      <dgm:t>
        <a:bodyPr/>
        <a:lstStyle/>
        <a:p>
          <a:r>
            <a:rPr lang="en-GB" b="1" dirty="0" smtClean="0">
              <a:solidFill>
                <a:srgbClr val="1161AF"/>
              </a:solidFill>
            </a:rPr>
            <a:t>Data</a:t>
          </a:r>
          <a:endParaRPr lang="en-GB" dirty="0">
            <a:solidFill>
              <a:srgbClr val="1161AF"/>
            </a:solidFill>
          </a:endParaRPr>
        </a:p>
      </dgm:t>
    </dgm:pt>
    <dgm:pt modelId="{7C4C4FC2-928E-9940-90DD-4A92FE5F51DC}" type="parTrans" cxnId="{134D31E2-E5E0-CF45-88EF-9822E7C67A2B}">
      <dgm:prSet/>
      <dgm:spPr/>
      <dgm:t>
        <a:bodyPr/>
        <a:lstStyle/>
        <a:p>
          <a:endParaRPr lang="en-GB"/>
        </a:p>
      </dgm:t>
    </dgm:pt>
    <dgm:pt modelId="{796CC139-B8D0-7B41-B02D-B66452972D6A}" type="sibTrans" cxnId="{134D31E2-E5E0-CF45-88EF-9822E7C67A2B}">
      <dgm:prSet/>
      <dgm:spPr/>
      <dgm:t>
        <a:bodyPr/>
        <a:lstStyle/>
        <a:p>
          <a:endParaRPr lang="en-GB"/>
        </a:p>
      </dgm:t>
    </dgm:pt>
    <dgm:pt modelId="{84A4DA63-B9C3-B04C-AD4A-C48F7311107F}">
      <dgm:prSet/>
      <dgm:spPr/>
      <dgm:t>
        <a:bodyPr/>
        <a:lstStyle/>
        <a:p>
          <a:r>
            <a:rPr lang="en-GB" b="1" dirty="0" smtClean="0">
              <a:solidFill>
                <a:srgbClr val="1161AF"/>
              </a:solidFill>
            </a:rPr>
            <a:t>Platform</a:t>
          </a:r>
        </a:p>
      </dgm:t>
    </dgm:pt>
    <dgm:pt modelId="{A09C609A-43D8-4E4A-A5A0-4E28C0856857}" type="parTrans" cxnId="{239CB16D-A984-9543-A346-AA306B407694}">
      <dgm:prSet/>
      <dgm:spPr/>
      <dgm:t>
        <a:bodyPr/>
        <a:lstStyle/>
        <a:p>
          <a:endParaRPr lang="en-GB"/>
        </a:p>
      </dgm:t>
    </dgm:pt>
    <dgm:pt modelId="{31C770BF-325C-6042-AA95-B4E394410BE4}" type="sibTrans" cxnId="{239CB16D-A984-9543-A346-AA306B407694}">
      <dgm:prSet/>
      <dgm:spPr/>
      <dgm:t>
        <a:bodyPr/>
        <a:lstStyle/>
        <a:p>
          <a:endParaRPr lang="en-GB"/>
        </a:p>
      </dgm:t>
    </dgm:pt>
    <dgm:pt modelId="{37776153-2DDE-1142-990E-1D3F161848C4}">
      <dgm:prSet/>
      <dgm:spPr/>
      <dgm:t>
        <a:bodyPr/>
        <a:lstStyle/>
        <a:p>
          <a:r>
            <a:rPr lang="en-GB" b="1" dirty="0" smtClean="0">
              <a:solidFill>
                <a:srgbClr val="1161AF"/>
              </a:solidFill>
            </a:rPr>
            <a:t>Community</a:t>
          </a:r>
          <a:endParaRPr lang="en-US" b="1" dirty="0">
            <a:solidFill>
              <a:srgbClr val="1161AF"/>
            </a:solidFill>
          </a:endParaRPr>
        </a:p>
      </dgm:t>
    </dgm:pt>
    <dgm:pt modelId="{CD50BC5F-51D6-3346-B1A3-45D33B6487F5}" type="parTrans" cxnId="{D7BFA4E9-BE35-5948-ABE1-71788B782599}">
      <dgm:prSet/>
      <dgm:spPr/>
      <dgm:t>
        <a:bodyPr/>
        <a:lstStyle/>
        <a:p>
          <a:endParaRPr lang="en-GB"/>
        </a:p>
      </dgm:t>
    </dgm:pt>
    <dgm:pt modelId="{6E07BEAD-DF2A-424D-9517-4FC28A27E5AA}" type="sibTrans" cxnId="{D7BFA4E9-BE35-5948-ABE1-71788B782599}">
      <dgm:prSet/>
      <dgm:spPr/>
      <dgm:t>
        <a:bodyPr/>
        <a:lstStyle/>
        <a:p>
          <a:endParaRPr lang="en-GB"/>
        </a:p>
      </dgm:t>
    </dgm:pt>
    <dgm:pt modelId="{4568E313-AE0B-824D-B622-97A0650AAFCC}">
      <dgm:prSet phldrT="[Text]"/>
      <dgm:spPr/>
      <dgm:t>
        <a:bodyPr/>
        <a:lstStyle/>
        <a:p>
          <a:r>
            <a:rPr lang="en-GB" b="0" dirty="0" smtClean="0"/>
            <a:t>distributed data ecosystem for procurement, access and </a:t>
          </a:r>
          <a:r>
            <a:rPr lang="en-GB" b="0" dirty="0" err="1" smtClean="0"/>
            <a:t>curation</a:t>
          </a:r>
          <a:r>
            <a:rPr lang="en-GB" b="0" dirty="0" smtClean="0"/>
            <a:t> of big social data</a:t>
          </a:r>
          <a:endParaRPr lang="en-GB" b="0" dirty="0"/>
        </a:p>
      </dgm:t>
    </dgm:pt>
    <dgm:pt modelId="{EC4188BC-1907-4141-94EB-A68EC4E424E4}" type="parTrans" cxnId="{CE6429AA-9124-3847-9096-15B01DDD15B6}">
      <dgm:prSet/>
      <dgm:spPr/>
      <dgm:t>
        <a:bodyPr/>
        <a:lstStyle/>
        <a:p>
          <a:endParaRPr lang="en-GB"/>
        </a:p>
      </dgm:t>
    </dgm:pt>
    <dgm:pt modelId="{027A3347-22B7-A845-8862-9B016F04705F}" type="sibTrans" cxnId="{CE6429AA-9124-3847-9096-15B01DDD15B6}">
      <dgm:prSet/>
      <dgm:spPr/>
      <dgm:t>
        <a:bodyPr/>
        <a:lstStyle/>
        <a:p>
          <a:endParaRPr lang="en-GB"/>
        </a:p>
      </dgm:t>
    </dgm:pt>
    <dgm:pt modelId="{857346A8-CBDD-AD4C-A8DB-634AAC7A2F57}">
      <dgm:prSet/>
      <dgm:spPr/>
      <dgm:t>
        <a:bodyPr/>
        <a:lstStyle/>
        <a:p>
          <a:r>
            <a:rPr lang="en-GB" b="0" dirty="0" smtClean="0"/>
            <a:t>distributed platform of interoperable, social data mining methods</a:t>
          </a:r>
        </a:p>
      </dgm:t>
    </dgm:pt>
    <dgm:pt modelId="{D85E10E6-E6EE-9D41-8A38-DB4A135382B1}" type="parTrans" cxnId="{B1E70C0A-BAA5-9341-9083-AD6604354A59}">
      <dgm:prSet/>
      <dgm:spPr/>
      <dgm:t>
        <a:bodyPr/>
        <a:lstStyle/>
        <a:p>
          <a:endParaRPr lang="en-GB"/>
        </a:p>
      </dgm:t>
    </dgm:pt>
    <dgm:pt modelId="{B7F31184-E709-AE46-956E-4FFF8E48E75D}" type="sibTrans" cxnId="{B1E70C0A-BAA5-9341-9083-AD6604354A59}">
      <dgm:prSet/>
      <dgm:spPr/>
      <dgm:t>
        <a:bodyPr/>
        <a:lstStyle/>
        <a:p>
          <a:endParaRPr lang="en-GB"/>
        </a:p>
      </dgm:t>
    </dgm:pt>
    <dgm:pt modelId="{2D19C88D-5B6F-0142-9C48-A600D1585702}">
      <dgm:prSet/>
      <dgm:spPr/>
      <dgm:t>
        <a:bodyPr/>
        <a:lstStyle/>
        <a:p>
          <a:r>
            <a:rPr lang="en-GB" b="0" dirty="0" smtClean="0"/>
            <a:t>A starting community of scientific, industrial, and policy makers</a:t>
          </a:r>
          <a:endParaRPr lang="en-US" b="0" dirty="0"/>
        </a:p>
      </dgm:t>
    </dgm:pt>
    <dgm:pt modelId="{091076A6-4037-AF48-AED2-87B63434FD0A}" type="parTrans" cxnId="{1CB05444-9C2B-A74B-94D9-9FEADD92B174}">
      <dgm:prSet/>
      <dgm:spPr/>
      <dgm:t>
        <a:bodyPr/>
        <a:lstStyle/>
        <a:p>
          <a:endParaRPr lang="en-GB"/>
        </a:p>
      </dgm:t>
    </dgm:pt>
    <dgm:pt modelId="{1E9DBFAF-6DF3-8F46-9A0B-2F3DCFBFB175}" type="sibTrans" cxnId="{1CB05444-9C2B-A74B-94D9-9FEADD92B174}">
      <dgm:prSet/>
      <dgm:spPr/>
      <dgm:t>
        <a:bodyPr/>
        <a:lstStyle/>
        <a:p>
          <a:endParaRPr lang="en-GB"/>
        </a:p>
      </dgm:t>
    </dgm:pt>
    <dgm:pt modelId="{212F4F57-3DB1-9840-81D9-B19F3547FE43}" type="pres">
      <dgm:prSet presAssocID="{FA48BE8D-C17C-BA4A-85E3-0A7B590238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A63BEBF-C709-4E49-A4F4-429F4E573725}" type="pres">
      <dgm:prSet presAssocID="{043E1891-39B8-0242-AC64-14AC93547440}" presName="thickLine" presStyleLbl="alignNode1" presStyleIdx="0" presStyleCnt="3"/>
      <dgm:spPr/>
    </dgm:pt>
    <dgm:pt modelId="{81584592-02EC-1F42-8CB0-C71BCF79B74D}" type="pres">
      <dgm:prSet presAssocID="{043E1891-39B8-0242-AC64-14AC93547440}" presName="horz1" presStyleCnt="0"/>
      <dgm:spPr/>
    </dgm:pt>
    <dgm:pt modelId="{7267294D-DD72-C747-ACEE-CCF6B01E942E}" type="pres">
      <dgm:prSet presAssocID="{043E1891-39B8-0242-AC64-14AC93547440}" presName="tx1" presStyleLbl="revTx" presStyleIdx="0" presStyleCnt="6"/>
      <dgm:spPr/>
      <dgm:t>
        <a:bodyPr/>
        <a:lstStyle/>
        <a:p>
          <a:endParaRPr lang="en-GB"/>
        </a:p>
      </dgm:t>
    </dgm:pt>
    <dgm:pt modelId="{BF3DC72F-D20C-AE48-951E-CAA004B01E58}" type="pres">
      <dgm:prSet presAssocID="{043E1891-39B8-0242-AC64-14AC93547440}" presName="vert1" presStyleCnt="0"/>
      <dgm:spPr/>
    </dgm:pt>
    <dgm:pt modelId="{9549AD8B-519A-9845-92B0-85B847DCCD94}" type="pres">
      <dgm:prSet presAssocID="{4568E313-AE0B-824D-B622-97A0650AAFCC}" presName="vertSpace2a" presStyleCnt="0"/>
      <dgm:spPr/>
    </dgm:pt>
    <dgm:pt modelId="{24A8764E-62B0-1743-8D72-64B2DDA42AB0}" type="pres">
      <dgm:prSet presAssocID="{4568E313-AE0B-824D-B622-97A0650AAFCC}" presName="horz2" presStyleCnt="0"/>
      <dgm:spPr/>
    </dgm:pt>
    <dgm:pt modelId="{8E155407-9188-7844-A77C-4EE466E6C2CD}" type="pres">
      <dgm:prSet presAssocID="{4568E313-AE0B-824D-B622-97A0650AAFCC}" presName="horzSpace2" presStyleCnt="0"/>
      <dgm:spPr/>
    </dgm:pt>
    <dgm:pt modelId="{036F68F0-5A4B-B94A-9E90-F5F36AD88649}" type="pres">
      <dgm:prSet presAssocID="{4568E313-AE0B-824D-B622-97A0650AAFCC}" presName="tx2" presStyleLbl="revTx" presStyleIdx="1" presStyleCnt="6"/>
      <dgm:spPr/>
      <dgm:t>
        <a:bodyPr/>
        <a:lstStyle/>
        <a:p>
          <a:endParaRPr lang="en-GB"/>
        </a:p>
      </dgm:t>
    </dgm:pt>
    <dgm:pt modelId="{15A69AE6-D288-8942-B638-5BFC6007259C}" type="pres">
      <dgm:prSet presAssocID="{4568E313-AE0B-824D-B622-97A0650AAFCC}" presName="vert2" presStyleCnt="0"/>
      <dgm:spPr/>
    </dgm:pt>
    <dgm:pt modelId="{C943AA17-87FD-C34D-98FF-46E37AF773FC}" type="pres">
      <dgm:prSet presAssocID="{4568E313-AE0B-824D-B622-97A0650AAFCC}" presName="thinLine2b" presStyleLbl="callout" presStyleIdx="0" presStyleCnt="3"/>
      <dgm:spPr>
        <a:ln>
          <a:noFill/>
        </a:ln>
      </dgm:spPr>
    </dgm:pt>
    <dgm:pt modelId="{8DAAB603-2AA2-684F-91B3-701DE651740E}" type="pres">
      <dgm:prSet presAssocID="{4568E313-AE0B-824D-B622-97A0650AAFCC}" presName="vertSpace2b" presStyleCnt="0"/>
      <dgm:spPr/>
    </dgm:pt>
    <dgm:pt modelId="{8AC6C76C-BA5E-0041-8E02-DBE6A3A418DE}" type="pres">
      <dgm:prSet presAssocID="{84A4DA63-B9C3-B04C-AD4A-C48F7311107F}" presName="thickLine" presStyleLbl="alignNode1" presStyleIdx="1" presStyleCnt="3"/>
      <dgm:spPr/>
    </dgm:pt>
    <dgm:pt modelId="{3EADB5DE-4D19-1643-A082-89C7A88E5B9B}" type="pres">
      <dgm:prSet presAssocID="{84A4DA63-B9C3-B04C-AD4A-C48F7311107F}" presName="horz1" presStyleCnt="0"/>
      <dgm:spPr/>
    </dgm:pt>
    <dgm:pt modelId="{F80CA87F-1BE5-9E42-8AB8-D755FC20E307}" type="pres">
      <dgm:prSet presAssocID="{84A4DA63-B9C3-B04C-AD4A-C48F7311107F}" presName="tx1" presStyleLbl="revTx" presStyleIdx="2" presStyleCnt="6"/>
      <dgm:spPr/>
      <dgm:t>
        <a:bodyPr/>
        <a:lstStyle/>
        <a:p>
          <a:endParaRPr lang="en-GB"/>
        </a:p>
      </dgm:t>
    </dgm:pt>
    <dgm:pt modelId="{400E77BC-F8B0-3449-9645-6003750E2047}" type="pres">
      <dgm:prSet presAssocID="{84A4DA63-B9C3-B04C-AD4A-C48F7311107F}" presName="vert1" presStyleCnt="0"/>
      <dgm:spPr/>
    </dgm:pt>
    <dgm:pt modelId="{FAD9E9CB-5F25-3741-9641-F3E153147326}" type="pres">
      <dgm:prSet presAssocID="{857346A8-CBDD-AD4C-A8DB-634AAC7A2F57}" presName="vertSpace2a" presStyleCnt="0"/>
      <dgm:spPr/>
    </dgm:pt>
    <dgm:pt modelId="{7E2B51B1-D4AA-EF4F-B1FB-F9133F734565}" type="pres">
      <dgm:prSet presAssocID="{857346A8-CBDD-AD4C-A8DB-634AAC7A2F57}" presName="horz2" presStyleCnt="0"/>
      <dgm:spPr/>
    </dgm:pt>
    <dgm:pt modelId="{C96A3AA6-B922-1547-928E-07D9AC8CF61D}" type="pres">
      <dgm:prSet presAssocID="{857346A8-CBDD-AD4C-A8DB-634AAC7A2F57}" presName="horzSpace2" presStyleCnt="0"/>
      <dgm:spPr/>
    </dgm:pt>
    <dgm:pt modelId="{DE4298F4-6EDC-0D47-A656-40E02E79747B}" type="pres">
      <dgm:prSet presAssocID="{857346A8-CBDD-AD4C-A8DB-634AAC7A2F57}" presName="tx2" presStyleLbl="revTx" presStyleIdx="3" presStyleCnt="6"/>
      <dgm:spPr/>
      <dgm:t>
        <a:bodyPr/>
        <a:lstStyle/>
        <a:p>
          <a:endParaRPr lang="en-GB"/>
        </a:p>
      </dgm:t>
    </dgm:pt>
    <dgm:pt modelId="{46895B2A-1EF5-3044-8135-A02823966742}" type="pres">
      <dgm:prSet presAssocID="{857346A8-CBDD-AD4C-A8DB-634AAC7A2F57}" presName="vert2" presStyleCnt="0"/>
      <dgm:spPr/>
    </dgm:pt>
    <dgm:pt modelId="{29FFCEA1-A0D8-7841-AE6B-E03741A5883E}" type="pres">
      <dgm:prSet presAssocID="{857346A8-CBDD-AD4C-A8DB-634AAC7A2F57}" presName="thinLine2b" presStyleLbl="callout" presStyleIdx="1" presStyleCnt="3"/>
      <dgm:spPr>
        <a:ln>
          <a:noFill/>
        </a:ln>
      </dgm:spPr>
    </dgm:pt>
    <dgm:pt modelId="{CF9F2F26-4ECD-3B4A-BDFD-3EA067B80402}" type="pres">
      <dgm:prSet presAssocID="{857346A8-CBDD-AD4C-A8DB-634AAC7A2F57}" presName="vertSpace2b" presStyleCnt="0"/>
      <dgm:spPr/>
    </dgm:pt>
    <dgm:pt modelId="{3BE310CE-3EC5-2A4B-9606-014E9A0BE047}" type="pres">
      <dgm:prSet presAssocID="{37776153-2DDE-1142-990E-1D3F161848C4}" presName="thickLine" presStyleLbl="alignNode1" presStyleIdx="2" presStyleCnt="3"/>
      <dgm:spPr/>
    </dgm:pt>
    <dgm:pt modelId="{0DE776A4-EC5C-2242-AF34-475FA5B36FB7}" type="pres">
      <dgm:prSet presAssocID="{37776153-2DDE-1142-990E-1D3F161848C4}" presName="horz1" presStyleCnt="0"/>
      <dgm:spPr/>
    </dgm:pt>
    <dgm:pt modelId="{11D79009-3805-6547-9D79-FF7B72FF9D7C}" type="pres">
      <dgm:prSet presAssocID="{37776153-2DDE-1142-990E-1D3F161848C4}" presName="tx1" presStyleLbl="revTx" presStyleIdx="4" presStyleCnt="6"/>
      <dgm:spPr/>
      <dgm:t>
        <a:bodyPr/>
        <a:lstStyle/>
        <a:p>
          <a:endParaRPr lang="en-GB"/>
        </a:p>
      </dgm:t>
    </dgm:pt>
    <dgm:pt modelId="{A3D1242F-6E42-874D-B1E9-24F027BBE284}" type="pres">
      <dgm:prSet presAssocID="{37776153-2DDE-1142-990E-1D3F161848C4}" presName="vert1" presStyleCnt="0"/>
      <dgm:spPr/>
    </dgm:pt>
    <dgm:pt modelId="{A0372BD4-CFAA-C24A-AD7A-6E85462B4A5E}" type="pres">
      <dgm:prSet presAssocID="{2D19C88D-5B6F-0142-9C48-A600D1585702}" presName="vertSpace2a" presStyleCnt="0"/>
      <dgm:spPr/>
    </dgm:pt>
    <dgm:pt modelId="{EEE3506F-34D5-914E-AAA5-2E3538ABA632}" type="pres">
      <dgm:prSet presAssocID="{2D19C88D-5B6F-0142-9C48-A600D1585702}" presName="horz2" presStyleCnt="0"/>
      <dgm:spPr/>
    </dgm:pt>
    <dgm:pt modelId="{B7FC5710-BD4D-0D42-8CE2-5F3F693239F2}" type="pres">
      <dgm:prSet presAssocID="{2D19C88D-5B6F-0142-9C48-A600D1585702}" presName="horzSpace2" presStyleCnt="0"/>
      <dgm:spPr/>
    </dgm:pt>
    <dgm:pt modelId="{8AF092DE-B316-6C45-A840-AB3973C6EA4A}" type="pres">
      <dgm:prSet presAssocID="{2D19C88D-5B6F-0142-9C48-A600D1585702}" presName="tx2" presStyleLbl="revTx" presStyleIdx="5" presStyleCnt="6"/>
      <dgm:spPr/>
      <dgm:t>
        <a:bodyPr/>
        <a:lstStyle/>
        <a:p>
          <a:endParaRPr lang="en-GB"/>
        </a:p>
      </dgm:t>
    </dgm:pt>
    <dgm:pt modelId="{DD697CC6-64B2-044D-B887-AB20C51F2720}" type="pres">
      <dgm:prSet presAssocID="{2D19C88D-5B6F-0142-9C48-A600D1585702}" presName="vert2" presStyleCnt="0"/>
      <dgm:spPr/>
    </dgm:pt>
    <dgm:pt modelId="{9C3FD47A-AA89-0C41-9866-F1BE820F5F87}" type="pres">
      <dgm:prSet presAssocID="{2D19C88D-5B6F-0142-9C48-A600D1585702}" presName="thinLine2b" presStyleLbl="callout" presStyleIdx="2" presStyleCnt="3"/>
      <dgm:spPr/>
    </dgm:pt>
    <dgm:pt modelId="{DEBA6569-D3E2-F041-87A2-15E871CE1B9A}" type="pres">
      <dgm:prSet presAssocID="{2D19C88D-5B6F-0142-9C48-A600D1585702}" presName="vertSpace2b" presStyleCnt="0"/>
      <dgm:spPr/>
    </dgm:pt>
  </dgm:ptLst>
  <dgm:cxnLst>
    <dgm:cxn modelId="{2868027F-F272-464F-B98A-0853ED006C71}" type="presOf" srcId="{37776153-2DDE-1142-990E-1D3F161848C4}" destId="{11D79009-3805-6547-9D79-FF7B72FF9D7C}" srcOrd="0" destOrd="0" presId="urn:microsoft.com/office/officeart/2008/layout/LinedList"/>
    <dgm:cxn modelId="{1CB05444-9C2B-A74B-94D9-9FEADD92B174}" srcId="{37776153-2DDE-1142-990E-1D3F161848C4}" destId="{2D19C88D-5B6F-0142-9C48-A600D1585702}" srcOrd="0" destOrd="0" parTransId="{091076A6-4037-AF48-AED2-87B63434FD0A}" sibTransId="{1E9DBFAF-6DF3-8F46-9A0B-2F3DCFBFB175}"/>
    <dgm:cxn modelId="{E9825422-635F-F34C-A8A0-A3081201B5BE}" type="presOf" srcId="{857346A8-CBDD-AD4C-A8DB-634AAC7A2F57}" destId="{DE4298F4-6EDC-0D47-A656-40E02E79747B}" srcOrd="0" destOrd="0" presId="urn:microsoft.com/office/officeart/2008/layout/LinedList"/>
    <dgm:cxn modelId="{9A629FD6-E41F-BE47-9AAE-C07B9DC372B0}" type="presOf" srcId="{4568E313-AE0B-824D-B622-97A0650AAFCC}" destId="{036F68F0-5A4B-B94A-9E90-F5F36AD88649}" srcOrd="0" destOrd="0" presId="urn:microsoft.com/office/officeart/2008/layout/LinedList"/>
    <dgm:cxn modelId="{50C2F20A-479B-354C-B4E3-0C9BAC8A404E}" type="presOf" srcId="{043E1891-39B8-0242-AC64-14AC93547440}" destId="{7267294D-DD72-C747-ACEE-CCF6B01E942E}" srcOrd="0" destOrd="0" presId="urn:microsoft.com/office/officeart/2008/layout/LinedList"/>
    <dgm:cxn modelId="{D7BFA4E9-BE35-5948-ABE1-71788B782599}" srcId="{FA48BE8D-C17C-BA4A-85E3-0A7B59023827}" destId="{37776153-2DDE-1142-990E-1D3F161848C4}" srcOrd="2" destOrd="0" parTransId="{CD50BC5F-51D6-3346-B1A3-45D33B6487F5}" sibTransId="{6E07BEAD-DF2A-424D-9517-4FC28A27E5AA}"/>
    <dgm:cxn modelId="{9546D768-0C49-9B44-8394-13CB2CCDB1A2}" type="presOf" srcId="{84A4DA63-B9C3-B04C-AD4A-C48F7311107F}" destId="{F80CA87F-1BE5-9E42-8AB8-D755FC20E307}" srcOrd="0" destOrd="0" presId="urn:microsoft.com/office/officeart/2008/layout/LinedList"/>
    <dgm:cxn modelId="{FBA48FCF-7C5D-B64A-8005-9DF9541897CC}" type="presOf" srcId="{2D19C88D-5B6F-0142-9C48-A600D1585702}" destId="{8AF092DE-B316-6C45-A840-AB3973C6EA4A}" srcOrd="0" destOrd="0" presId="urn:microsoft.com/office/officeart/2008/layout/LinedList"/>
    <dgm:cxn modelId="{134D31E2-E5E0-CF45-88EF-9822E7C67A2B}" srcId="{FA48BE8D-C17C-BA4A-85E3-0A7B59023827}" destId="{043E1891-39B8-0242-AC64-14AC93547440}" srcOrd="0" destOrd="0" parTransId="{7C4C4FC2-928E-9940-90DD-4A92FE5F51DC}" sibTransId="{796CC139-B8D0-7B41-B02D-B66452972D6A}"/>
    <dgm:cxn modelId="{CE6429AA-9124-3847-9096-15B01DDD15B6}" srcId="{043E1891-39B8-0242-AC64-14AC93547440}" destId="{4568E313-AE0B-824D-B622-97A0650AAFCC}" srcOrd="0" destOrd="0" parTransId="{EC4188BC-1907-4141-94EB-A68EC4E424E4}" sibTransId="{027A3347-22B7-A845-8862-9B016F04705F}"/>
    <dgm:cxn modelId="{B1E70C0A-BAA5-9341-9083-AD6604354A59}" srcId="{84A4DA63-B9C3-B04C-AD4A-C48F7311107F}" destId="{857346A8-CBDD-AD4C-A8DB-634AAC7A2F57}" srcOrd="0" destOrd="0" parTransId="{D85E10E6-E6EE-9D41-8A38-DB4A135382B1}" sibTransId="{B7F31184-E709-AE46-956E-4FFF8E48E75D}"/>
    <dgm:cxn modelId="{D3BE9BFF-1435-3D45-B034-EFE67505A35C}" type="presOf" srcId="{FA48BE8D-C17C-BA4A-85E3-0A7B59023827}" destId="{212F4F57-3DB1-9840-81D9-B19F3547FE43}" srcOrd="0" destOrd="0" presId="urn:microsoft.com/office/officeart/2008/layout/LinedList"/>
    <dgm:cxn modelId="{239CB16D-A984-9543-A346-AA306B407694}" srcId="{FA48BE8D-C17C-BA4A-85E3-0A7B59023827}" destId="{84A4DA63-B9C3-B04C-AD4A-C48F7311107F}" srcOrd="1" destOrd="0" parTransId="{A09C609A-43D8-4E4A-A5A0-4E28C0856857}" sibTransId="{31C770BF-325C-6042-AA95-B4E394410BE4}"/>
    <dgm:cxn modelId="{B2AEB720-4D00-1B49-A982-8A86AEE1A347}" type="presParOf" srcId="{212F4F57-3DB1-9840-81D9-B19F3547FE43}" destId="{3A63BEBF-C709-4E49-A4F4-429F4E573725}" srcOrd="0" destOrd="0" presId="urn:microsoft.com/office/officeart/2008/layout/LinedList"/>
    <dgm:cxn modelId="{2B8EE3F3-BDC7-D345-815D-F560F457AF3E}" type="presParOf" srcId="{212F4F57-3DB1-9840-81D9-B19F3547FE43}" destId="{81584592-02EC-1F42-8CB0-C71BCF79B74D}" srcOrd="1" destOrd="0" presId="urn:microsoft.com/office/officeart/2008/layout/LinedList"/>
    <dgm:cxn modelId="{44958C83-1004-E541-8748-C64759A5F1B6}" type="presParOf" srcId="{81584592-02EC-1F42-8CB0-C71BCF79B74D}" destId="{7267294D-DD72-C747-ACEE-CCF6B01E942E}" srcOrd="0" destOrd="0" presId="urn:microsoft.com/office/officeart/2008/layout/LinedList"/>
    <dgm:cxn modelId="{2916E9F2-4A29-1742-81F8-547C8A3BE52F}" type="presParOf" srcId="{81584592-02EC-1F42-8CB0-C71BCF79B74D}" destId="{BF3DC72F-D20C-AE48-951E-CAA004B01E58}" srcOrd="1" destOrd="0" presId="urn:microsoft.com/office/officeart/2008/layout/LinedList"/>
    <dgm:cxn modelId="{FED6E4FE-1F05-CB4F-B41A-D2C4ED320B11}" type="presParOf" srcId="{BF3DC72F-D20C-AE48-951E-CAA004B01E58}" destId="{9549AD8B-519A-9845-92B0-85B847DCCD94}" srcOrd="0" destOrd="0" presId="urn:microsoft.com/office/officeart/2008/layout/LinedList"/>
    <dgm:cxn modelId="{91B136B2-7124-8C4B-9941-7EAB8E87952E}" type="presParOf" srcId="{BF3DC72F-D20C-AE48-951E-CAA004B01E58}" destId="{24A8764E-62B0-1743-8D72-64B2DDA42AB0}" srcOrd="1" destOrd="0" presId="urn:microsoft.com/office/officeart/2008/layout/LinedList"/>
    <dgm:cxn modelId="{E4700D85-56D7-CB48-BA43-81C00C591B4E}" type="presParOf" srcId="{24A8764E-62B0-1743-8D72-64B2DDA42AB0}" destId="{8E155407-9188-7844-A77C-4EE466E6C2CD}" srcOrd="0" destOrd="0" presId="urn:microsoft.com/office/officeart/2008/layout/LinedList"/>
    <dgm:cxn modelId="{EB439E99-9DF5-9945-92FB-21985C7CAD08}" type="presParOf" srcId="{24A8764E-62B0-1743-8D72-64B2DDA42AB0}" destId="{036F68F0-5A4B-B94A-9E90-F5F36AD88649}" srcOrd="1" destOrd="0" presId="urn:microsoft.com/office/officeart/2008/layout/LinedList"/>
    <dgm:cxn modelId="{226809A3-5F74-0442-B170-B948F4140DBD}" type="presParOf" srcId="{24A8764E-62B0-1743-8D72-64B2DDA42AB0}" destId="{15A69AE6-D288-8942-B638-5BFC6007259C}" srcOrd="2" destOrd="0" presId="urn:microsoft.com/office/officeart/2008/layout/LinedList"/>
    <dgm:cxn modelId="{71F1B337-CCAA-0240-B7CD-C82F2342F51A}" type="presParOf" srcId="{BF3DC72F-D20C-AE48-951E-CAA004B01E58}" destId="{C943AA17-87FD-C34D-98FF-46E37AF773FC}" srcOrd="2" destOrd="0" presId="urn:microsoft.com/office/officeart/2008/layout/LinedList"/>
    <dgm:cxn modelId="{EE6E75D2-4221-9F41-9441-DC0B84A95BA1}" type="presParOf" srcId="{BF3DC72F-D20C-AE48-951E-CAA004B01E58}" destId="{8DAAB603-2AA2-684F-91B3-701DE651740E}" srcOrd="3" destOrd="0" presId="urn:microsoft.com/office/officeart/2008/layout/LinedList"/>
    <dgm:cxn modelId="{49F5BF79-6D5D-E648-A48E-4122064E7029}" type="presParOf" srcId="{212F4F57-3DB1-9840-81D9-B19F3547FE43}" destId="{8AC6C76C-BA5E-0041-8E02-DBE6A3A418DE}" srcOrd="2" destOrd="0" presId="urn:microsoft.com/office/officeart/2008/layout/LinedList"/>
    <dgm:cxn modelId="{17BCB376-9654-C84C-ADC5-59DBDF1F9F3A}" type="presParOf" srcId="{212F4F57-3DB1-9840-81D9-B19F3547FE43}" destId="{3EADB5DE-4D19-1643-A082-89C7A88E5B9B}" srcOrd="3" destOrd="0" presId="urn:microsoft.com/office/officeart/2008/layout/LinedList"/>
    <dgm:cxn modelId="{125243A1-19FE-E749-8A14-621A4878DC72}" type="presParOf" srcId="{3EADB5DE-4D19-1643-A082-89C7A88E5B9B}" destId="{F80CA87F-1BE5-9E42-8AB8-D755FC20E307}" srcOrd="0" destOrd="0" presId="urn:microsoft.com/office/officeart/2008/layout/LinedList"/>
    <dgm:cxn modelId="{D6D9FD89-E7A8-A849-8C4D-81CEE4154F61}" type="presParOf" srcId="{3EADB5DE-4D19-1643-A082-89C7A88E5B9B}" destId="{400E77BC-F8B0-3449-9645-6003750E2047}" srcOrd="1" destOrd="0" presId="urn:microsoft.com/office/officeart/2008/layout/LinedList"/>
    <dgm:cxn modelId="{A8FB103F-F05E-F842-B605-AB22F1C908AF}" type="presParOf" srcId="{400E77BC-F8B0-3449-9645-6003750E2047}" destId="{FAD9E9CB-5F25-3741-9641-F3E153147326}" srcOrd="0" destOrd="0" presId="urn:microsoft.com/office/officeart/2008/layout/LinedList"/>
    <dgm:cxn modelId="{583907DB-CA19-744B-9161-556894105447}" type="presParOf" srcId="{400E77BC-F8B0-3449-9645-6003750E2047}" destId="{7E2B51B1-D4AA-EF4F-B1FB-F9133F734565}" srcOrd="1" destOrd="0" presId="urn:microsoft.com/office/officeart/2008/layout/LinedList"/>
    <dgm:cxn modelId="{0E4A835E-2DD2-9849-98E6-FED512C7C469}" type="presParOf" srcId="{7E2B51B1-D4AA-EF4F-B1FB-F9133F734565}" destId="{C96A3AA6-B922-1547-928E-07D9AC8CF61D}" srcOrd="0" destOrd="0" presId="urn:microsoft.com/office/officeart/2008/layout/LinedList"/>
    <dgm:cxn modelId="{F4E149A3-87EA-7D4C-A5C5-9DDCDFD2E131}" type="presParOf" srcId="{7E2B51B1-D4AA-EF4F-B1FB-F9133F734565}" destId="{DE4298F4-6EDC-0D47-A656-40E02E79747B}" srcOrd="1" destOrd="0" presId="urn:microsoft.com/office/officeart/2008/layout/LinedList"/>
    <dgm:cxn modelId="{F3A98D13-ECFF-4347-AD12-9A23D364D406}" type="presParOf" srcId="{7E2B51B1-D4AA-EF4F-B1FB-F9133F734565}" destId="{46895B2A-1EF5-3044-8135-A02823966742}" srcOrd="2" destOrd="0" presId="urn:microsoft.com/office/officeart/2008/layout/LinedList"/>
    <dgm:cxn modelId="{F84B497C-6B1B-0B40-8592-D50D51F64CFC}" type="presParOf" srcId="{400E77BC-F8B0-3449-9645-6003750E2047}" destId="{29FFCEA1-A0D8-7841-AE6B-E03741A5883E}" srcOrd="2" destOrd="0" presId="urn:microsoft.com/office/officeart/2008/layout/LinedList"/>
    <dgm:cxn modelId="{BA1E0303-39D1-E94F-A251-D977675CECE6}" type="presParOf" srcId="{400E77BC-F8B0-3449-9645-6003750E2047}" destId="{CF9F2F26-4ECD-3B4A-BDFD-3EA067B80402}" srcOrd="3" destOrd="0" presId="urn:microsoft.com/office/officeart/2008/layout/LinedList"/>
    <dgm:cxn modelId="{9D979D65-3C0D-9B43-B0DB-0E52D54D3501}" type="presParOf" srcId="{212F4F57-3DB1-9840-81D9-B19F3547FE43}" destId="{3BE310CE-3EC5-2A4B-9606-014E9A0BE047}" srcOrd="4" destOrd="0" presId="urn:microsoft.com/office/officeart/2008/layout/LinedList"/>
    <dgm:cxn modelId="{CF45F35E-0EDA-C44F-AC3A-940F6AA3D309}" type="presParOf" srcId="{212F4F57-3DB1-9840-81D9-B19F3547FE43}" destId="{0DE776A4-EC5C-2242-AF34-475FA5B36FB7}" srcOrd="5" destOrd="0" presId="urn:microsoft.com/office/officeart/2008/layout/LinedList"/>
    <dgm:cxn modelId="{6D9B85DF-EADE-AE46-9E08-1F43D79D9C57}" type="presParOf" srcId="{0DE776A4-EC5C-2242-AF34-475FA5B36FB7}" destId="{11D79009-3805-6547-9D79-FF7B72FF9D7C}" srcOrd="0" destOrd="0" presId="urn:microsoft.com/office/officeart/2008/layout/LinedList"/>
    <dgm:cxn modelId="{EA222214-87E8-5B4E-90D3-613713A7EBCA}" type="presParOf" srcId="{0DE776A4-EC5C-2242-AF34-475FA5B36FB7}" destId="{A3D1242F-6E42-874D-B1E9-24F027BBE284}" srcOrd="1" destOrd="0" presId="urn:microsoft.com/office/officeart/2008/layout/LinedList"/>
    <dgm:cxn modelId="{43D8880B-E122-0748-9725-4EC6A18F554E}" type="presParOf" srcId="{A3D1242F-6E42-874D-B1E9-24F027BBE284}" destId="{A0372BD4-CFAA-C24A-AD7A-6E85462B4A5E}" srcOrd="0" destOrd="0" presId="urn:microsoft.com/office/officeart/2008/layout/LinedList"/>
    <dgm:cxn modelId="{A4FF3089-9F1A-2340-9791-A757FC8BD48F}" type="presParOf" srcId="{A3D1242F-6E42-874D-B1E9-24F027BBE284}" destId="{EEE3506F-34D5-914E-AAA5-2E3538ABA632}" srcOrd="1" destOrd="0" presId="urn:microsoft.com/office/officeart/2008/layout/LinedList"/>
    <dgm:cxn modelId="{631C22B7-8F54-AB4A-BFBA-9E148249B2E1}" type="presParOf" srcId="{EEE3506F-34D5-914E-AAA5-2E3538ABA632}" destId="{B7FC5710-BD4D-0D42-8CE2-5F3F693239F2}" srcOrd="0" destOrd="0" presId="urn:microsoft.com/office/officeart/2008/layout/LinedList"/>
    <dgm:cxn modelId="{87979FA8-CAC8-A746-B331-3D098F0DC2EB}" type="presParOf" srcId="{EEE3506F-34D5-914E-AAA5-2E3538ABA632}" destId="{8AF092DE-B316-6C45-A840-AB3973C6EA4A}" srcOrd="1" destOrd="0" presId="urn:microsoft.com/office/officeart/2008/layout/LinedList"/>
    <dgm:cxn modelId="{2CBF519F-F52B-9D45-A563-1B64AA6414DB}" type="presParOf" srcId="{EEE3506F-34D5-914E-AAA5-2E3538ABA632}" destId="{DD697CC6-64B2-044D-B887-AB20C51F2720}" srcOrd="2" destOrd="0" presId="urn:microsoft.com/office/officeart/2008/layout/LinedList"/>
    <dgm:cxn modelId="{E33EA025-7943-E242-806A-03B13C3795E9}" type="presParOf" srcId="{A3D1242F-6E42-874D-B1E9-24F027BBE284}" destId="{9C3FD47A-AA89-0C41-9866-F1BE820F5F87}" srcOrd="2" destOrd="0" presId="urn:microsoft.com/office/officeart/2008/layout/LinedList"/>
    <dgm:cxn modelId="{ACCA50CF-0601-4046-BABD-C8F790BF6B3B}" type="presParOf" srcId="{A3D1242F-6E42-874D-B1E9-24F027BBE284}" destId="{DEBA6569-D3E2-F041-87A2-15E871CE1B9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D7E74-1E60-814D-9C53-72AE1503ED15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51CAF-C2A9-2A42-98B3-D612E8DF437E}">
      <dgm:prSet phldrT="[Testo]"/>
      <dgm:spPr/>
      <dgm:t>
        <a:bodyPr/>
        <a:lstStyle/>
        <a:p>
          <a:r>
            <a:rPr lang="en-US" dirty="0" smtClean="0"/>
            <a:t>TSMM</a:t>
          </a:r>
          <a:endParaRPr lang="en-US" dirty="0"/>
        </a:p>
      </dgm:t>
    </dgm:pt>
    <dgm:pt modelId="{6ED8B311-CD84-474D-8F59-026528DDDFF8}" type="parTrans" cxnId="{67A5DB2C-E8AA-E448-98D7-E7F76F089CE4}">
      <dgm:prSet/>
      <dgm:spPr/>
      <dgm:t>
        <a:bodyPr/>
        <a:lstStyle/>
        <a:p>
          <a:endParaRPr lang="en-US"/>
        </a:p>
      </dgm:t>
    </dgm:pt>
    <dgm:pt modelId="{8CF1E524-9C10-AB41-8898-CA3C0F6ED085}" type="sibTrans" cxnId="{67A5DB2C-E8AA-E448-98D7-E7F76F089CE4}">
      <dgm:prSet/>
      <dgm:spPr/>
      <dgm:t>
        <a:bodyPr/>
        <a:lstStyle/>
        <a:p>
          <a:endParaRPr lang="en-US"/>
        </a:p>
      </dgm:t>
    </dgm:pt>
    <dgm:pt modelId="{322B9E56-FB2B-8B45-9EC7-05CAF478B0E3}">
      <dgm:prSet phldrT="[Testo]" custT="1"/>
      <dgm:spPr/>
      <dgm:t>
        <a:bodyPr/>
        <a:lstStyle/>
        <a:p>
          <a:r>
            <a:rPr lang="en-US" sz="1000" b="1" dirty="0" smtClean="0"/>
            <a:t>GATE@USFD</a:t>
          </a:r>
          <a:endParaRPr lang="en-US" sz="1000" b="1" dirty="0"/>
        </a:p>
      </dgm:t>
    </dgm:pt>
    <dgm:pt modelId="{A2D3318B-82E7-7A47-AF45-97143B83D281}" type="parTrans" cxnId="{BF16266D-391B-F346-8B49-941979CED234}">
      <dgm:prSet/>
      <dgm:spPr/>
      <dgm:t>
        <a:bodyPr/>
        <a:lstStyle/>
        <a:p>
          <a:endParaRPr lang="en-US"/>
        </a:p>
      </dgm:t>
    </dgm:pt>
    <dgm:pt modelId="{221FF308-CC74-5A4B-B7FC-1C1A394C70D7}" type="sibTrans" cxnId="{BF16266D-391B-F346-8B49-941979CED234}">
      <dgm:prSet/>
      <dgm:spPr/>
      <dgm:t>
        <a:bodyPr/>
        <a:lstStyle/>
        <a:p>
          <a:endParaRPr lang="en-US"/>
        </a:p>
      </dgm:t>
    </dgm:pt>
    <dgm:pt modelId="{121FBA20-530F-5342-96A1-97D9E9D599DE}">
      <dgm:prSet phldrT="[Testo]"/>
      <dgm:spPr/>
      <dgm:t>
        <a:bodyPr/>
        <a:lstStyle/>
        <a:p>
          <a:r>
            <a:rPr lang="en-US" dirty="0" smtClean="0"/>
            <a:t>SNA</a:t>
          </a:r>
          <a:endParaRPr lang="en-US" dirty="0"/>
        </a:p>
      </dgm:t>
    </dgm:pt>
    <dgm:pt modelId="{7E526C91-0D6D-7F49-B96D-06D181BF8976}" type="parTrans" cxnId="{411E81AD-9452-B24A-8737-E1C1D7E99481}">
      <dgm:prSet/>
      <dgm:spPr/>
      <dgm:t>
        <a:bodyPr/>
        <a:lstStyle/>
        <a:p>
          <a:endParaRPr lang="en-US"/>
        </a:p>
      </dgm:t>
    </dgm:pt>
    <dgm:pt modelId="{CD55C7A1-8869-6D4A-91FF-7F6ADBBC20F1}" type="sibTrans" cxnId="{411E81AD-9452-B24A-8737-E1C1D7E99481}">
      <dgm:prSet/>
      <dgm:spPr/>
      <dgm:t>
        <a:bodyPr/>
        <a:lstStyle/>
        <a:p>
          <a:endParaRPr lang="en-US"/>
        </a:p>
      </dgm:t>
    </dgm:pt>
    <dgm:pt modelId="{DAFA795A-DA2D-874A-8CDF-4219C6F2D9C4}">
      <dgm:prSet phldrT="[Testo]" custT="1"/>
      <dgm:spPr/>
      <dgm:t>
        <a:bodyPr/>
        <a:lstStyle/>
        <a:p>
          <a:r>
            <a:rPr lang="en-US" sz="1000" b="1" dirty="0" err="1" smtClean="0"/>
            <a:t>KDD@SoBigData.it</a:t>
          </a:r>
          <a:endParaRPr lang="en-US" sz="1000" b="1" dirty="0"/>
        </a:p>
      </dgm:t>
    </dgm:pt>
    <dgm:pt modelId="{E6605D76-61D1-B442-B138-6BB03482CB9B}" type="parTrans" cxnId="{0F825DB4-42A0-8A44-B958-51B236B52A1E}">
      <dgm:prSet/>
      <dgm:spPr/>
      <dgm:t>
        <a:bodyPr/>
        <a:lstStyle/>
        <a:p>
          <a:endParaRPr lang="en-US"/>
        </a:p>
      </dgm:t>
    </dgm:pt>
    <dgm:pt modelId="{E87475DB-58F6-C846-B50E-139C92ED385B}" type="sibTrans" cxnId="{0F825DB4-42A0-8A44-B958-51B236B52A1E}">
      <dgm:prSet/>
      <dgm:spPr/>
      <dgm:t>
        <a:bodyPr/>
        <a:lstStyle/>
        <a:p>
          <a:endParaRPr lang="en-US"/>
        </a:p>
      </dgm:t>
    </dgm:pt>
    <dgm:pt modelId="{FE705570-E813-4F41-B4E9-B54D2F39099E}">
      <dgm:prSet phldrT="[Testo]"/>
      <dgm:spPr/>
      <dgm:t>
        <a:bodyPr/>
        <a:lstStyle/>
        <a:p>
          <a:r>
            <a:rPr lang="en-US" dirty="0" smtClean="0"/>
            <a:t>HMA</a:t>
          </a:r>
          <a:endParaRPr lang="en-US" dirty="0"/>
        </a:p>
      </dgm:t>
    </dgm:pt>
    <dgm:pt modelId="{EB0846FC-7185-944C-AD6B-D32199C9EC9B}" type="parTrans" cxnId="{32A040B2-BC58-904B-8C5C-191C493B185A}">
      <dgm:prSet/>
      <dgm:spPr/>
      <dgm:t>
        <a:bodyPr/>
        <a:lstStyle/>
        <a:p>
          <a:endParaRPr lang="en-US"/>
        </a:p>
      </dgm:t>
    </dgm:pt>
    <dgm:pt modelId="{AEA48284-0917-5745-AAF5-C25A77C98659}" type="sibTrans" cxnId="{32A040B2-BC58-904B-8C5C-191C493B185A}">
      <dgm:prSet/>
      <dgm:spPr/>
      <dgm:t>
        <a:bodyPr/>
        <a:lstStyle/>
        <a:p>
          <a:endParaRPr lang="en-US"/>
        </a:p>
      </dgm:t>
    </dgm:pt>
    <dgm:pt modelId="{A1A2E7F5-6553-D645-AA6E-53465B40301F}">
      <dgm:prSet phldrT="[Testo]" custT="1"/>
      <dgm:spPr/>
      <dgm:t>
        <a:bodyPr/>
        <a:lstStyle/>
        <a:p>
          <a:r>
            <a:rPr lang="en-US" sz="1000" b="1" dirty="0" err="1" smtClean="0"/>
            <a:t>KDD@SoBigData.it</a:t>
          </a:r>
          <a:endParaRPr lang="en-US" sz="1000" b="1" dirty="0"/>
        </a:p>
      </dgm:t>
    </dgm:pt>
    <dgm:pt modelId="{73A89429-AE8B-6B4E-8C3A-184DB4347C30}" type="parTrans" cxnId="{1F9E4DC4-5081-2C43-8481-A70A8A16BD65}">
      <dgm:prSet/>
      <dgm:spPr/>
      <dgm:t>
        <a:bodyPr/>
        <a:lstStyle/>
        <a:p>
          <a:endParaRPr lang="en-US"/>
        </a:p>
      </dgm:t>
    </dgm:pt>
    <dgm:pt modelId="{2B35D238-1A0C-0346-A9AB-8C63756F0B02}" type="sibTrans" cxnId="{1F9E4DC4-5081-2C43-8481-A70A8A16BD65}">
      <dgm:prSet/>
      <dgm:spPr/>
      <dgm:t>
        <a:bodyPr/>
        <a:lstStyle/>
        <a:p>
          <a:endParaRPr lang="en-US"/>
        </a:p>
      </dgm:t>
    </dgm:pt>
    <dgm:pt modelId="{93D25BB7-1336-8C49-B88B-C3458518C179}">
      <dgm:prSet phldrT="[Testo]"/>
      <dgm:spPr/>
      <dgm:t>
        <a:bodyPr/>
        <a:lstStyle/>
        <a:p>
          <a:r>
            <a:rPr lang="en-US" dirty="0" smtClean="0"/>
            <a:t>WA</a:t>
          </a:r>
          <a:endParaRPr lang="en-US" dirty="0"/>
        </a:p>
      </dgm:t>
    </dgm:pt>
    <dgm:pt modelId="{6946B059-3EC1-B14D-A098-C3C36D63EC5B}" type="parTrans" cxnId="{63AB58C0-248A-4740-9DA4-AC6579B9627D}">
      <dgm:prSet/>
      <dgm:spPr/>
      <dgm:t>
        <a:bodyPr/>
        <a:lstStyle/>
        <a:p>
          <a:endParaRPr lang="en-US"/>
        </a:p>
      </dgm:t>
    </dgm:pt>
    <dgm:pt modelId="{A7148EF6-8054-8247-916C-124E8594786F}" type="sibTrans" cxnId="{63AB58C0-248A-4740-9DA4-AC6579B9627D}">
      <dgm:prSet/>
      <dgm:spPr/>
      <dgm:t>
        <a:bodyPr/>
        <a:lstStyle/>
        <a:p>
          <a:endParaRPr lang="en-US"/>
        </a:p>
      </dgm:t>
    </dgm:pt>
    <dgm:pt modelId="{E632BAE6-FF23-9644-A5A6-D3A0FD7ACDFF}">
      <dgm:prSet phldrT="[Testo]" custT="1"/>
      <dgm:spPr/>
      <dgm:t>
        <a:bodyPr/>
        <a:lstStyle/>
        <a:p>
          <a:r>
            <a:rPr lang="en-US" sz="1000" b="1" dirty="0" err="1" smtClean="0"/>
            <a:t>HPC@SoBigData.it</a:t>
          </a:r>
          <a:endParaRPr lang="en-US" sz="1000" b="1" dirty="0"/>
        </a:p>
      </dgm:t>
    </dgm:pt>
    <dgm:pt modelId="{2CC76958-7EED-3340-9386-0BA9667F272C}" type="parTrans" cxnId="{CE6476E0-7CE3-7642-84D0-2AE7A100CB18}">
      <dgm:prSet/>
      <dgm:spPr/>
      <dgm:t>
        <a:bodyPr/>
        <a:lstStyle/>
        <a:p>
          <a:endParaRPr lang="en-US"/>
        </a:p>
      </dgm:t>
    </dgm:pt>
    <dgm:pt modelId="{6A610FB2-FA45-9948-9A6E-EDEAB07D3FB3}" type="sibTrans" cxnId="{CE6476E0-7CE3-7642-84D0-2AE7A100CB18}">
      <dgm:prSet/>
      <dgm:spPr/>
      <dgm:t>
        <a:bodyPr/>
        <a:lstStyle/>
        <a:p>
          <a:endParaRPr lang="en-US"/>
        </a:p>
      </dgm:t>
    </dgm:pt>
    <dgm:pt modelId="{ABC33943-FF54-E741-9F41-2920AB010C41}">
      <dgm:prSet phldrT="[Testo]" custT="1"/>
      <dgm:spPr/>
      <dgm:t>
        <a:bodyPr/>
        <a:lstStyle/>
        <a:p>
          <a:r>
            <a:rPr lang="en-US" sz="1000" b="1" dirty="0" err="1" smtClean="0"/>
            <a:t>HPC@SoBiigData.it</a:t>
          </a:r>
          <a:endParaRPr lang="en-US" sz="1000" b="1" dirty="0"/>
        </a:p>
      </dgm:t>
    </dgm:pt>
    <dgm:pt modelId="{7EC32F7D-9ACD-454A-B04D-DD8CB21CF2D7}" type="parTrans" cxnId="{48500E6C-6446-764F-B5E9-CEC1DD19C61F}">
      <dgm:prSet/>
      <dgm:spPr/>
      <dgm:t>
        <a:bodyPr/>
        <a:lstStyle/>
        <a:p>
          <a:endParaRPr lang="en-US"/>
        </a:p>
      </dgm:t>
    </dgm:pt>
    <dgm:pt modelId="{CDAC4EC6-0882-8849-A268-D971BFF2D44A}" type="sibTrans" cxnId="{48500E6C-6446-764F-B5E9-CEC1DD19C61F}">
      <dgm:prSet/>
      <dgm:spPr/>
      <dgm:t>
        <a:bodyPr/>
        <a:lstStyle/>
        <a:p>
          <a:endParaRPr lang="en-US"/>
        </a:p>
      </dgm:t>
    </dgm:pt>
    <dgm:pt modelId="{64F19CB4-3F3C-614E-BFA7-164BE667CD79}">
      <dgm:prSet phldrT="[Testo]" custT="1"/>
      <dgm:spPr/>
      <dgm:t>
        <a:bodyPr/>
        <a:lstStyle/>
        <a:p>
          <a:r>
            <a:rPr lang="en-US" sz="1000" b="1" dirty="0" err="1" smtClean="0"/>
            <a:t>WAFI@SoBigData.it</a:t>
          </a:r>
          <a:endParaRPr lang="en-US" sz="1000" b="1" dirty="0"/>
        </a:p>
      </dgm:t>
    </dgm:pt>
    <dgm:pt modelId="{F033E58E-567E-D842-B5F7-5AACF3596C30}" type="parTrans" cxnId="{64E91917-3420-9F43-B89C-9E11AD072FB9}">
      <dgm:prSet/>
      <dgm:spPr/>
      <dgm:t>
        <a:bodyPr/>
        <a:lstStyle/>
        <a:p>
          <a:endParaRPr lang="en-US"/>
        </a:p>
      </dgm:t>
    </dgm:pt>
    <dgm:pt modelId="{3FECAEDE-43DB-A94D-8A58-E4974B2986A7}" type="sibTrans" cxnId="{64E91917-3420-9F43-B89C-9E11AD072FB9}">
      <dgm:prSet/>
      <dgm:spPr/>
      <dgm:t>
        <a:bodyPr/>
        <a:lstStyle/>
        <a:p>
          <a:endParaRPr lang="en-US"/>
        </a:p>
      </dgm:t>
    </dgm:pt>
    <dgm:pt modelId="{63CC7A44-D902-104A-A822-437F52DA6E07}">
      <dgm:prSet phldrT="[Testo]"/>
      <dgm:spPr/>
      <dgm:t>
        <a:bodyPr/>
        <a:lstStyle/>
        <a:p>
          <a:r>
            <a:rPr lang="en-US" dirty="0" smtClean="0"/>
            <a:t>VA</a:t>
          </a:r>
          <a:endParaRPr lang="en-US" dirty="0"/>
        </a:p>
      </dgm:t>
    </dgm:pt>
    <dgm:pt modelId="{8EA73E03-9A18-E043-934F-47D9124236E9}" type="parTrans" cxnId="{0078305B-0742-6A40-8281-B2BD526C6ABD}">
      <dgm:prSet/>
      <dgm:spPr/>
      <dgm:t>
        <a:bodyPr/>
        <a:lstStyle/>
        <a:p>
          <a:endParaRPr lang="en-US"/>
        </a:p>
      </dgm:t>
    </dgm:pt>
    <dgm:pt modelId="{1A0FB347-930C-5E4E-AD4E-B671013F6164}" type="sibTrans" cxnId="{0078305B-0742-6A40-8281-B2BD526C6ABD}">
      <dgm:prSet/>
      <dgm:spPr/>
      <dgm:t>
        <a:bodyPr/>
        <a:lstStyle/>
        <a:p>
          <a:endParaRPr lang="en-US"/>
        </a:p>
      </dgm:t>
    </dgm:pt>
    <dgm:pt modelId="{061F8259-60A9-2D49-909A-A058372B1494}">
      <dgm:prSet phldrT="[Testo]"/>
      <dgm:spPr/>
      <dgm:t>
        <a:bodyPr/>
        <a:lstStyle/>
        <a:p>
          <a:r>
            <a:rPr lang="en-US" b="1" dirty="0" smtClean="0"/>
            <a:t>IVAS@IGD</a:t>
          </a:r>
          <a:endParaRPr lang="en-US" b="1" dirty="0"/>
        </a:p>
      </dgm:t>
    </dgm:pt>
    <dgm:pt modelId="{AB1B1F23-EA3C-1E4E-BA28-6298215A6215}" type="parTrans" cxnId="{226573FA-CD74-A246-A09C-A3332953C18B}">
      <dgm:prSet/>
      <dgm:spPr/>
      <dgm:t>
        <a:bodyPr/>
        <a:lstStyle/>
        <a:p>
          <a:endParaRPr lang="en-US"/>
        </a:p>
      </dgm:t>
    </dgm:pt>
    <dgm:pt modelId="{3A0890D8-2769-2E45-A504-097A06109E11}" type="sibTrans" cxnId="{226573FA-CD74-A246-A09C-A3332953C18B}">
      <dgm:prSet/>
      <dgm:spPr/>
      <dgm:t>
        <a:bodyPr/>
        <a:lstStyle/>
        <a:p>
          <a:endParaRPr lang="en-US"/>
        </a:p>
      </dgm:t>
    </dgm:pt>
    <dgm:pt modelId="{38A0AA3D-11FB-4A43-8A7E-ED741417E8AC}">
      <dgm:prSet phldrT="[Testo]" custT="1"/>
      <dgm:spPr/>
      <dgm:t>
        <a:bodyPr/>
        <a:lstStyle/>
        <a:p>
          <a:r>
            <a:rPr lang="en-US" sz="1000" b="1" dirty="0" smtClean="0"/>
            <a:t>Aalto</a:t>
          </a:r>
          <a:endParaRPr lang="en-US" sz="1000" b="1" dirty="0"/>
        </a:p>
      </dgm:t>
    </dgm:pt>
    <dgm:pt modelId="{F84B3AF0-E50A-2340-8B44-145D000B0560}" type="parTrans" cxnId="{BF2F90AC-56E0-4249-94C6-4FD916BC28F0}">
      <dgm:prSet/>
      <dgm:spPr/>
      <dgm:t>
        <a:bodyPr/>
        <a:lstStyle/>
        <a:p>
          <a:endParaRPr lang="en-US"/>
        </a:p>
      </dgm:t>
    </dgm:pt>
    <dgm:pt modelId="{827913A7-7245-E645-8740-23E4DB26A8D6}" type="sibTrans" cxnId="{BF2F90AC-56E0-4249-94C6-4FD916BC28F0}">
      <dgm:prSet/>
      <dgm:spPr/>
      <dgm:t>
        <a:bodyPr/>
        <a:lstStyle/>
        <a:p>
          <a:endParaRPr lang="en-US"/>
        </a:p>
      </dgm:t>
    </dgm:pt>
    <dgm:pt modelId="{1BF8A1B2-9DA2-6845-B472-D739E1D485B4}">
      <dgm:prSet phldrT="[Testo]"/>
      <dgm:spPr/>
      <dgm:t>
        <a:bodyPr/>
        <a:lstStyle/>
        <a:p>
          <a:r>
            <a:rPr lang="en-US" dirty="0" smtClean="0"/>
            <a:t>SD</a:t>
          </a:r>
          <a:endParaRPr lang="en-US" dirty="0"/>
        </a:p>
      </dgm:t>
    </dgm:pt>
    <dgm:pt modelId="{A3FE4328-7D03-3048-8306-33F69562806B}" type="parTrans" cxnId="{110B433A-8568-D64F-B0E4-9D6EBF26B3CC}">
      <dgm:prSet/>
      <dgm:spPr/>
      <dgm:t>
        <a:bodyPr/>
        <a:lstStyle/>
        <a:p>
          <a:endParaRPr lang="en-US"/>
        </a:p>
      </dgm:t>
    </dgm:pt>
    <dgm:pt modelId="{7900B2CC-ACFB-6D48-B5A2-14A9813ACDAD}" type="sibTrans" cxnId="{110B433A-8568-D64F-B0E4-9D6EBF26B3CC}">
      <dgm:prSet/>
      <dgm:spPr/>
      <dgm:t>
        <a:bodyPr/>
        <a:lstStyle/>
        <a:p>
          <a:endParaRPr lang="en-US"/>
        </a:p>
      </dgm:t>
    </dgm:pt>
    <dgm:pt modelId="{4E00677B-A96E-A64B-B73C-ED107446E0E5}">
      <dgm:prSet phldrT="[Testo]"/>
      <dgm:spPr/>
      <dgm:t>
        <a:bodyPr/>
        <a:lstStyle/>
        <a:p>
          <a:r>
            <a:rPr lang="en-US" b="1" dirty="0" err="1" smtClean="0"/>
            <a:t>LivingArchive@ETH</a:t>
          </a:r>
          <a:endParaRPr lang="en-US" b="1" dirty="0"/>
        </a:p>
      </dgm:t>
    </dgm:pt>
    <dgm:pt modelId="{F3D639CE-3739-074C-9BB1-228CA1EC3AA1}" type="parTrans" cxnId="{15722E26-F5F2-8A4F-BE94-2E54148B3A20}">
      <dgm:prSet/>
      <dgm:spPr/>
      <dgm:t>
        <a:bodyPr/>
        <a:lstStyle/>
        <a:p>
          <a:endParaRPr lang="en-US"/>
        </a:p>
      </dgm:t>
    </dgm:pt>
    <dgm:pt modelId="{E80EAC1E-2409-424E-8136-CDF1BB9DF1C4}" type="sibTrans" cxnId="{15722E26-F5F2-8A4F-BE94-2E54148B3A20}">
      <dgm:prSet/>
      <dgm:spPr/>
      <dgm:t>
        <a:bodyPr/>
        <a:lstStyle/>
        <a:p>
          <a:endParaRPr lang="en-US"/>
        </a:p>
      </dgm:t>
    </dgm:pt>
    <dgm:pt modelId="{6CBEDAA5-ABB4-FA40-955A-47359D6E2E46}">
      <dgm:prSet phldrT="[Testo]"/>
      <dgm:spPr/>
      <dgm:t>
        <a:bodyPr/>
        <a:lstStyle/>
        <a:p>
          <a:r>
            <a:rPr lang="en-US" b="1" dirty="0" err="1" smtClean="0"/>
            <a:t>E-GovData@Tartu</a:t>
          </a:r>
          <a:endParaRPr lang="en-US" b="1" dirty="0"/>
        </a:p>
      </dgm:t>
    </dgm:pt>
    <dgm:pt modelId="{35CAD2C7-0A84-F24C-B9BD-E3910E76F6E9}" type="parTrans" cxnId="{8E977B69-77DF-DB4F-B990-875AB48DF11D}">
      <dgm:prSet/>
      <dgm:spPr/>
      <dgm:t>
        <a:bodyPr/>
        <a:lstStyle/>
        <a:p>
          <a:endParaRPr lang="en-US"/>
        </a:p>
      </dgm:t>
    </dgm:pt>
    <dgm:pt modelId="{78E9F033-E0B9-AF49-91CE-62EF9E63F9C8}" type="sibTrans" cxnId="{8E977B69-77DF-DB4F-B990-875AB48DF11D}">
      <dgm:prSet/>
      <dgm:spPr/>
      <dgm:t>
        <a:bodyPr/>
        <a:lstStyle/>
        <a:p>
          <a:endParaRPr lang="en-US"/>
        </a:p>
      </dgm:t>
    </dgm:pt>
    <dgm:pt modelId="{99848F02-32D5-0048-A49E-FBF1EDC076F9}">
      <dgm:prSet phldrT="[Testo]" custT="1"/>
      <dgm:spPr/>
      <dgm:t>
        <a:bodyPr/>
        <a:lstStyle/>
        <a:p>
          <a:r>
            <a:rPr lang="en-US" sz="1000" b="1" dirty="0" err="1" smtClean="0"/>
            <a:t>Alexandria@LUH</a:t>
          </a:r>
          <a:endParaRPr lang="en-US" sz="1000" b="1" dirty="0"/>
        </a:p>
      </dgm:t>
    </dgm:pt>
    <dgm:pt modelId="{0F7EB8B1-211C-7145-88CA-C5B2AF38841A}" type="sibTrans" cxnId="{ACBF257D-0B79-9E47-8093-8C925366DDF6}">
      <dgm:prSet/>
      <dgm:spPr/>
      <dgm:t>
        <a:bodyPr/>
        <a:lstStyle/>
        <a:p>
          <a:endParaRPr lang="en-US"/>
        </a:p>
      </dgm:t>
    </dgm:pt>
    <dgm:pt modelId="{B27FDD96-9776-E84C-BAC6-933E08816DA3}" type="parTrans" cxnId="{ACBF257D-0B79-9E47-8093-8C925366DDF6}">
      <dgm:prSet/>
      <dgm:spPr/>
      <dgm:t>
        <a:bodyPr/>
        <a:lstStyle/>
        <a:p>
          <a:endParaRPr lang="en-US"/>
        </a:p>
      </dgm:t>
    </dgm:pt>
    <dgm:pt modelId="{9493B7B7-91DA-FB47-81D0-B631A1305160}" type="pres">
      <dgm:prSet presAssocID="{AEFD7E74-1E60-814D-9C53-72AE1503ED1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F1B12C-8BDE-3E47-9E1A-8EAB981DB85C}" type="pres">
      <dgm:prSet presAssocID="{95451CAF-C2A9-2A42-98B3-D612E8DF437E}" presName="composite" presStyleCnt="0"/>
      <dgm:spPr/>
    </dgm:pt>
    <dgm:pt modelId="{D720A64D-80C4-7744-9D06-FBD0E9B1B938}" type="pres">
      <dgm:prSet presAssocID="{95451CAF-C2A9-2A42-98B3-D612E8DF437E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71207-6DCE-7B4C-940A-FBD116870E14}" type="pres">
      <dgm:prSet presAssocID="{95451CAF-C2A9-2A42-98B3-D612E8DF437E}" presName="Childtext1" presStyleLbl="revTx" presStyleIdx="0" presStyleCnt="6" custScaleX="144133" custLinFactNeighborX="38992" custLinFactNeighborY="-1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35239-20EA-334F-B93F-80B6542F48DE}" type="pres">
      <dgm:prSet presAssocID="{95451CAF-C2A9-2A42-98B3-D612E8DF437E}" presName="BalanceSpacing" presStyleCnt="0"/>
      <dgm:spPr/>
    </dgm:pt>
    <dgm:pt modelId="{856175E1-4B29-9144-8C39-88355E6358CB}" type="pres">
      <dgm:prSet presAssocID="{95451CAF-C2A9-2A42-98B3-D612E8DF437E}" presName="BalanceSpacing1" presStyleCnt="0"/>
      <dgm:spPr/>
    </dgm:pt>
    <dgm:pt modelId="{9B59C7D7-6F99-7E45-AD9A-7A4063CD9DED}" type="pres">
      <dgm:prSet presAssocID="{8CF1E524-9C10-AB41-8898-CA3C0F6ED085}" presName="Accent1Text" presStyleLbl="node1" presStyleIdx="1" presStyleCnt="12"/>
      <dgm:spPr/>
      <dgm:t>
        <a:bodyPr/>
        <a:lstStyle/>
        <a:p>
          <a:endParaRPr lang="en-US"/>
        </a:p>
      </dgm:t>
    </dgm:pt>
    <dgm:pt modelId="{3A415D0C-A0D2-8A49-92E5-277F9C492980}" type="pres">
      <dgm:prSet presAssocID="{8CF1E524-9C10-AB41-8898-CA3C0F6ED085}" presName="spaceBetweenRectangles" presStyleCnt="0"/>
      <dgm:spPr/>
    </dgm:pt>
    <dgm:pt modelId="{E28B9A7A-EC77-154B-9CD0-0F1D7BFBE3D0}" type="pres">
      <dgm:prSet presAssocID="{121FBA20-530F-5342-96A1-97D9E9D599DE}" presName="composite" presStyleCnt="0"/>
      <dgm:spPr/>
    </dgm:pt>
    <dgm:pt modelId="{BBD2F00F-F486-7344-9F01-0BF70C6384DF}" type="pres">
      <dgm:prSet presAssocID="{121FBA20-530F-5342-96A1-97D9E9D599DE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D78F1-14D4-DB46-B993-704705490B2C}" type="pres">
      <dgm:prSet presAssocID="{121FBA20-530F-5342-96A1-97D9E9D599DE}" presName="Childtext1" presStyleLbl="revTx" presStyleIdx="1" presStyleCnt="6" custScaleX="129094" custLinFactNeighborX="-2424" custLinFactNeighborY="7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3A857-148F-BD44-A0D2-A1A8E6481CDB}" type="pres">
      <dgm:prSet presAssocID="{121FBA20-530F-5342-96A1-97D9E9D599DE}" presName="BalanceSpacing" presStyleCnt="0"/>
      <dgm:spPr/>
    </dgm:pt>
    <dgm:pt modelId="{7F57EA6F-7C47-F74A-8CC7-C675E1B3962B}" type="pres">
      <dgm:prSet presAssocID="{121FBA20-530F-5342-96A1-97D9E9D599DE}" presName="BalanceSpacing1" presStyleCnt="0"/>
      <dgm:spPr/>
    </dgm:pt>
    <dgm:pt modelId="{B91910CD-2B7B-D944-B3A9-25AC6220B797}" type="pres">
      <dgm:prSet presAssocID="{CD55C7A1-8869-6D4A-91FF-7F6ADBBC20F1}" presName="Accent1Text" presStyleLbl="node1" presStyleIdx="3" presStyleCnt="12"/>
      <dgm:spPr/>
      <dgm:t>
        <a:bodyPr/>
        <a:lstStyle/>
        <a:p>
          <a:endParaRPr lang="en-US"/>
        </a:p>
      </dgm:t>
    </dgm:pt>
    <dgm:pt modelId="{91680E64-4BB5-3040-ABFC-5A03E3A72A07}" type="pres">
      <dgm:prSet presAssocID="{CD55C7A1-8869-6D4A-91FF-7F6ADBBC20F1}" presName="spaceBetweenRectangles" presStyleCnt="0"/>
      <dgm:spPr/>
    </dgm:pt>
    <dgm:pt modelId="{02369D11-D91E-094C-961F-9D248F2639E0}" type="pres">
      <dgm:prSet presAssocID="{FE705570-E813-4F41-B4E9-B54D2F39099E}" presName="composite" presStyleCnt="0"/>
      <dgm:spPr/>
    </dgm:pt>
    <dgm:pt modelId="{1F5B61C0-38D6-9B44-B967-FF16D93593ED}" type="pres">
      <dgm:prSet presAssocID="{FE705570-E813-4F41-B4E9-B54D2F39099E}" presName="Parent1" presStyleLbl="node1" presStyleIdx="4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4D06-BE7D-1243-BA90-50974BC60303}" type="pres">
      <dgm:prSet presAssocID="{FE705570-E813-4F41-B4E9-B54D2F39099E}" presName="Childtext1" presStyleLbl="revTx" presStyleIdx="2" presStyleCnt="6" custScaleX="151935" custLinFactNeighborX="26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B5217-3063-BC47-BBEA-97FC49E9638E}" type="pres">
      <dgm:prSet presAssocID="{FE705570-E813-4F41-B4E9-B54D2F39099E}" presName="BalanceSpacing" presStyleCnt="0"/>
      <dgm:spPr/>
    </dgm:pt>
    <dgm:pt modelId="{54101F82-9106-B04A-9BB7-520933740590}" type="pres">
      <dgm:prSet presAssocID="{FE705570-E813-4F41-B4E9-B54D2F39099E}" presName="BalanceSpacing1" presStyleCnt="0"/>
      <dgm:spPr/>
    </dgm:pt>
    <dgm:pt modelId="{729AAE56-1AF9-DC48-BFF3-21A7A5380EFE}" type="pres">
      <dgm:prSet presAssocID="{AEA48284-0917-5745-AAF5-C25A77C98659}" presName="Accent1Text" presStyleLbl="node1" presStyleIdx="5" presStyleCnt="12"/>
      <dgm:spPr/>
      <dgm:t>
        <a:bodyPr/>
        <a:lstStyle/>
        <a:p>
          <a:endParaRPr lang="en-US"/>
        </a:p>
      </dgm:t>
    </dgm:pt>
    <dgm:pt modelId="{E3B1ACF4-1200-6442-AC39-502DFCAC5AAF}" type="pres">
      <dgm:prSet presAssocID="{AEA48284-0917-5745-AAF5-C25A77C98659}" presName="spaceBetweenRectangles" presStyleCnt="0"/>
      <dgm:spPr/>
    </dgm:pt>
    <dgm:pt modelId="{413CBDBC-F244-2C46-B6FD-0E881D14DFB3}" type="pres">
      <dgm:prSet presAssocID="{93D25BB7-1336-8C49-B88B-C3458518C179}" presName="composite" presStyleCnt="0"/>
      <dgm:spPr/>
    </dgm:pt>
    <dgm:pt modelId="{673CC36F-44ED-B245-9B6E-F30997559638}" type="pres">
      <dgm:prSet presAssocID="{93D25BB7-1336-8C49-B88B-C3458518C179}" presName="Parent1" presStyleLbl="node1" presStyleIdx="6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7BA73-7AC5-ED48-90A4-A2B8D958C457}" type="pres">
      <dgm:prSet presAssocID="{93D25BB7-1336-8C49-B88B-C3458518C179}" presName="Childtext1" presStyleLbl="revTx" presStyleIdx="3" presStyleCnt="6" custScaleX="119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503F-EEA0-CE48-9A11-83A4ECCDA1E1}" type="pres">
      <dgm:prSet presAssocID="{93D25BB7-1336-8C49-B88B-C3458518C179}" presName="BalanceSpacing" presStyleCnt="0"/>
      <dgm:spPr/>
    </dgm:pt>
    <dgm:pt modelId="{62E35ABF-30A8-7E45-8AE2-9D1DCF5405D3}" type="pres">
      <dgm:prSet presAssocID="{93D25BB7-1336-8C49-B88B-C3458518C179}" presName="BalanceSpacing1" presStyleCnt="0"/>
      <dgm:spPr/>
    </dgm:pt>
    <dgm:pt modelId="{719E03D2-C243-C34B-8B10-0D3894566A1C}" type="pres">
      <dgm:prSet presAssocID="{A7148EF6-8054-8247-916C-124E8594786F}" presName="Accent1Text" presStyleLbl="node1" presStyleIdx="7" presStyleCnt="12"/>
      <dgm:spPr/>
      <dgm:t>
        <a:bodyPr/>
        <a:lstStyle/>
        <a:p>
          <a:endParaRPr lang="en-US"/>
        </a:p>
      </dgm:t>
    </dgm:pt>
    <dgm:pt modelId="{5365C34D-D013-374E-B948-D8ACC6FD9FB2}" type="pres">
      <dgm:prSet presAssocID="{A7148EF6-8054-8247-916C-124E8594786F}" presName="spaceBetweenRectangles" presStyleCnt="0"/>
      <dgm:spPr/>
    </dgm:pt>
    <dgm:pt modelId="{25D30552-826E-C045-81E6-06DDF3E92D6B}" type="pres">
      <dgm:prSet presAssocID="{63CC7A44-D902-104A-A822-437F52DA6E07}" presName="composite" presStyleCnt="0"/>
      <dgm:spPr/>
    </dgm:pt>
    <dgm:pt modelId="{CC376719-A707-264C-B38A-29EF1A850767}" type="pres">
      <dgm:prSet presAssocID="{63CC7A44-D902-104A-A822-437F52DA6E07}" presName="Parent1" presStyleLbl="node1" presStyleIdx="8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5F23-5955-6C4F-B676-0F740602C826}" type="pres">
      <dgm:prSet presAssocID="{63CC7A44-D902-104A-A822-437F52DA6E07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E73DA-237F-EE4E-A02D-4267A9909ED2}" type="pres">
      <dgm:prSet presAssocID="{63CC7A44-D902-104A-A822-437F52DA6E07}" presName="BalanceSpacing" presStyleCnt="0"/>
      <dgm:spPr/>
    </dgm:pt>
    <dgm:pt modelId="{865001A6-FC3E-D044-BD50-7896C9AEA470}" type="pres">
      <dgm:prSet presAssocID="{63CC7A44-D902-104A-A822-437F52DA6E07}" presName="BalanceSpacing1" presStyleCnt="0"/>
      <dgm:spPr/>
    </dgm:pt>
    <dgm:pt modelId="{4DB67C23-0188-E64C-A488-B5ED2AE2051D}" type="pres">
      <dgm:prSet presAssocID="{1A0FB347-930C-5E4E-AD4E-B671013F6164}" presName="Accent1Text" presStyleLbl="node1" presStyleIdx="9" presStyleCnt="12"/>
      <dgm:spPr/>
      <dgm:t>
        <a:bodyPr/>
        <a:lstStyle/>
        <a:p>
          <a:endParaRPr lang="en-US"/>
        </a:p>
      </dgm:t>
    </dgm:pt>
    <dgm:pt modelId="{42CBAC18-0F9B-0445-A30A-26949B08629B}" type="pres">
      <dgm:prSet presAssocID="{1A0FB347-930C-5E4E-AD4E-B671013F6164}" presName="spaceBetweenRectangles" presStyleCnt="0"/>
      <dgm:spPr/>
    </dgm:pt>
    <dgm:pt modelId="{C8298B80-3155-5443-9185-173F4F75839B}" type="pres">
      <dgm:prSet presAssocID="{1BF8A1B2-9DA2-6845-B472-D739E1D485B4}" presName="composite" presStyleCnt="0"/>
      <dgm:spPr/>
    </dgm:pt>
    <dgm:pt modelId="{B0A173B2-EE65-7241-BFB3-9B94E9F066F5}" type="pres">
      <dgm:prSet presAssocID="{1BF8A1B2-9DA2-6845-B472-D739E1D485B4}" presName="Parent1" presStyleLbl="node1" presStyleIdx="1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A2F65-F697-5C44-A3CF-406D8BD44BE2}" type="pres">
      <dgm:prSet presAssocID="{1BF8A1B2-9DA2-6845-B472-D739E1D485B4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4EF28-381C-EC4C-B03F-7AB42B45069A}" type="pres">
      <dgm:prSet presAssocID="{1BF8A1B2-9DA2-6845-B472-D739E1D485B4}" presName="BalanceSpacing" presStyleCnt="0"/>
      <dgm:spPr/>
    </dgm:pt>
    <dgm:pt modelId="{FB9D49C3-DAFB-F743-96A4-9BFAC3AD2694}" type="pres">
      <dgm:prSet presAssocID="{1BF8A1B2-9DA2-6845-B472-D739E1D485B4}" presName="BalanceSpacing1" presStyleCnt="0"/>
      <dgm:spPr/>
    </dgm:pt>
    <dgm:pt modelId="{3BF45448-E27E-2B46-A09A-4628843EDEC0}" type="pres">
      <dgm:prSet presAssocID="{7900B2CC-ACFB-6D48-B5A2-14A9813ACDAD}" presName="Accent1Text" presStyleLbl="node1" presStyleIdx="11" presStyleCnt="12"/>
      <dgm:spPr/>
      <dgm:t>
        <a:bodyPr/>
        <a:lstStyle/>
        <a:p>
          <a:endParaRPr lang="en-US"/>
        </a:p>
      </dgm:t>
    </dgm:pt>
  </dgm:ptLst>
  <dgm:cxnLst>
    <dgm:cxn modelId="{CE6476E0-7CE3-7642-84D0-2AE7A100CB18}" srcId="{93D25BB7-1336-8C49-B88B-C3458518C179}" destId="{E632BAE6-FF23-9644-A5A6-D3A0FD7ACDFF}" srcOrd="0" destOrd="0" parTransId="{2CC76958-7EED-3340-9386-0BA9667F272C}" sibTransId="{6A610FB2-FA45-9948-9A6E-EDEAB07D3FB3}"/>
    <dgm:cxn modelId="{1F491F22-D934-FF44-AED7-2CA87C3C56A9}" type="presOf" srcId="{8CF1E524-9C10-AB41-8898-CA3C0F6ED085}" destId="{9B59C7D7-6F99-7E45-AD9A-7A4063CD9DED}" srcOrd="0" destOrd="0" presId="urn:microsoft.com/office/officeart/2008/layout/AlternatingHexagons"/>
    <dgm:cxn modelId="{226573FA-CD74-A246-A09C-A3332953C18B}" srcId="{63CC7A44-D902-104A-A822-437F52DA6E07}" destId="{061F8259-60A9-2D49-909A-A058372B1494}" srcOrd="0" destOrd="0" parTransId="{AB1B1F23-EA3C-1E4E-BA28-6298215A6215}" sibTransId="{3A0890D8-2769-2E45-A504-097A06109E11}"/>
    <dgm:cxn modelId="{CFA0B0CE-544B-E74E-9121-651E41B4F33D}" type="presOf" srcId="{1A0FB347-930C-5E4E-AD4E-B671013F6164}" destId="{4DB67C23-0188-E64C-A488-B5ED2AE2051D}" srcOrd="0" destOrd="0" presId="urn:microsoft.com/office/officeart/2008/layout/AlternatingHexagons"/>
    <dgm:cxn modelId="{15722E26-F5F2-8A4F-BE94-2E54148B3A20}" srcId="{1BF8A1B2-9DA2-6845-B472-D739E1D485B4}" destId="{4E00677B-A96E-A64B-B73C-ED107446E0E5}" srcOrd="0" destOrd="0" parTransId="{F3D639CE-3739-074C-9BB1-228CA1EC3AA1}" sibTransId="{E80EAC1E-2409-424E-8136-CDF1BB9DF1C4}"/>
    <dgm:cxn modelId="{E49D3BFD-C365-7340-9527-FE0FD470A204}" type="presOf" srcId="{FE705570-E813-4F41-B4E9-B54D2F39099E}" destId="{1F5B61C0-38D6-9B44-B967-FF16D93593ED}" srcOrd="0" destOrd="0" presId="urn:microsoft.com/office/officeart/2008/layout/AlternatingHexagons"/>
    <dgm:cxn modelId="{BF2F90AC-56E0-4249-94C6-4FD916BC28F0}" srcId="{121FBA20-530F-5342-96A1-97D9E9D599DE}" destId="{38A0AA3D-11FB-4A43-8A7E-ED741417E8AC}" srcOrd="1" destOrd="0" parTransId="{F84B3AF0-E50A-2340-8B44-145D000B0560}" sibTransId="{827913A7-7245-E645-8740-23E4DB26A8D6}"/>
    <dgm:cxn modelId="{ACB38DCD-6039-0948-B6F6-8ADFBBE4840D}" type="presOf" srcId="{99848F02-32D5-0048-A49E-FBF1EDC076F9}" destId="{C867BA73-7AC5-ED48-90A4-A2B8D958C457}" srcOrd="0" destOrd="1" presId="urn:microsoft.com/office/officeart/2008/layout/AlternatingHexagons"/>
    <dgm:cxn modelId="{50642172-E8FF-C349-B9F8-594B41B099A4}" type="presOf" srcId="{4E00677B-A96E-A64B-B73C-ED107446E0E5}" destId="{971A2F65-F697-5C44-A3CF-406D8BD44BE2}" srcOrd="0" destOrd="0" presId="urn:microsoft.com/office/officeart/2008/layout/AlternatingHexagons"/>
    <dgm:cxn modelId="{F27032DE-4C7A-9849-9FE7-4A7F53B50E80}" type="presOf" srcId="{6CBEDAA5-ABB4-FA40-955A-47359D6E2E46}" destId="{971A2F65-F697-5C44-A3CF-406D8BD44BE2}" srcOrd="0" destOrd="1" presId="urn:microsoft.com/office/officeart/2008/layout/AlternatingHexagons"/>
    <dgm:cxn modelId="{0078305B-0742-6A40-8281-B2BD526C6ABD}" srcId="{AEFD7E74-1E60-814D-9C53-72AE1503ED15}" destId="{63CC7A44-D902-104A-A822-437F52DA6E07}" srcOrd="4" destOrd="0" parTransId="{8EA73E03-9A18-E043-934F-47D9124236E9}" sibTransId="{1A0FB347-930C-5E4E-AD4E-B671013F6164}"/>
    <dgm:cxn modelId="{67A5DB2C-E8AA-E448-98D7-E7F76F089CE4}" srcId="{AEFD7E74-1E60-814D-9C53-72AE1503ED15}" destId="{95451CAF-C2A9-2A42-98B3-D612E8DF437E}" srcOrd="0" destOrd="0" parTransId="{6ED8B311-CD84-474D-8F59-026528DDDFF8}" sibTransId="{8CF1E524-9C10-AB41-8898-CA3C0F6ED085}"/>
    <dgm:cxn modelId="{D1F41FC0-A635-DF4E-8841-909507A832EB}" type="presOf" srcId="{AEFD7E74-1E60-814D-9C53-72AE1503ED15}" destId="{9493B7B7-91DA-FB47-81D0-B631A1305160}" srcOrd="0" destOrd="0" presId="urn:microsoft.com/office/officeart/2008/layout/AlternatingHexagons"/>
    <dgm:cxn modelId="{9B3F7825-2565-4B4B-AF2E-BC2E2A9A5300}" type="presOf" srcId="{E632BAE6-FF23-9644-A5A6-D3A0FD7ACDFF}" destId="{C867BA73-7AC5-ED48-90A4-A2B8D958C457}" srcOrd="0" destOrd="0" presId="urn:microsoft.com/office/officeart/2008/layout/AlternatingHexagons"/>
    <dgm:cxn modelId="{48500E6C-6446-764F-B5E9-CEC1DD19C61F}" srcId="{95451CAF-C2A9-2A42-98B3-D612E8DF437E}" destId="{ABC33943-FF54-E741-9F41-2920AB010C41}" srcOrd="1" destOrd="0" parTransId="{7EC32F7D-9ACD-454A-B04D-DD8CB21CF2D7}" sibTransId="{CDAC4EC6-0882-8849-A268-D971BFF2D44A}"/>
    <dgm:cxn modelId="{64E91917-3420-9F43-B89C-9E11AD072FB9}" srcId="{95451CAF-C2A9-2A42-98B3-D612E8DF437E}" destId="{64F19CB4-3F3C-614E-BFA7-164BE667CD79}" srcOrd="2" destOrd="0" parTransId="{F033E58E-567E-D842-B5F7-5AACF3596C30}" sibTransId="{3FECAEDE-43DB-A94D-8A58-E4974B2986A7}"/>
    <dgm:cxn modelId="{A44E048F-5986-DF4F-91B5-8BD12D6C071B}" type="presOf" srcId="{121FBA20-530F-5342-96A1-97D9E9D599DE}" destId="{BBD2F00F-F486-7344-9F01-0BF70C6384DF}" srcOrd="0" destOrd="0" presId="urn:microsoft.com/office/officeart/2008/layout/AlternatingHexagons"/>
    <dgm:cxn modelId="{BF16266D-391B-F346-8B49-941979CED234}" srcId="{95451CAF-C2A9-2A42-98B3-D612E8DF437E}" destId="{322B9E56-FB2B-8B45-9EC7-05CAF478B0E3}" srcOrd="0" destOrd="0" parTransId="{A2D3318B-82E7-7A47-AF45-97143B83D281}" sibTransId="{221FF308-CC74-5A4B-B7FC-1C1A394C70D7}"/>
    <dgm:cxn modelId="{8E977B69-77DF-DB4F-B990-875AB48DF11D}" srcId="{1BF8A1B2-9DA2-6845-B472-D739E1D485B4}" destId="{6CBEDAA5-ABB4-FA40-955A-47359D6E2E46}" srcOrd="1" destOrd="0" parTransId="{35CAD2C7-0A84-F24C-B9BD-E3910E76F6E9}" sibTransId="{78E9F033-E0B9-AF49-91CE-62EF9E63F9C8}"/>
    <dgm:cxn modelId="{6CAA2E6D-1A18-804D-8D6E-43DBB1E92A68}" type="presOf" srcId="{061F8259-60A9-2D49-909A-A058372B1494}" destId="{C9FB5F23-5955-6C4F-B676-0F740602C826}" srcOrd="0" destOrd="0" presId="urn:microsoft.com/office/officeart/2008/layout/AlternatingHexagons"/>
    <dgm:cxn modelId="{ACBF257D-0B79-9E47-8093-8C925366DDF6}" srcId="{93D25BB7-1336-8C49-B88B-C3458518C179}" destId="{99848F02-32D5-0048-A49E-FBF1EDC076F9}" srcOrd="1" destOrd="0" parTransId="{B27FDD96-9776-E84C-BAC6-933E08816DA3}" sibTransId="{0F7EB8B1-211C-7145-88CA-C5B2AF38841A}"/>
    <dgm:cxn modelId="{8320492F-01B2-3D41-BE20-553B6E6A7704}" type="presOf" srcId="{7900B2CC-ACFB-6D48-B5A2-14A9813ACDAD}" destId="{3BF45448-E27E-2B46-A09A-4628843EDEC0}" srcOrd="0" destOrd="0" presId="urn:microsoft.com/office/officeart/2008/layout/AlternatingHexagons"/>
    <dgm:cxn modelId="{2FF44BF7-219E-C34B-8932-A7161FB921FA}" type="presOf" srcId="{1BF8A1B2-9DA2-6845-B472-D739E1D485B4}" destId="{B0A173B2-EE65-7241-BFB3-9B94E9F066F5}" srcOrd="0" destOrd="0" presId="urn:microsoft.com/office/officeart/2008/layout/AlternatingHexagons"/>
    <dgm:cxn modelId="{1F9E4DC4-5081-2C43-8481-A70A8A16BD65}" srcId="{FE705570-E813-4F41-B4E9-B54D2F39099E}" destId="{A1A2E7F5-6553-D645-AA6E-53465B40301F}" srcOrd="0" destOrd="0" parTransId="{73A89429-AE8B-6B4E-8C3A-184DB4347C30}" sibTransId="{2B35D238-1A0C-0346-A9AB-8C63756F0B02}"/>
    <dgm:cxn modelId="{CE96F075-50F2-E340-AE14-93AE39432DBF}" type="presOf" srcId="{322B9E56-FB2B-8B45-9EC7-05CAF478B0E3}" destId="{8BB71207-6DCE-7B4C-940A-FBD116870E14}" srcOrd="0" destOrd="0" presId="urn:microsoft.com/office/officeart/2008/layout/AlternatingHexagons"/>
    <dgm:cxn modelId="{0F9CF65D-095C-B24B-B23A-254D3F4EC0C5}" type="presOf" srcId="{DAFA795A-DA2D-874A-8CDF-4219C6F2D9C4}" destId="{9DDD78F1-14D4-DB46-B993-704705490B2C}" srcOrd="0" destOrd="0" presId="urn:microsoft.com/office/officeart/2008/layout/AlternatingHexagons"/>
    <dgm:cxn modelId="{411E81AD-9452-B24A-8737-E1C1D7E99481}" srcId="{AEFD7E74-1E60-814D-9C53-72AE1503ED15}" destId="{121FBA20-530F-5342-96A1-97D9E9D599DE}" srcOrd="1" destOrd="0" parTransId="{7E526C91-0D6D-7F49-B96D-06D181BF8976}" sibTransId="{CD55C7A1-8869-6D4A-91FF-7F6ADBBC20F1}"/>
    <dgm:cxn modelId="{AEDA1F6E-E926-3745-858A-EBF384948C4A}" type="presOf" srcId="{ABC33943-FF54-E741-9F41-2920AB010C41}" destId="{8BB71207-6DCE-7B4C-940A-FBD116870E14}" srcOrd="0" destOrd="1" presId="urn:microsoft.com/office/officeart/2008/layout/AlternatingHexagons"/>
    <dgm:cxn modelId="{0F825DB4-42A0-8A44-B958-51B236B52A1E}" srcId="{121FBA20-530F-5342-96A1-97D9E9D599DE}" destId="{DAFA795A-DA2D-874A-8CDF-4219C6F2D9C4}" srcOrd="0" destOrd="0" parTransId="{E6605D76-61D1-B442-B138-6BB03482CB9B}" sibTransId="{E87475DB-58F6-C846-B50E-139C92ED385B}"/>
    <dgm:cxn modelId="{16744B96-CDDC-8143-A01A-E74A0ACCD2BB}" type="presOf" srcId="{64F19CB4-3F3C-614E-BFA7-164BE667CD79}" destId="{8BB71207-6DCE-7B4C-940A-FBD116870E14}" srcOrd="0" destOrd="2" presId="urn:microsoft.com/office/officeart/2008/layout/AlternatingHexagons"/>
    <dgm:cxn modelId="{32A040B2-BC58-904B-8C5C-191C493B185A}" srcId="{AEFD7E74-1E60-814D-9C53-72AE1503ED15}" destId="{FE705570-E813-4F41-B4E9-B54D2F39099E}" srcOrd="2" destOrd="0" parTransId="{EB0846FC-7185-944C-AD6B-D32199C9EC9B}" sibTransId="{AEA48284-0917-5745-AAF5-C25A77C98659}"/>
    <dgm:cxn modelId="{60D048E4-25AE-6C46-9A3B-E467541A6ED0}" type="presOf" srcId="{38A0AA3D-11FB-4A43-8A7E-ED741417E8AC}" destId="{9DDD78F1-14D4-DB46-B993-704705490B2C}" srcOrd="0" destOrd="1" presId="urn:microsoft.com/office/officeart/2008/layout/AlternatingHexagons"/>
    <dgm:cxn modelId="{110B433A-8568-D64F-B0E4-9D6EBF26B3CC}" srcId="{AEFD7E74-1E60-814D-9C53-72AE1503ED15}" destId="{1BF8A1B2-9DA2-6845-B472-D739E1D485B4}" srcOrd="5" destOrd="0" parTransId="{A3FE4328-7D03-3048-8306-33F69562806B}" sibTransId="{7900B2CC-ACFB-6D48-B5A2-14A9813ACDAD}"/>
    <dgm:cxn modelId="{63AB58C0-248A-4740-9DA4-AC6579B9627D}" srcId="{AEFD7E74-1E60-814D-9C53-72AE1503ED15}" destId="{93D25BB7-1336-8C49-B88B-C3458518C179}" srcOrd="3" destOrd="0" parTransId="{6946B059-3EC1-B14D-A098-C3C36D63EC5B}" sibTransId="{A7148EF6-8054-8247-916C-124E8594786F}"/>
    <dgm:cxn modelId="{4F864201-DB46-DF4E-BB2B-541AA1CB4B9F}" type="presOf" srcId="{A7148EF6-8054-8247-916C-124E8594786F}" destId="{719E03D2-C243-C34B-8B10-0D3894566A1C}" srcOrd="0" destOrd="0" presId="urn:microsoft.com/office/officeart/2008/layout/AlternatingHexagons"/>
    <dgm:cxn modelId="{66A4EAD9-4FD7-3545-9F6E-271C28D26296}" type="presOf" srcId="{63CC7A44-D902-104A-A822-437F52DA6E07}" destId="{CC376719-A707-264C-B38A-29EF1A850767}" srcOrd="0" destOrd="0" presId="urn:microsoft.com/office/officeart/2008/layout/AlternatingHexagons"/>
    <dgm:cxn modelId="{DFB82056-ACDF-AA46-A7B8-6AEBDB044CEC}" type="presOf" srcId="{CD55C7A1-8869-6D4A-91FF-7F6ADBBC20F1}" destId="{B91910CD-2B7B-D944-B3A9-25AC6220B797}" srcOrd="0" destOrd="0" presId="urn:microsoft.com/office/officeart/2008/layout/AlternatingHexagons"/>
    <dgm:cxn modelId="{E083262A-CE94-764B-B88A-71AACE695426}" type="presOf" srcId="{AEA48284-0917-5745-AAF5-C25A77C98659}" destId="{729AAE56-1AF9-DC48-BFF3-21A7A5380EFE}" srcOrd="0" destOrd="0" presId="urn:microsoft.com/office/officeart/2008/layout/AlternatingHexagons"/>
    <dgm:cxn modelId="{B777F28E-7066-B34C-9061-F1955C3D19B9}" type="presOf" srcId="{95451CAF-C2A9-2A42-98B3-D612E8DF437E}" destId="{D720A64D-80C4-7744-9D06-FBD0E9B1B938}" srcOrd="0" destOrd="0" presId="urn:microsoft.com/office/officeart/2008/layout/AlternatingHexagons"/>
    <dgm:cxn modelId="{282A1365-E454-6A4B-B8CF-B438C427E36B}" type="presOf" srcId="{93D25BB7-1336-8C49-B88B-C3458518C179}" destId="{673CC36F-44ED-B245-9B6E-F30997559638}" srcOrd="0" destOrd="0" presId="urn:microsoft.com/office/officeart/2008/layout/AlternatingHexagons"/>
    <dgm:cxn modelId="{790FE588-04C9-3043-9939-66F1DFB38647}" type="presOf" srcId="{A1A2E7F5-6553-D645-AA6E-53465B40301F}" destId="{88F94D06-BE7D-1243-BA90-50974BC60303}" srcOrd="0" destOrd="0" presId="urn:microsoft.com/office/officeart/2008/layout/AlternatingHexagons"/>
    <dgm:cxn modelId="{2EA178E2-B836-324E-8A7A-92D7AE8E8B77}" type="presParOf" srcId="{9493B7B7-91DA-FB47-81D0-B631A1305160}" destId="{18F1B12C-8BDE-3E47-9E1A-8EAB981DB85C}" srcOrd="0" destOrd="0" presId="urn:microsoft.com/office/officeart/2008/layout/AlternatingHexagons"/>
    <dgm:cxn modelId="{D031C374-1F6E-4644-8BDD-F477B8A7F3DB}" type="presParOf" srcId="{18F1B12C-8BDE-3E47-9E1A-8EAB981DB85C}" destId="{D720A64D-80C4-7744-9D06-FBD0E9B1B938}" srcOrd="0" destOrd="0" presId="urn:microsoft.com/office/officeart/2008/layout/AlternatingHexagons"/>
    <dgm:cxn modelId="{709DC426-41F1-DE40-8893-E55AC1B7CCEC}" type="presParOf" srcId="{18F1B12C-8BDE-3E47-9E1A-8EAB981DB85C}" destId="{8BB71207-6DCE-7B4C-940A-FBD116870E14}" srcOrd="1" destOrd="0" presId="urn:microsoft.com/office/officeart/2008/layout/AlternatingHexagons"/>
    <dgm:cxn modelId="{714CCFED-FE6B-E449-99C6-00B0394F71E2}" type="presParOf" srcId="{18F1B12C-8BDE-3E47-9E1A-8EAB981DB85C}" destId="{BBC35239-20EA-334F-B93F-80B6542F48DE}" srcOrd="2" destOrd="0" presId="urn:microsoft.com/office/officeart/2008/layout/AlternatingHexagons"/>
    <dgm:cxn modelId="{7529BA5F-959E-B047-95E5-1CBE4AD293A9}" type="presParOf" srcId="{18F1B12C-8BDE-3E47-9E1A-8EAB981DB85C}" destId="{856175E1-4B29-9144-8C39-88355E6358CB}" srcOrd="3" destOrd="0" presId="urn:microsoft.com/office/officeart/2008/layout/AlternatingHexagons"/>
    <dgm:cxn modelId="{0FBF59E9-1B2D-A04B-8E98-2679F14DC771}" type="presParOf" srcId="{18F1B12C-8BDE-3E47-9E1A-8EAB981DB85C}" destId="{9B59C7D7-6F99-7E45-AD9A-7A4063CD9DED}" srcOrd="4" destOrd="0" presId="urn:microsoft.com/office/officeart/2008/layout/AlternatingHexagons"/>
    <dgm:cxn modelId="{E0008D67-9DE0-C043-874F-BFBCAA483433}" type="presParOf" srcId="{9493B7B7-91DA-FB47-81D0-B631A1305160}" destId="{3A415D0C-A0D2-8A49-92E5-277F9C492980}" srcOrd="1" destOrd="0" presId="urn:microsoft.com/office/officeart/2008/layout/AlternatingHexagons"/>
    <dgm:cxn modelId="{307940F7-C271-7644-B5C4-906EB94CD823}" type="presParOf" srcId="{9493B7B7-91DA-FB47-81D0-B631A1305160}" destId="{E28B9A7A-EC77-154B-9CD0-0F1D7BFBE3D0}" srcOrd="2" destOrd="0" presId="urn:microsoft.com/office/officeart/2008/layout/AlternatingHexagons"/>
    <dgm:cxn modelId="{96CC3E4F-F9A3-E642-AC4D-A8D38B10ED37}" type="presParOf" srcId="{E28B9A7A-EC77-154B-9CD0-0F1D7BFBE3D0}" destId="{BBD2F00F-F486-7344-9F01-0BF70C6384DF}" srcOrd="0" destOrd="0" presId="urn:microsoft.com/office/officeart/2008/layout/AlternatingHexagons"/>
    <dgm:cxn modelId="{567063D4-E8D9-084D-866A-FC2AE14C178C}" type="presParOf" srcId="{E28B9A7A-EC77-154B-9CD0-0F1D7BFBE3D0}" destId="{9DDD78F1-14D4-DB46-B993-704705490B2C}" srcOrd="1" destOrd="0" presId="urn:microsoft.com/office/officeart/2008/layout/AlternatingHexagons"/>
    <dgm:cxn modelId="{5F52388E-AE63-4144-82F8-9DCED8E37D85}" type="presParOf" srcId="{E28B9A7A-EC77-154B-9CD0-0F1D7BFBE3D0}" destId="{8283A857-148F-BD44-A0D2-A1A8E6481CDB}" srcOrd="2" destOrd="0" presId="urn:microsoft.com/office/officeart/2008/layout/AlternatingHexagons"/>
    <dgm:cxn modelId="{EA6E0EB0-1E30-9345-A492-265E0EC6FE77}" type="presParOf" srcId="{E28B9A7A-EC77-154B-9CD0-0F1D7BFBE3D0}" destId="{7F57EA6F-7C47-F74A-8CC7-C675E1B3962B}" srcOrd="3" destOrd="0" presId="urn:microsoft.com/office/officeart/2008/layout/AlternatingHexagons"/>
    <dgm:cxn modelId="{5843B956-E166-DA4C-A313-C3797F45B54E}" type="presParOf" srcId="{E28B9A7A-EC77-154B-9CD0-0F1D7BFBE3D0}" destId="{B91910CD-2B7B-D944-B3A9-25AC6220B797}" srcOrd="4" destOrd="0" presId="urn:microsoft.com/office/officeart/2008/layout/AlternatingHexagons"/>
    <dgm:cxn modelId="{29B19068-839E-DC49-85F3-4594A43279C3}" type="presParOf" srcId="{9493B7B7-91DA-FB47-81D0-B631A1305160}" destId="{91680E64-4BB5-3040-ABFC-5A03E3A72A07}" srcOrd="3" destOrd="0" presId="urn:microsoft.com/office/officeart/2008/layout/AlternatingHexagons"/>
    <dgm:cxn modelId="{D6EE5ED8-B5D3-F54D-A36E-90C30D644B8B}" type="presParOf" srcId="{9493B7B7-91DA-FB47-81D0-B631A1305160}" destId="{02369D11-D91E-094C-961F-9D248F2639E0}" srcOrd="4" destOrd="0" presId="urn:microsoft.com/office/officeart/2008/layout/AlternatingHexagons"/>
    <dgm:cxn modelId="{B26B98FE-AF66-864E-850C-FD4104BDB56A}" type="presParOf" srcId="{02369D11-D91E-094C-961F-9D248F2639E0}" destId="{1F5B61C0-38D6-9B44-B967-FF16D93593ED}" srcOrd="0" destOrd="0" presId="urn:microsoft.com/office/officeart/2008/layout/AlternatingHexagons"/>
    <dgm:cxn modelId="{B06FD672-4CAC-8F4A-9DDE-5740284EC97D}" type="presParOf" srcId="{02369D11-D91E-094C-961F-9D248F2639E0}" destId="{88F94D06-BE7D-1243-BA90-50974BC60303}" srcOrd="1" destOrd="0" presId="urn:microsoft.com/office/officeart/2008/layout/AlternatingHexagons"/>
    <dgm:cxn modelId="{A3A00427-6BC8-8E48-8DB5-5B88F45189E6}" type="presParOf" srcId="{02369D11-D91E-094C-961F-9D248F2639E0}" destId="{65DB5217-3063-BC47-BBEA-97FC49E9638E}" srcOrd="2" destOrd="0" presId="urn:microsoft.com/office/officeart/2008/layout/AlternatingHexagons"/>
    <dgm:cxn modelId="{D4E2C164-7D99-2446-A6EC-59CBCB88B437}" type="presParOf" srcId="{02369D11-D91E-094C-961F-9D248F2639E0}" destId="{54101F82-9106-B04A-9BB7-520933740590}" srcOrd="3" destOrd="0" presId="urn:microsoft.com/office/officeart/2008/layout/AlternatingHexagons"/>
    <dgm:cxn modelId="{DED805C3-C800-7944-AAE3-FA067BC8AB69}" type="presParOf" srcId="{02369D11-D91E-094C-961F-9D248F2639E0}" destId="{729AAE56-1AF9-DC48-BFF3-21A7A5380EFE}" srcOrd="4" destOrd="0" presId="urn:microsoft.com/office/officeart/2008/layout/AlternatingHexagons"/>
    <dgm:cxn modelId="{022B5196-FA16-B240-AB81-E43A2E331461}" type="presParOf" srcId="{9493B7B7-91DA-FB47-81D0-B631A1305160}" destId="{E3B1ACF4-1200-6442-AC39-502DFCAC5AAF}" srcOrd="5" destOrd="0" presId="urn:microsoft.com/office/officeart/2008/layout/AlternatingHexagons"/>
    <dgm:cxn modelId="{61B65990-7F94-C54B-B3AB-776BCC4D454E}" type="presParOf" srcId="{9493B7B7-91DA-FB47-81D0-B631A1305160}" destId="{413CBDBC-F244-2C46-B6FD-0E881D14DFB3}" srcOrd="6" destOrd="0" presId="urn:microsoft.com/office/officeart/2008/layout/AlternatingHexagons"/>
    <dgm:cxn modelId="{1E461030-0B2D-CD4D-957B-2FF604D11F72}" type="presParOf" srcId="{413CBDBC-F244-2C46-B6FD-0E881D14DFB3}" destId="{673CC36F-44ED-B245-9B6E-F30997559638}" srcOrd="0" destOrd="0" presId="urn:microsoft.com/office/officeart/2008/layout/AlternatingHexagons"/>
    <dgm:cxn modelId="{451A31DD-6AAA-DA46-8325-AD2935352ED7}" type="presParOf" srcId="{413CBDBC-F244-2C46-B6FD-0E881D14DFB3}" destId="{C867BA73-7AC5-ED48-90A4-A2B8D958C457}" srcOrd="1" destOrd="0" presId="urn:microsoft.com/office/officeart/2008/layout/AlternatingHexagons"/>
    <dgm:cxn modelId="{3D7E9756-C06E-D64C-8FE6-32393E9F8ACB}" type="presParOf" srcId="{413CBDBC-F244-2C46-B6FD-0E881D14DFB3}" destId="{2C62503F-EEA0-CE48-9A11-83A4ECCDA1E1}" srcOrd="2" destOrd="0" presId="urn:microsoft.com/office/officeart/2008/layout/AlternatingHexagons"/>
    <dgm:cxn modelId="{93A3EDBD-317A-7742-8257-F8357071BC41}" type="presParOf" srcId="{413CBDBC-F244-2C46-B6FD-0E881D14DFB3}" destId="{62E35ABF-30A8-7E45-8AE2-9D1DCF5405D3}" srcOrd="3" destOrd="0" presId="urn:microsoft.com/office/officeart/2008/layout/AlternatingHexagons"/>
    <dgm:cxn modelId="{B8589E97-9697-B949-9958-A807A3C5AA8E}" type="presParOf" srcId="{413CBDBC-F244-2C46-B6FD-0E881D14DFB3}" destId="{719E03D2-C243-C34B-8B10-0D3894566A1C}" srcOrd="4" destOrd="0" presId="urn:microsoft.com/office/officeart/2008/layout/AlternatingHexagons"/>
    <dgm:cxn modelId="{A9AC95AD-6605-6A4D-92FC-289AA086D45D}" type="presParOf" srcId="{9493B7B7-91DA-FB47-81D0-B631A1305160}" destId="{5365C34D-D013-374E-B948-D8ACC6FD9FB2}" srcOrd="7" destOrd="0" presId="urn:microsoft.com/office/officeart/2008/layout/AlternatingHexagons"/>
    <dgm:cxn modelId="{F8C6BF74-F1B8-AA4F-BFCB-8F82F4281D90}" type="presParOf" srcId="{9493B7B7-91DA-FB47-81D0-B631A1305160}" destId="{25D30552-826E-C045-81E6-06DDF3E92D6B}" srcOrd="8" destOrd="0" presId="urn:microsoft.com/office/officeart/2008/layout/AlternatingHexagons"/>
    <dgm:cxn modelId="{41C6D7AF-1B39-7F4D-870A-355019CE6653}" type="presParOf" srcId="{25D30552-826E-C045-81E6-06DDF3E92D6B}" destId="{CC376719-A707-264C-B38A-29EF1A850767}" srcOrd="0" destOrd="0" presId="urn:microsoft.com/office/officeart/2008/layout/AlternatingHexagons"/>
    <dgm:cxn modelId="{899361E0-E5CB-364A-B2C5-F36E66AE573E}" type="presParOf" srcId="{25D30552-826E-C045-81E6-06DDF3E92D6B}" destId="{C9FB5F23-5955-6C4F-B676-0F740602C826}" srcOrd="1" destOrd="0" presId="urn:microsoft.com/office/officeart/2008/layout/AlternatingHexagons"/>
    <dgm:cxn modelId="{4D4E915D-91FD-2445-9E83-F7A7861A9929}" type="presParOf" srcId="{25D30552-826E-C045-81E6-06DDF3E92D6B}" destId="{CBCE73DA-237F-EE4E-A02D-4267A9909ED2}" srcOrd="2" destOrd="0" presId="urn:microsoft.com/office/officeart/2008/layout/AlternatingHexagons"/>
    <dgm:cxn modelId="{553F83CF-8F31-9C45-90F0-991012337543}" type="presParOf" srcId="{25D30552-826E-C045-81E6-06DDF3E92D6B}" destId="{865001A6-FC3E-D044-BD50-7896C9AEA470}" srcOrd="3" destOrd="0" presId="urn:microsoft.com/office/officeart/2008/layout/AlternatingHexagons"/>
    <dgm:cxn modelId="{AEC335BF-3225-EE4A-B808-B423C84E80CC}" type="presParOf" srcId="{25D30552-826E-C045-81E6-06DDF3E92D6B}" destId="{4DB67C23-0188-E64C-A488-B5ED2AE2051D}" srcOrd="4" destOrd="0" presId="urn:microsoft.com/office/officeart/2008/layout/AlternatingHexagons"/>
    <dgm:cxn modelId="{C0B8BEF1-3E9F-B845-81A9-84B7C34671A0}" type="presParOf" srcId="{9493B7B7-91DA-FB47-81D0-B631A1305160}" destId="{42CBAC18-0F9B-0445-A30A-26949B08629B}" srcOrd="9" destOrd="0" presId="urn:microsoft.com/office/officeart/2008/layout/AlternatingHexagons"/>
    <dgm:cxn modelId="{BB73A644-F938-0B4B-A4FA-6FDCC5AD80D8}" type="presParOf" srcId="{9493B7B7-91DA-FB47-81D0-B631A1305160}" destId="{C8298B80-3155-5443-9185-173F4F75839B}" srcOrd="10" destOrd="0" presId="urn:microsoft.com/office/officeart/2008/layout/AlternatingHexagons"/>
    <dgm:cxn modelId="{DE28DF14-B102-8F4F-8C8F-3432D770B736}" type="presParOf" srcId="{C8298B80-3155-5443-9185-173F4F75839B}" destId="{B0A173B2-EE65-7241-BFB3-9B94E9F066F5}" srcOrd="0" destOrd="0" presId="urn:microsoft.com/office/officeart/2008/layout/AlternatingHexagons"/>
    <dgm:cxn modelId="{8B2E892E-2948-5B47-B682-11AC0533D9F1}" type="presParOf" srcId="{C8298B80-3155-5443-9185-173F4F75839B}" destId="{971A2F65-F697-5C44-A3CF-406D8BD44BE2}" srcOrd="1" destOrd="0" presId="urn:microsoft.com/office/officeart/2008/layout/AlternatingHexagons"/>
    <dgm:cxn modelId="{73A50168-AF9C-7042-B3DF-BC90054E049E}" type="presParOf" srcId="{C8298B80-3155-5443-9185-173F4F75839B}" destId="{F424EF28-381C-EC4C-B03F-7AB42B45069A}" srcOrd="2" destOrd="0" presId="urn:microsoft.com/office/officeart/2008/layout/AlternatingHexagons"/>
    <dgm:cxn modelId="{C7D2D9F7-E1F0-3548-81F4-89144CFFB4D9}" type="presParOf" srcId="{C8298B80-3155-5443-9185-173F4F75839B}" destId="{FB9D49C3-DAFB-F743-96A4-9BFAC3AD2694}" srcOrd="3" destOrd="0" presId="urn:microsoft.com/office/officeart/2008/layout/AlternatingHexagons"/>
    <dgm:cxn modelId="{4F4DFBD5-71C2-1C44-B7E1-1E1BCF3B06A2}" type="presParOf" srcId="{C8298B80-3155-5443-9185-173F4F75839B}" destId="{3BF45448-E27E-2B46-A09A-4628843EDEC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B534F-D865-F64D-A47C-BEF1616481BE}" type="doc">
      <dgm:prSet loTypeId="urn:microsoft.com/office/officeart/2005/8/layout/process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981BDCD-6895-7B4C-8B63-D17986553D1A}">
      <dgm:prSet phldrT="[Text]" custT="1"/>
      <dgm:spPr/>
      <dgm:t>
        <a:bodyPr/>
        <a:lstStyle/>
        <a:p>
          <a:r>
            <a:rPr lang="en-GB" sz="1800" dirty="0" smtClean="0"/>
            <a:t>Entity</a:t>
          </a:r>
          <a:endParaRPr lang="en-GB" sz="1800" dirty="0"/>
        </a:p>
      </dgm:t>
    </dgm:pt>
    <dgm:pt modelId="{1A4D10F5-5B17-1F41-9408-EC801B0B6373}" type="parTrans" cxnId="{AFD335BF-FB82-E44D-BC53-BBB27EE3ADD9}">
      <dgm:prSet/>
      <dgm:spPr/>
      <dgm:t>
        <a:bodyPr/>
        <a:lstStyle/>
        <a:p>
          <a:endParaRPr lang="en-GB"/>
        </a:p>
      </dgm:t>
    </dgm:pt>
    <dgm:pt modelId="{788F5C33-F3DF-3C4C-B49C-BC75101D9C6D}" type="sibTrans" cxnId="{AFD335BF-FB82-E44D-BC53-BBB27EE3ADD9}">
      <dgm:prSet/>
      <dgm:spPr/>
      <dgm:t>
        <a:bodyPr/>
        <a:lstStyle/>
        <a:p>
          <a:endParaRPr lang="en-GB"/>
        </a:p>
      </dgm:t>
    </dgm:pt>
    <dgm:pt modelId="{D458F43E-9568-664A-92F0-80C78679258D}">
      <dgm:prSet phldrT="[Text]" custT="1"/>
      <dgm:spPr/>
      <dgm:t>
        <a:bodyPr/>
        <a:lstStyle/>
        <a:p>
          <a:r>
            <a:rPr lang="en-GB" sz="1800" dirty="0" smtClean="0"/>
            <a:t>As a resource</a:t>
          </a:r>
          <a:endParaRPr lang="en-GB" sz="1800" dirty="0"/>
        </a:p>
      </dgm:t>
    </dgm:pt>
    <dgm:pt modelId="{0DB59081-F83E-974D-BCF9-832EEC5F41C0}" type="parTrans" cxnId="{45CA427F-0546-5343-9380-77294DD2FCF3}">
      <dgm:prSet/>
      <dgm:spPr/>
      <dgm:t>
        <a:bodyPr/>
        <a:lstStyle/>
        <a:p>
          <a:endParaRPr lang="en-GB"/>
        </a:p>
      </dgm:t>
    </dgm:pt>
    <dgm:pt modelId="{F1A803EF-B194-5B4C-B17F-725DC6756CFD}" type="sibTrans" cxnId="{45CA427F-0546-5343-9380-77294DD2FCF3}">
      <dgm:prSet/>
      <dgm:spPr/>
      <dgm:t>
        <a:bodyPr/>
        <a:lstStyle/>
        <a:p>
          <a:endParaRPr lang="en-GB"/>
        </a:p>
      </dgm:t>
    </dgm:pt>
    <dgm:pt modelId="{72256F26-6F32-C845-9CC4-B688F573E713}">
      <dgm:prSet phldrT="[Text]" custT="1"/>
      <dgm:spPr/>
      <dgm:t>
        <a:bodyPr/>
        <a:lstStyle/>
        <a:p>
          <a:r>
            <a:rPr lang="en-GB" sz="1800" dirty="0" smtClean="0"/>
            <a:t>As a service</a:t>
          </a:r>
          <a:endParaRPr lang="en-GB" sz="1800" dirty="0"/>
        </a:p>
      </dgm:t>
    </dgm:pt>
    <dgm:pt modelId="{A02F7491-AD4D-6E40-9E93-9FBE5CFE6939}" type="parTrans" cxnId="{16FCFD80-7E20-EA4B-B27F-DA9AB020DF44}">
      <dgm:prSet/>
      <dgm:spPr/>
      <dgm:t>
        <a:bodyPr/>
        <a:lstStyle/>
        <a:p>
          <a:endParaRPr lang="en-GB"/>
        </a:p>
      </dgm:t>
    </dgm:pt>
    <dgm:pt modelId="{6FB2DF34-675B-1E4E-A0F4-40A1742D7AEB}" type="sibTrans" cxnId="{16FCFD80-7E20-EA4B-B27F-DA9AB020DF44}">
      <dgm:prSet/>
      <dgm:spPr/>
      <dgm:t>
        <a:bodyPr/>
        <a:lstStyle/>
        <a:p>
          <a:endParaRPr lang="en-GB"/>
        </a:p>
      </dgm:t>
    </dgm:pt>
    <dgm:pt modelId="{0B6DFB01-CAC3-1848-BC39-9DAA364E0303}">
      <dgm:prSet custT="1"/>
      <dgm:spPr/>
      <dgm:t>
        <a:bodyPr lIns="36000" tIns="36000" rIns="36000" bIns="36000"/>
        <a:lstStyle/>
        <a:p>
          <a:r>
            <a:rPr lang="en-US" sz="1600" dirty="0" smtClean="0"/>
            <a:t>Publication</a:t>
          </a:r>
          <a:endParaRPr lang="en-GB" sz="1600" dirty="0"/>
        </a:p>
      </dgm:t>
    </dgm:pt>
    <dgm:pt modelId="{BDDE8A4E-EEA5-9A4C-A283-C0E99BB0E554}" type="parTrans" cxnId="{7CD6049E-A051-3547-8A6D-9F3A2ABA4B9C}">
      <dgm:prSet/>
      <dgm:spPr/>
      <dgm:t>
        <a:bodyPr/>
        <a:lstStyle/>
        <a:p>
          <a:endParaRPr lang="en-GB"/>
        </a:p>
      </dgm:t>
    </dgm:pt>
    <dgm:pt modelId="{ECEF2B79-A48C-3743-9732-079884939EF7}" type="sibTrans" cxnId="{7CD6049E-A051-3547-8A6D-9F3A2ABA4B9C}">
      <dgm:prSet/>
      <dgm:spPr/>
      <dgm:t>
        <a:bodyPr/>
        <a:lstStyle/>
        <a:p>
          <a:endParaRPr lang="en-GB"/>
        </a:p>
      </dgm:t>
    </dgm:pt>
    <dgm:pt modelId="{581C281C-F3D3-5646-A5E0-DE72D93D34A6}">
      <dgm:prSet custT="1"/>
      <dgm:spPr/>
      <dgm:t>
        <a:bodyPr/>
        <a:lstStyle/>
        <a:p>
          <a:r>
            <a:rPr lang="en-GB" sz="1600" dirty="0" smtClean="0"/>
            <a:t>Methods</a:t>
          </a:r>
          <a:endParaRPr lang="en-GB" sz="1600" dirty="0"/>
        </a:p>
      </dgm:t>
    </dgm:pt>
    <dgm:pt modelId="{6BFE5C3A-2CF3-B44B-AAFA-76D427FEEF95}" type="parTrans" cxnId="{762274F3-80FE-324C-899C-C7C7F89A661A}">
      <dgm:prSet/>
      <dgm:spPr/>
      <dgm:t>
        <a:bodyPr/>
        <a:lstStyle/>
        <a:p>
          <a:endParaRPr lang="en-GB"/>
        </a:p>
      </dgm:t>
    </dgm:pt>
    <dgm:pt modelId="{5BCB398A-CDF7-8846-93D6-1422075C0511}" type="sibTrans" cxnId="{762274F3-80FE-324C-899C-C7C7F89A661A}">
      <dgm:prSet/>
      <dgm:spPr/>
      <dgm:t>
        <a:bodyPr/>
        <a:lstStyle/>
        <a:p>
          <a:endParaRPr lang="en-GB"/>
        </a:p>
      </dgm:t>
    </dgm:pt>
    <dgm:pt modelId="{095CB1D1-3898-BE4B-A1FA-5DBACBD76D5E}">
      <dgm:prSet custT="1"/>
      <dgm:spPr/>
      <dgm:t>
        <a:bodyPr lIns="36000" tIns="36000" rIns="36000" bIns="36000"/>
        <a:lstStyle/>
        <a:p>
          <a:r>
            <a:rPr lang="en-US" sz="1600" dirty="0" smtClean="0"/>
            <a:t>Failure mgmt.</a:t>
          </a:r>
          <a:endParaRPr lang="en-GB" sz="1600" dirty="0"/>
        </a:p>
      </dgm:t>
    </dgm:pt>
    <dgm:pt modelId="{DAEF798C-CBC8-AB40-9244-E4C0C5B7490F}" type="parTrans" cxnId="{18A844BB-FCAF-ED40-9075-5D0E90944F45}">
      <dgm:prSet/>
      <dgm:spPr/>
      <dgm:t>
        <a:bodyPr/>
        <a:lstStyle/>
        <a:p>
          <a:endParaRPr lang="en-GB"/>
        </a:p>
      </dgm:t>
    </dgm:pt>
    <dgm:pt modelId="{4D7436B8-DEA6-DC47-945D-80B0E2493BC0}" type="sibTrans" cxnId="{18A844BB-FCAF-ED40-9075-5D0E90944F45}">
      <dgm:prSet/>
      <dgm:spPr/>
      <dgm:t>
        <a:bodyPr/>
        <a:lstStyle/>
        <a:p>
          <a:endParaRPr lang="en-GB"/>
        </a:p>
      </dgm:t>
    </dgm:pt>
    <dgm:pt modelId="{896476E3-41E6-FE4F-A54F-CB8469C5C0F4}">
      <dgm:prSet custT="1"/>
      <dgm:spPr/>
      <dgm:t>
        <a:bodyPr lIns="36000" tIns="36000" rIns="36000" bIns="36000"/>
        <a:lstStyle/>
        <a:p>
          <a:r>
            <a:rPr lang="en-US" sz="1600" dirty="0" smtClean="0"/>
            <a:t>Lifecycle mgmt.</a:t>
          </a:r>
          <a:endParaRPr lang="en-GB" sz="1600" dirty="0"/>
        </a:p>
      </dgm:t>
    </dgm:pt>
    <dgm:pt modelId="{3C2CD8F0-2743-E642-A181-EE99FADABEDD}" type="parTrans" cxnId="{FE689789-F70D-A74B-977B-314109C9E9BD}">
      <dgm:prSet/>
      <dgm:spPr/>
      <dgm:t>
        <a:bodyPr/>
        <a:lstStyle/>
        <a:p>
          <a:endParaRPr lang="en-GB"/>
        </a:p>
      </dgm:t>
    </dgm:pt>
    <dgm:pt modelId="{AFBCE0A7-C83B-E74B-9EF1-97084350B5CB}" type="sibTrans" cxnId="{FE689789-F70D-A74B-977B-314109C9E9BD}">
      <dgm:prSet/>
      <dgm:spPr/>
      <dgm:t>
        <a:bodyPr/>
        <a:lstStyle/>
        <a:p>
          <a:endParaRPr lang="en-GB"/>
        </a:p>
      </dgm:t>
    </dgm:pt>
    <dgm:pt modelId="{1009E83C-E294-5B48-B266-9EB197E5CC15}">
      <dgm:prSet custT="1"/>
      <dgm:spPr/>
      <dgm:t>
        <a:bodyPr lIns="36000" tIns="36000" rIns="36000" bIns="36000"/>
        <a:lstStyle/>
        <a:p>
          <a:r>
            <a:rPr lang="en-US" sz="1600" dirty="0" smtClean="0"/>
            <a:t>Authorization</a:t>
          </a:r>
          <a:endParaRPr lang="en-GB" sz="1600" dirty="0"/>
        </a:p>
      </dgm:t>
    </dgm:pt>
    <dgm:pt modelId="{9E6CB123-7A4E-4B4E-BE3C-C7A3E2D5E532}" type="parTrans" cxnId="{48F3ED6C-ACBE-6347-9A9D-70F9A0C40EC3}">
      <dgm:prSet/>
      <dgm:spPr/>
      <dgm:t>
        <a:bodyPr/>
        <a:lstStyle/>
        <a:p>
          <a:endParaRPr lang="en-GB"/>
        </a:p>
      </dgm:t>
    </dgm:pt>
    <dgm:pt modelId="{ED386890-E7CD-5E47-9137-F6CFF78380A8}" type="sibTrans" cxnId="{48F3ED6C-ACBE-6347-9A9D-70F9A0C40EC3}">
      <dgm:prSet/>
      <dgm:spPr/>
      <dgm:t>
        <a:bodyPr/>
        <a:lstStyle/>
        <a:p>
          <a:endParaRPr lang="en-GB"/>
        </a:p>
      </dgm:t>
    </dgm:pt>
    <dgm:pt modelId="{676915E9-BE4E-244E-8C49-98F669B8628A}">
      <dgm:prSet custT="1"/>
      <dgm:spPr/>
      <dgm:t>
        <a:bodyPr/>
        <a:lstStyle/>
        <a:p>
          <a:r>
            <a:rPr lang="en-GB" sz="1600" dirty="0" smtClean="0"/>
            <a:t>Access</a:t>
          </a:r>
          <a:endParaRPr lang="en-GB" sz="1600" dirty="0"/>
        </a:p>
      </dgm:t>
    </dgm:pt>
    <dgm:pt modelId="{E6B18812-9A45-0F46-9509-B3CACECAE7AA}" type="parTrans" cxnId="{74A9E186-BE22-EC4B-8BC8-EFAB12F4DAD6}">
      <dgm:prSet/>
      <dgm:spPr/>
      <dgm:t>
        <a:bodyPr/>
        <a:lstStyle/>
        <a:p>
          <a:endParaRPr lang="en-GB"/>
        </a:p>
      </dgm:t>
    </dgm:pt>
    <dgm:pt modelId="{1FC0E25B-4D8C-0B4E-BD53-C15AA53E5C72}" type="sibTrans" cxnId="{74A9E186-BE22-EC4B-8BC8-EFAB12F4DAD6}">
      <dgm:prSet/>
      <dgm:spPr/>
      <dgm:t>
        <a:bodyPr/>
        <a:lstStyle/>
        <a:p>
          <a:endParaRPr lang="en-GB"/>
        </a:p>
      </dgm:t>
    </dgm:pt>
    <dgm:pt modelId="{C811E2D1-05E4-6A4C-AA86-3368E2587B61}">
      <dgm:prSet custT="1"/>
      <dgm:spPr/>
      <dgm:t>
        <a:bodyPr/>
        <a:lstStyle/>
        <a:p>
          <a:r>
            <a:rPr lang="en-GB" sz="1600" dirty="0" smtClean="0"/>
            <a:t>Orchestrate</a:t>
          </a:r>
          <a:endParaRPr lang="en-GB" sz="1600" dirty="0"/>
        </a:p>
      </dgm:t>
    </dgm:pt>
    <dgm:pt modelId="{AD6FA863-C191-7A46-87D8-4DE1594435D5}" type="parTrans" cxnId="{48EA7B83-244D-D44C-8E16-CBCB4E29F64F}">
      <dgm:prSet/>
      <dgm:spPr/>
      <dgm:t>
        <a:bodyPr/>
        <a:lstStyle/>
        <a:p>
          <a:endParaRPr lang="en-GB"/>
        </a:p>
      </dgm:t>
    </dgm:pt>
    <dgm:pt modelId="{D6FE1BD3-3113-D347-BF3C-61549013F91B}" type="sibTrans" cxnId="{48EA7B83-244D-D44C-8E16-CBCB4E29F64F}">
      <dgm:prSet/>
      <dgm:spPr/>
      <dgm:t>
        <a:bodyPr/>
        <a:lstStyle/>
        <a:p>
          <a:endParaRPr lang="en-GB"/>
        </a:p>
      </dgm:t>
    </dgm:pt>
    <dgm:pt modelId="{15718915-E50F-4C4B-A806-E8BEF40AA06D}">
      <dgm:prSet custT="1"/>
      <dgm:spPr/>
      <dgm:t>
        <a:bodyPr/>
        <a:lstStyle/>
        <a:p>
          <a:endParaRPr lang="en-GB" sz="1600" dirty="0"/>
        </a:p>
      </dgm:t>
    </dgm:pt>
    <dgm:pt modelId="{B5E6026A-347B-9348-8E79-EDD244D830E7}" type="parTrans" cxnId="{B94D647A-216D-594C-B51A-2FFE352A0A0D}">
      <dgm:prSet/>
      <dgm:spPr/>
      <dgm:t>
        <a:bodyPr/>
        <a:lstStyle/>
        <a:p>
          <a:endParaRPr lang="en-GB"/>
        </a:p>
      </dgm:t>
    </dgm:pt>
    <dgm:pt modelId="{9AB9064C-1E93-D440-8AF2-8DFBEC56B45F}" type="sibTrans" cxnId="{B94D647A-216D-594C-B51A-2FFE352A0A0D}">
      <dgm:prSet/>
      <dgm:spPr/>
      <dgm:t>
        <a:bodyPr/>
        <a:lstStyle/>
        <a:p>
          <a:endParaRPr lang="en-GB"/>
        </a:p>
      </dgm:t>
    </dgm:pt>
    <dgm:pt modelId="{EA974DEC-56C0-EE49-8964-BF809BD59F54}">
      <dgm:prSet custT="1"/>
      <dgm:spPr/>
      <dgm:t>
        <a:bodyPr/>
        <a:lstStyle/>
        <a:p>
          <a:r>
            <a:rPr lang="en-GB" sz="1600" dirty="0" smtClean="0"/>
            <a:t>Reference</a:t>
          </a:r>
          <a:endParaRPr lang="en-GB" sz="1600" dirty="0"/>
        </a:p>
      </dgm:t>
    </dgm:pt>
    <dgm:pt modelId="{98298978-7554-EB47-8A59-542DEA6715D8}" type="parTrans" cxnId="{B052E488-B37E-6141-9F2B-0A3F23D91728}">
      <dgm:prSet/>
      <dgm:spPr/>
      <dgm:t>
        <a:bodyPr/>
        <a:lstStyle/>
        <a:p>
          <a:endParaRPr lang="en-GB"/>
        </a:p>
      </dgm:t>
    </dgm:pt>
    <dgm:pt modelId="{65883F4B-D7E5-2D4E-97FE-2A8E554F30B3}" type="sibTrans" cxnId="{B052E488-B37E-6141-9F2B-0A3F23D91728}">
      <dgm:prSet/>
      <dgm:spPr/>
      <dgm:t>
        <a:bodyPr/>
        <a:lstStyle/>
        <a:p>
          <a:endParaRPr lang="en-GB"/>
        </a:p>
      </dgm:t>
    </dgm:pt>
    <dgm:pt modelId="{C9B73D97-5016-4B4A-9C6F-872BB444B177}">
      <dgm:prSet custT="1"/>
      <dgm:spPr/>
      <dgm:t>
        <a:bodyPr/>
        <a:lstStyle/>
        <a:p>
          <a:r>
            <a:rPr lang="en-GB" sz="1600" dirty="0" smtClean="0"/>
            <a:t>Data</a:t>
          </a:r>
          <a:endParaRPr lang="en-GB" sz="1600" dirty="0"/>
        </a:p>
      </dgm:t>
    </dgm:pt>
    <dgm:pt modelId="{2ECA5BE3-E757-5442-A4CE-A9538F3EA1B9}" type="parTrans" cxnId="{29409F35-047F-7543-BB5E-4E7A2FF2006D}">
      <dgm:prSet/>
      <dgm:spPr/>
      <dgm:t>
        <a:bodyPr/>
        <a:lstStyle/>
        <a:p>
          <a:endParaRPr lang="en-GB"/>
        </a:p>
      </dgm:t>
    </dgm:pt>
    <dgm:pt modelId="{9757B605-4405-8847-813C-1C04A85CF3CB}" type="sibTrans" cxnId="{29409F35-047F-7543-BB5E-4E7A2FF2006D}">
      <dgm:prSet/>
      <dgm:spPr/>
      <dgm:t>
        <a:bodyPr/>
        <a:lstStyle/>
        <a:p>
          <a:endParaRPr lang="en-GB"/>
        </a:p>
      </dgm:t>
    </dgm:pt>
    <dgm:pt modelId="{BD65DCEA-A1A0-B44A-96B1-0AF5027A8517}">
      <dgm:prSet custT="1"/>
      <dgm:spPr/>
      <dgm:t>
        <a:bodyPr lIns="36000" tIns="36000" rIns="36000" bIns="36000"/>
        <a:lstStyle/>
        <a:p>
          <a:r>
            <a:rPr lang="en-US" sz="1600" dirty="0" smtClean="0"/>
            <a:t>Accounting</a:t>
          </a:r>
          <a:endParaRPr lang="en-GB" sz="1600" dirty="0"/>
        </a:p>
      </dgm:t>
    </dgm:pt>
    <dgm:pt modelId="{8EF6DCE2-892E-C042-9CC5-619F8E749AD3}" type="parTrans" cxnId="{4F6A340F-C267-834D-893B-E73D4CDDA43E}">
      <dgm:prSet/>
      <dgm:spPr/>
      <dgm:t>
        <a:bodyPr/>
        <a:lstStyle/>
        <a:p>
          <a:endParaRPr lang="en-GB"/>
        </a:p>
      </dgm:t>
    </dgm:pt>
    <dgm:pt modelId="{8BE0DA29-332F-AC49-A0D7-C0B07ACC4D72}" type="sibTrans" cxnId="{4F6A340F-C267-834D-893B-E73D4CDDA43E}">
      <dgm:prSet/>
      <dgm:spPr/>
      <dgm:t>
        <a:bodyPr/>
        <a:lstStyle/>
        <a:p>
          <a:endParaRPr lang="en-GB"/>
        </a:p>
      </dgm:t>
    </dgm:pt>
    <dgm:pt modelId="{A21701A5-0701-F444-A920-7768DD24D9FC}" type="pres">
      <dgm:prSet presAssocID="{D61B534F-D865-F64D-A47C-BEF1616481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A1702-428D-B040-8ACC-113A77511DCA}" type="pres">
      <dgm:prSet presAssocID="{8981BDCD-6895-7B4C-8B63-D17986553D1A}" presName="composite" presStyleCnt="0"/>
      <dgm:spPr/>
    </dgm:pt>
    <dgm:pt modelId="{B02C7AB3-B2C0-C64D-9FEB-0919226617F5}" type="pres">
      <dgm:prSet presAssocID="{8981BDCD-6895-7B4C-8B63-D17986553D1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F8D087-C5CA-DF45-B0C7-88957F36AF61}" type="pres">
      <dgm:prSet presAssocID="{8981BDCD-6895-7B4C-8B63-D17986553D1A}" presName="parSh" presStyleLbl="node1" presStyleIdx="0" presStyleCnt="3"/>
      <dgm:spPr/>
      <dgm:t>
        <a:bodyPr/>
        <a:lstStyle/>
        <a:p>
          <a:endParaRPr lang="en-GB"/>
        </a:p>
      </dgm:t>
    </dgm:pt>
    <dgm:pt modelId="{5A871533-C9CF-D34F-98D2-F3DC4B9C583C}" type="pres">
      <dgm:prSet presAssocID="{8981BDCD-6895-7B4C-8B63-D17986553D1A}" presName="desTx" presStyleLbl="fgAcc1" presStyleIdx="0" presStyleCnt="3" custScaleX="122280" custLinFactNeighborY="-47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E821AA-3035-3844-9DD7-1C63F5D553F6}" type="pres">
      <dgm:prSet presAssocID="{788F5C33-F3DF-3C4C-B49C-BC75101D9C6D}" presName="sibTrans" presStyleLbl="sibTrans2D1" presStyleIdx="0" presStyleCnt="2"/>
      <dgm:spPr/>
      <dgm:t>
        <a:bodyPr/>
        <a:lstStyle/>
        <a:p>
          <a:endParaRPr lang="en-GB"/>
        </a:p>
      </dgm:t>
    </dgm:pt>
    <dgm:pt modelId="{60E005F2-7C52-F747-9809-BBA1D0519FD9}" type="pres">
      <dgm:prSet presAssocID="{788F5C33-F3DF-3C4C-B49C-BC75101D9C6D}" presName="connTx" presStyleLbl="sibTrans2D1" presStyleIdx="0" presStyleCnt="2"/>
      <dgm:spPr/>
      <dgm:t>
        <a:bodyPr/>
        <a:lstStyle/>
        <a:p>
          <a:endParaRPr lang="en-GB"/>
        </a:p>
      </dgm:t>
    </dgm:pt>
    <dgm:pt modelId="{02EE72C1-0293-D448-A84D-DF32275D8100}" type="pres">
      <dgm:prSet presAssocID="{D458F43E-9568-664A-92F0-80C78679258D}" presName="composite" presStyleCnt="0"/>
      <dgm:spPr/>
    </dgm:pt>
    <dgm:pt modelId="{388A654B-8B74-6247-A73D-B52B73FECCE1}" type="pres">
      <dgm:prSet presAssocID="{D458F43E-9568-664A-92F0-80C78679258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EB6EB0-0323-794F-9487-9285BB758421}" type="pres">
      <dgm:prSet presAssocID="{D458F43E-9568-664A-92F0-80C78679258D}" presName="parSh" presStyleLbl="node1" presStyleIdx="1" presStyleCnt="3"/>
      <dgm:spPr/>
      <dgm:t>
        <a:bodyPr/>
        <a:lstStyle/>
        <a:p>
          <a:endParaRPr lang="en-GB"/>
        </a:p>
      </dgm:t>
    </dgm:pt>
    <dgm:pt modelId="{4697E6FA-2B47-D747-913B-3A874331F8D7}" type="pres">
      <dgm:prSet presAssocID="{D458F43E-9568-664A-92F0-80C78679258D}" presName="desTx" presStyleLbl="fgAcc1" presStyleIdx="1" presStyleCnt="3" custScaleX="123064" custLinFactNeighborY="-47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AD177-0399-F344-B6F8-5994063045D7}" type="pres">
      <dgm:prSet presAssocID="{F1A803EF-B194-5B4C-B17F-725DC6756CF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8B7A6352-68D9-0042-A419-C119B4BAD289}" type="pres">
      <dgm:prSet presAssocID="{F1A803EF-B194-5B4C-B17F-725DC6756CFD}" presName="connTx" presStyleLbl="sibTrans2D1" presStyleIdx="1" presStyleCnt="2"/>
      <dgm:spPr/>
      <dgm:t>
        <a:bodyPr/>
        <a:lstStyle/>
        <a:p>
          <a:endParaRPr lang="en-GB"/>
        </a:p>
      </dgm:t>
    </dgm:pt>
    <dgm:pt modelId="{7685A6BC-6D82-3247-93B8-7072F486DEAB}" type="pres">
      <dgm:prSet presAssocID="{72256F26-6F32-C845-9CC4-B688F573E713}" presName="composite" presStyleCnt="0"/>
      <dgm:spPr/>
    </dgm:pt>
    <dgm:pt modelId="{F7298ED6-3469-C049-880D-BBBFFB83DA56}" type="pres">
      <dgm:prSet presAssocID="{72256F26-6F32-C845-9CC4-B688F573E71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9CBE6-9143-5049-A463-1F673B522636}" type="pres">
      <dgm:prSet presAssocID="{72256F26-6F32-C845-9CC4-B688F573E713}" presName="parSh" presStyleLbl="node1" presStyleIdx="2" presStyleCnt="3"/>
      <dgm:spPr/>
      <dgm:t>
        <a:bodyPr/>
        <a:lstStyle/>
        <a:p>
          <a:endParaRPr lang="en-GB"/>
        </a:p>
      </dgm:t>
    </dgm:pt>
    <dgm:pt modelId="{6131F9DF-DB1D-374B-B4C2-60154DF73DA0}" type="pres">
      <dgm:prSet presAssocID="{72256F26-6F32-C845-9CC4-B688F573E713}" presName="desTx" presStyleLbl="fgAcc1" presStyleIdx="2" presStyleCnt="3" custLinFactNeighborY="-52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4420EF-4132-7F4D-96F4-37B46C64A384}" type="presOf" srcId="{D458F43E-9568-664A-92F0-80C78679258D}" destId="{AAEB6EB0-0323-794F-9487-9285BB758421}" srcOrd="1" destOrd="0" presId="urn:microsoft.com/office/officeart/2005/8/layout/process3"/>
    <dgm:cxn modelId="{48EA7B83-244D-D44C-8E16-CBCB4E29F64F}" srcId="{72256F26-6F32-C845-9CC4-B688F573E713}" destId="{C811E2D1-05E4-6A4C-AA86-3368E2587B61}" srcOrd="1" destOrd="0" parTransId="{AD6FA863-C191-7A46-87D8-4DE1594435D5}" sibTransId="{D6FE1BD3-3113-D347-BF3C-61549013F91B}"/>
    <dgm:cxn modelId="{A7730EA2-A9EC-044D-865D-AF07E7CDBDBC}" type="presOf" srcId="{0B6DFB01-CAC3-1848-BC39-9DAA364E0303}" destId="{4697E6FA-2B47-D747-913B-3A874331F8D7}" srcOrd="0" destOrd="0" presId="urn:microsoft.com/office/officeart/2005/8/layout/process3"/>
    <dgm:cxn modelId="{74A9E186-BE22-EC4B-8BC8-EFAB12F4DAD6}" srcId="{72256F26-6F32-C845-9CC4-B688F573E713}" destId="{676915E9-BE4E-244E-8C49-98F669B8628A}" srcOrd="0" destOrd="0" parTransId="{E6B18812-9A45-0F46-9509-B3CACECAE7AA}" sibTransId="{1FC0E25B-4D8C-0B4E-BD53-C15AA53E5C72}"/>
    <dgm:cxn modelId="{48F3ED6C-ACBE-6347-9A9D-70F9A0C40EC3}" srcId="{D458F43E-9568-664A-92F0-80C78679258D}" destId="{1009E83C-E294-5B48-B266-9EB197E5CC15}" srcOrd="3" destOrd="0" parTransId="{9E6CB123-7A4E-4B4E-BE3C-C7A3E2D5E532}" sibTransId="{ED386890-E7CD-5E47-9137-F6CFF78380A8}"/>
    <dgm:cxn modelId="{29409F35-047F-7543-BB5E-4E7A2FF2006D}" srcId="{8981BDCD-6895-7B4C-8B63-D17986553D1A}" destId="{C9B73D97-5016-4B4A-9C6F-872BB444B177}" srcOrd="1" destOrd="0" parTransId="{2ECA5BE3-E757-5442-A4CE-A9538F3EA1B9}" sibTransId="{9757B605-4405-8847-813C-1C04A85CF3CB}"/>
    <dgm:cxn modelId="{B052E488-B37E-6141-9F2B-0A3F23D91728}" srcId="{72256F26-6F32-C845-9CC4-B688F573E713}" destId="{EA974DEC-56C0-EE49-8964-BF809BD59F54}" srcOrd="2" destOrd="0" parTransId="{98298978-7554-EB47-8A59-542DEA6715D8}" sibTransId="{65883F4B-D7E5-2D4E-97FE-2A8E554F30B3}"/>
    <dgm:cxn modelId="{B4348568-7880-5747-BE50-5A64B1DBE717}" type="presOf" srcId="{896476E3-41E6-FE4F-A54F-CB8469C5C0F4}" destId="{4697E6FA-2B47-D747-913B-3A874331F8D7}" srcOrd="0" destOrd="1" presId="urn:microsoft.com/office/officeart/2005/8/layout/process3"/>
    <dgm:cxn modelId="{FE689789-F70D-A74B-977B-314109C9E9BD}" srcId="{D458F43E-9568-664A-92F0-80C78679258D}" destId="{896476E3-41E6-FE4F-A54F-CB8469C5C0F4}" srcOrd="1" destOrd="0" parTransId="{3C2CD8F0-2743-E642-A181-EE99FADABEDD}" sibTransId="{AFBCE0A7-C83B-E74B-9EF1-97084350B5CB}"/>
    <dgm:cxn modelId="{FE4E89B2-549B-EC48-AD51-A88D396AEF18}" type="presOf" srcId="{EA974DEC-56C0-EE49-8964-BF809BD59F54}" destId="{6131F9DF-DB1D-374B-B4C2-60154DF73DA0}" srcOrd="0" destOrd="2" presId="urn:microsoft.com/office/officeart/2005/8/layout/process3"/>
    <dgm:cxn modelId="{6AF6A566-AC0B-1A4B-A114-37F2EFE99E12}" type="presOf" srcId="{788F5C33-F3DF-3C4C-B49C-BC75101D9C6D}" destId="{60E005F2-7C52-F747-9809-BBA1D0519FD9}" srcOrd="1" destOrd="0" presId="urn:microsoft.com/office/officeart/2005/8/layout/process3"/>
    <dgm:cxn modelId="{E7AE359D-A1BA-D643-9134-CD499D5ECBCE}" type="presOf" srcId="{C811E2D1-05E4-6A4C-AA86-3368E2587B61}" destId="{6131F9DF-DB1D-374B-B4C2-60154DF73DA0}" srcOrd="0" destOrd="1" presId="urn:microsoft.com/office/officeart/2005/8/layout/process3"/>
    <dgm:cxn modelId="{D99C9ECD-1C7D-4249-AC61-C0C4283A5E2C}" type="presOf" srcId="{676915E9-BE4E-244E-8C49-98F669B8628A}" destId="{6131F9DF-DB1D-374B-B4C2-60154DF73DA0}" srcOrd="0" destOrd="0" presId="urn:microsoft.com/office/officeart/2005/8/layout/process3"/>
    <dgm:cxn modelId="{BBF6055C-8FA8-A54A-BD3A-03AB125DA48B}" type="presOf" srcId="{72256F26-6F32-C845-9CC4-B688F573E713}" destId="{7339CBE6-9143-5049-A463-1F673B522636}" srcOrd="1" destOrd="0" presId="urn:microsoft.com/office/officeart/2005/8/layout/process3"/>
    <dgm:cxn modelId="{45257579-9A03-134C-8062-A1ABF2D5378D}" type="presOf" srcId="{D458F43E-9568-664A-92F0-80C78679258D}" destId="{388A654B-8B74-6247-A73D-B52B73FECCE1}" srcOrd="0" destOrd="0" presId="urn:microsoft.com/office/officeart/2005/8/layout/process3"/>
    <dgm:cxn modelId="{762274F3-80FE-324C-899C-C7C7F89A661A}" srcId="{8981BDCD-6895-7B4C-8B63-D17986553D1A}" destId="{581C281C-F3D3-5646-A5E0-DE72D93D34A6}" srcOrd="0" destOrd="0" parTransId="{6BFE5C3A-2CF3-B44B-AAFA-76D427FEEF95}" sibTransId="{5BCB398A-CDF7-8846-93D6-1422075C0511}"/>
    <dgm:cxn modelId="{C86B74EE-03F3-A243-96FF-EF15246D281F}" type="presOf" srcId="{D61B534F-D865-F64D-A47C-BEF1616481BE}" destId="{A21701A5-0701-F444-A920-7768DD24D9FC}" srcOrd="0" destOrd="0" presId="urn:microsoft.com/office/officeart/2005/8/layout/process3"/>
    <dgm:cxn modelId="{18A844BB-FCAF-ED40-9075-5D0E90944F45}" srcId="{D458F43E-9568-664A-92F0-80C78679258D}" destId="{095CB1D1-3898-BE4B-A1FA-5DBACBD76D5E}" srcOrd="2" destOrd="0" parTransId="{DAEF798C-CBC8-AB40-9244-E4C0C5B7490F}" sibTransId="{4D7436B8-DEA6-DC47-945D-80B0E2493BC0}"/>
    <dgm:cxn modelId="{887C05E6-49CB-9A45-B034-7B5A59476016}" type="presOf" srcId="{788F5C33-F3DF-3C4C-B49C-BC75101D9C6D}" destId="{22E821AA-3035-3844-9DD7-1C63F5D553F6}" srcOrd="0" destOrd="0" presId="urn:microsoft.com/office/officeart/2005/8/layout/process3"/>
    <dgm:cxn modelId="{16FCFD80-7E20-EA4B-B27F-DA9AB020DF44}" srcId="{D61B534F-D865-F64D-A47C-BEF1616481BE}" destId="{72256F26-6F32-C845-9CC4-B688F573E713}" srcOrd="2" destOrd="0" parTransId="{A02F7491-AD4D-6E40-9E93-9FBE5CFE6939}" sibTransId="{6FB2DF34-675B-1E4E-A0F4-40A1742D7AEB}"/>
    <dgm:cxn modelId="{AFD335BF-FB82-E44D-BC53-BBB27EE3ADD9}" srcId="{D61B534F-D865-F64D-A47C-BEF1616481BE}" destId="{8981BDCD-6895-7B4C-8B63-D17986553D1A}" srcOrd="0" destOrd="0" parTransId="{1A4D10F5-5B17-1F41-9408-EC801B0B6373}" sibTransId="{788F5C33-F3DF-3C4C-B49C-BC75101D9C6D}"/>
    <dgm:cxn modelId="{B94D647A-216D-594C-B51A-2FFE352A0A0D}" srcId="{72256F26-6F32-C845-9CC4-B688F573E713}" destId="{15718915-E50F-4C4B-A806-E8BEF40AA06D}" srcOrd="3" destOrd="0" parTransId="{B5E6026A-347B-9348-8E79-EDD244D830E7}" sibTransId="{9AB9064C-1E93-D440-8AF2-8DFBEC56B45F}"/>
    <dgm:cxn modelId="{45CA427F-0546-5343-9380-77294DD2FCF3}" srcId="{D61B534F-D865-F64D-A47C-BEF1616481BE}" destId="{D458F43E-9568-664A-92F0-80C78679258D}" srcOrd="1" destOrd="0" parTransId="{0DB59081-F83E-974D-BCF9-832EEC5F41C0}" sibTransId="{F1A803EF-B194-5B4C-B17F-725DC6756CFD}"/>
    <dgm:cxn modelId="{8ED452D9-0868-1C41-867D-2539B3B606B4}" type="presOf" srcId="{15718915-E50F-4C4B-A806-E8BEF40AA06D}" destId="{6131F9DF-DB1D-374B-B4C2-60154DF73DA0}" srcOrd="0" destOrd="3" presId="urn:microsoft.com/office/officeart/2005/8/layout/process3"/>
    <dgm:cxn modelId="{14124A7E-D41A-CE45-BB69-931498287623}" type="presOf" srcId="{72256F26-6F32-C845-9CC4-B688F573E713}" destId="{F7298ED6-3469-C049-880D-BBBFFB83DA56}" srcOrd="0" destOrd="0" presId="urn:microsoft.com/office/officeart/2005/8/layout/process3"/>
    <dgm:cxn modelId="{4F6A340F-C267-834D-893B-E73D4CDDA43E}" srcId="{D458F43E-9568-664A-92F0-80C78679258D}" destId="{BD65DCEA-A1A0-B44A-96B1-0AF5027A8517}" srcOrd="4" destOrd="0" parTransId="{8EF6DCE2-892E-C042-9CC5-619F8E749AD3}" sibTransId="{8BE0DA29-332F-AC49-A0D7-C0B07ACC4D72}"/>
    <dgm:cxn modelId="{97EA445F-13AF-D74B-B422-1BE58383CACE}" type="presOf" srcId="{C9B73D97-5016-4B4A-9C6F-872BB444B177}" destId="{5A871533-C9CF-D34F-98D2-F3DC4B9C583C}" srcOrd="0" destOrd="1" presId="urn:microsoft.com/office/officeart/2005/8/layout/process3"/>
    <dgm:cxn modelId="{3AC521DB-C942-4841-8D35-6B5650955F0C}" type="presOf" srcId="{1009E83C-E294-5B48-B266-9EB197E5CC15}" destId="{4697E6FA-2B47-D747-913B-3A874331F8D7}" srcOrd="0" destOrd="3" presId="urn:microsoft.com/office/officeart/2005/8/layout/process3"/>
    <dgm:cxn modelId="{B4CE3235-1803-DB4B-B969-A8F46D863AB9}" type="presOf" srcId="{8981BDCD-6895-7B4C-8B63-D17986553D1A}" destId="{B02C7AB3-B2C0-C64D-9FEB-0919226617F5}" srcOrd="0" destOrd="0" presId="urn:microsoft.com/office/officeart/2005/8/layout/process3"/>
    <dgm:cxn modelId="{7B267EAA-5082-0A4F-A80A-EDB41B8F77B5}" type="presOf" srcId="{F1A803EF-B194-5B4C-B17F-725DC6756CFD}" destId="{8B7A6352-68D9-0042-A419-C119B4BAD289}" srcOrd="1" destOrd="0" presId="urn:microsoft.com/office/officeart/2005/8/layout/process3"/>
    <dgm:cxn modelId="{56F90664-56D9-F143-A243-0CA219DD2EC4}" type="presOf" srcId="{BD65DCEA-A1A0-B44A-96B1-0AF5027A8517}" destId="{4697E6FA-2B47-D747-913B-3A874331F8D7}" srcOrd="0" destOrd="4" presId="urn:microsoft.com/office/officeart/2005/8/layout/process3"/>
    <dgm:cxn modelId="{99DC4EEB-17E1-104B-A934-F6A6C61C521B}" type="presOf" srcId="{581C281C-F3D3-5646-A5E0-DE72D93D34A6}" destId="{5A871533-C9CF-D34F-98D2-F3DC4B9C583C}" srcOrd="0" destOrd="0" presId="urn:microsoft.com/office/officeart/2005/8/layout/process3"/>
    <dgm:cxn modelId="{A4139AC7-8851-D44C-A4B9-ED754A686F07}" type="presOf" srcId="{095CB1D1-3898-BE4B-A1FA-5DBACBD76D5E}" destId="{4697E6FA-2B47-D747-913B-3A874331F8D7}" srcOrd="0" destOrd="2" presId="urn:microsoft.com/office/officeart/2005/8/layout/process3"/>
    <dgm:cxn modelId="{6980D1DC-6586-DA40-B771-12315D02FC17}" type="presOf" srcId="{F1A803EF-B194-5B4C-B17F-725DC6756CFD}" destId="{CE7AD177-0399-F344-B6F8-5994063045D7}" srcOrd="0" destOrd="0" presId="urn:microsoft.com/office/officeart/2005/8/layout/process3"/>
    <dgm:cxn modelId="{A91B371E-B446-EE47-B1B7-BDF18BC8B9CB}" type="presOf" srcId="{8981BDCD-6895-7B4C-8B63-D17986553D1A}" destId="{F3F8D087-C5CA-DF45-B0C7-88957F36AF61}" srcOrd="1" destOrd="0" presId="urn:microsoft.com/office/officeart/2005/8/layout/process3"/>
    <dgm:cxn modelId="{7CD6049E-A051-3547-8A6D-9F3A2ABA4B9C}" srcId="{D458F43E-9568-664A-92F0-80C78679258D}" destId="{0B6DFB01-CAC3-1848-BC39-9DAA364E0303}" srcOrd="0" destOrd="0" parTransId="{BDDE8A4E-EEA5-9A4C-A283-C0E99BB0E554}" sibTransId="{ECEF2B79-A48C-3743-9732-079884939EF7}"/>
    <dgm:cxn modelId="{E8879352-A08F-8E44-ADA0-D74B5505B549}" type="presParOf" srcId="{A21701A5-0701-F444-A920-7768DD24D9FC}" destId="{991A1702-428D-B040-8ACC-113A77511DCA}" srcOrd="0" destOrd="0" presId="urn:microsoft.com/office/officeart/2005/8/layout/process3"/>
    <dgm:cxn modelId="{0BB121F1-4271-984A-9ADE-0BFF977831CB}" type="presParOf" srcId="{991A1702-428D-B040-8ACC-113A77511DCA}" destId="{B02C7AB3-B2C0-C64D-9FEB-0919226617F5}" srcOrd="0" destOrd="0" presId="urn:microsoft.com/office/officeart/2005/8/layout/process3"/>
    <dgm:cxn modelId="{A9B4802E-E7ED-3440-81E2-F3F4E609CEFB}" type="presParOf" srcId="{991A1702-428D-B040-8ACC-113A77511DCA}" destId="{F3F8D087-C5CA-DF45-B0C7-88957F36AF61}" srcOrd="1" destOrd="0" presId="urn:microsoft.com/office/officeart/2005/8/layout/process3"/>
    <dgm:cxn modelId="{26EADCDD-DA2B-8A4A-AC34-207A7C09A9D7}" type="presParOf" srcId="{991A1702-428D-B040-8ACC-113A77511DCA}" destId="{5A871533-C9CF-D34F-98D2-F3DC4B9C583C}" srcOrd="2" destOrd="0" presId="urn:microsoft.com/office/officeart/2005/8/layout/process3"/>
    <dgm:cxn modelId="{7C2B395B-95F2-5649-964E-5F1DDABC39CA}" type="presParOf" srcId="{A21701A5-0701-F444-A920-7768DD24D9FC}" destId="{22E821AA-3035-3844-9DD7-1C63F5D553F6}" srcOrd="1" destOrd="0" presId="urn:microsoft.com/office/officeart/2005/8/layout/process3"/>
    <dgm:cxn modelId="{859C6FF7-4CE6-504B-924B-60A7C928D97F}" type="presParOf" srcId="{22E821AA-3035-3844-9DD7-1C63F5D553F6}" destId="{60E005F2-7C52-F747-9809-BBA1D0519FD9}" srcOrd="0" destOrd="0" presId="urn:microsoft.com/office/officeart/2005/8/layout/process3"/>
    <dgm:cxn modelId="{BAD66961-C96C-4C47-9424-12CBBBA7445F}" type="presParOf" srcId="{A21701A5-0701-F444-A920-7768DD24D9FC}" destId="{02EE72C1-0293-D448-A84D-DF32275D8100}" srcOrd="2" destOrd="0" presId="urn:microsoft.com/office/officeart/2005/8/layout/process3"/>
    <dgm:cxn modelId="{7DEDE51C-F21C-4345-9B1D-CD66F85FEC30}" type="presParOf" srcId="{02EE72C1-0293-D448-A84D-DF32275D8100}" destId="{388A654B-8B74-6247-A73D-B52B73FECCE1}" srcOrd="0" destOrd="0" presId="urn:microsoft.com/office/officeart/2005/8/layout/process3"/>
    <dgm:cxn modelId="{83922877-D354-3741-A71E-BBEC3B027574}" type="presParOf" srcId="{02EE72C1-0293-D448-A84D-DF32275D8100}" destId="{AAEB6EB0-0323-794F-9487-9285BB758421}" srcOrd="1" destOrd="0" presId="urn:microsoft.com/office/officeart/2005/8/layout/process3"/>
    <dgm:cxn modelId="{E24941AC-E34A-B949-8EC8-5F0400201B29}" type="presParOf" srcId="{02EE72C1-0293-D448-A84D-DF32275D8100}" destId="{4697E6FA-2B47-D747-913B-3A874331F8D7}" srcOrd="2" destOrd="0" presId="urn:microsoft.com/office/officeart/2005/8/layout/process3"/>
    <dgm:cxn modelId="{8F2ABBAE-C3D2-9349-8EFB-C44B06744789}" type="presParOf" srcId="{A21701A5-0701-F444-A920-7768DD24D9FC}" destId="{CE7AD177-0399-F344-B6F8-5994063045D7}" srcOrd="3" destOrd="0" presId="urn:microsoft.com/office/officeart/2005/8/layout/process3"/>
    <dgm:cxn modelId="{8E5769C7-3309-7E4A-8BE6-3D901BA3CF7F}" type="presParOf" srcId="{CE7AD177-0399-F344-B6F8-5994063045D7}" destId="{8B7A6352-68D9-0042-A419-C119B4BAD289}" srcOrd="0" destOrd="0" presId="urn:microsoft.com/office/officeart/2005/8/layout/process3"/>
    <dgm:cxn modelId="{A9DF6E85-A52D-4F4A-9616-70C9373E2340}" type="presParOf" srcId="{A21701A5-0701-F444-A920-7768DD24D9FC}" destId="{7685A6BC-6D82-3247-93B8-7072F486DEAB}" srcOrd="4" destOrd="0" presId="urn:microsoft.com/office/officeart/2005/8/layout/process3"/>
    <dgm:cxn modelId="{64ADA5D9-FE5C-E844-ACE1-9843261542DA}" type="presParOf" srcId="{7685A6BC-6D82-3247-93B8-7072F486DEAB}" destId="{F7298ED6-3469-C049-880D-BBBFFB83DA56}" srcOrd="0" destOrd="0" presId="urn:microsoft.com/office/officeart/2005/8/layout/process3"/>
    <dgm:cxn modelId="{CD07948B-7CE1-A343-8CD6-91D72F7A813A}" type="presParOf" srcId="{7685A6BC-6D82-3247-93B8-7072F486DEAB}" destId="{7339CBE6-9143-5049-A463-1F673B522636}" srcOrd="1" destOrd="0" presId="urn:microsoft.com/office/officeart/2005/8/layout/process3"/>
    <dgm:cxn modelId="{8CBE94D2-5842-6047-AA7F-D21A063217B5}" type="presParOf" srcId="{7685A6BC-6D82-3247-93B8-7072F486DEAB}" destId="{6131F9DF-DB1D-374B-B4C2-60154DF73DA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BEBF-C709-4E49-A4F4-429F4E573725}">
      <dsp:nvSpPr>
        <dsp:cNvPr id="0" name=""/>
        <dsp:cNvSpPr/>
      </dsp:nvSpPr>
      <dsp:spPr>
        <a:xfrm>
          <a:off x="0" y="2429"/>
          <a:ext cx="8465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7294D-DD72-C747-ACEE-CCF6B01E942E}">
      <dsp:nvSpPr>
        <dsp:cNvPr id="0" name=""/>
        <dsp:cNvSpPr/>
      </dsp:nvSpPr>
      <dsp:spPr>
        <a:xfrm>
          <a:off x="0" y="2429"/>
          <a:ext cx="1693125" cy="165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1161AF"/>
              </a:solidFill>
            </a:rPr>
            <a:t>Data</a:t>
          </a:r>
          <a:endParaRPr lang="en-GB" sz="2400" kern="1200" dirty="0">
            <a:solidFill>
              <a:srgbClr val="1161AF"/>
            </a:solidFill>
          </a:endParaRPr>
        </a:p>
      </dsp:txBody>
      <dsp:txXfrm>
        <a:off x="0" y="2429"/>
        <a:ext cx="1693125" cy="1657155"/>
      </dsp:txXfrm>
    </dsp:sp>
    <dsp:sp modelId="{036F68F0-5A4B-B94A-9E90-F5F36AD88649}">
      <dsp:nvSpPr>
        <dsp:cNvPr id="0" name=""/>
        <dsp:cNvSpPr/>
      </dsp:nvSpPr>
      <dsp:spPr>
        <a:xfrm>
          <a:off x="1820110" y="77681"/>
          <a:ext cx="6645518" cy="150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 smtClean="0"/>
            <a:t>distributed data ecosystem for procurement, access and </a:t>
          </a:r>
          <a:r>
            <a:rPr lang="en-GB" sz="3000" b="0" kern="1200" dirty="0" err="1" smtClean="0"/>
            <a:t>curation</a:t>
          </a:r>
          <a:r>
            <a:rPr lang="en-GB" sz="3000" b="0" kern="1200" dirty="0" smtClean="0"/>
            <a:t> of big social data</a:t>
          </a:r>
          <a:endParaRPr lang="en-GB" sz="3000" b="0" kern="1200" dirty="0"/>
        </a:p>
      </dsp:txBody>
      <dsp:txXfrm>
        <a:off x="1820110" y="77681"/>
        <a:ext cx="6645518" cy="1505034"/>
      </dsp:txXfrm>
    </dsp:sp>
    <dsp:sp modelId="{C943AA17-87FD-C34D-98FF-46E37AF773FC}">
      <dsp:nvSpPr>
        <dsp:cNvPr id="0" name=""/>
        <dsp:cNvSpPr/>
      </dsp:nvSpPr>
      <dsp:spPr>
        <a:xfrm>
          <a:off x="1693125" y="1582715"/>
          <a:ext cx="67725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C6C76C-BA5E-0041-8E02-DBE6A3A418DE}">
      <dsp:nvSpPr>
        <dsp:cNvPr id="0" name=""/>
        <dsp:cNvSpPr/>
      </dsp:nvSpPr>
      <dsp:spPr>
        <a:xfrm>
          <a:off x="0" y="1659585"/>
          <a:ext cx="8465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0CA87F-1BE5-9E42-8AB8-D755FC20E307}">
      <dsp:nvSpPr>
        <dsp:cNvPr id="0" name=""/>
        <dsp:cNvSpPr/>
      </dsp:nvSpPr>
      <dsp:spPr>
        <a:xfrm>
          <a:off x="0" y="1659585"/>
          <a:ext cx="1693125" cy="165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1161AF"/>
              </a:solidFill>
            </a:rPr>
            <a:t>Platform</a:t>
          </a:r>
        </a:p>
      </dsp:txBody>
      <dsp:txXfrm>
        <a:off x="0" y="1659585"/>
        <a:ext cx="1693125" cy="1657155"/>
      </dsp:txXfrm>
    </dsp:sp>
    <dsp:sp modelId="{DE4298F4-6EDC-0D47-A656-40E02E79747B}">
      <dsp:nvSpPr>
        <dsp:cNvPr id="0" name=""/>
        <dsp:cNvSpPr/>
      </dsp:nvSpPr>
      <dsp:spPr>
        <a:xfrm>
          <a:off x="1820110" y="1734837"/>
          <a:ext cx="6645518" cy="150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 smtClean="0"/>
            <a:t>distributed platform of interoperable, social data mining methods</a:t>
          </a:r>
        </a:p>
      </dsp:txBody>
      <dsp:txXfrm>
        <a:off x="1820110" y="1734837"/>
        <a:ext cx="6645518" cy="1505034"/>
      </dsp:txXfrm>
    </dsp:sp>
    <dsp:sp modelId="{29FFCEA1-A0D8-7841-AE6B-E03741A5883E}">
      <dsp:nvSpPr>
        <dsp:cNvPr id="0" name=""/>
        <dsp:cNvSpPr/>
      </dsp:nvSpPr>
      <dsp:spPr>
        <a:xfrm>
          <a:off x="1693125" y="3239871"/>
          <a:ext cx="67725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E310CE-3EC5-2A4B-9606-014E9A0BE047}">
      <dsp:nvSpPr>
        <dsp:cNvPr id="0" name=""/>
        <dsp:cNvSpPr/>
      </dsp:nvSpPr>
      <dsp:spPr>
        <a:xfrm>
          <a:off x="0" y="3316741"/>
          <a:ext cx="8465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D79009-3805-6547-9D79-FF7B72FF9D7C}">
      <dsp:nvSpPr>
        <dsp:cNvPr id="0" name=""/>
        <dsp:cNvSpPr/>
      </dsp:nvSpPr>
      <dsp:spPr>
        <a:xfrm>
          <a:off x="0" y="3316741"/>
          <a:ext cx="1693125" cy="1657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1161AF"/>
              </a:solidFill>
            </a:rPr>
            <a:t>Community</a:t>
          </a:r>
          <a:endParaRPr lang="en-US" sz="2400" b="1" kern="1200" dirty="0">
            <a:solidFill>
              <a:srgbClr val="1161AF"/>
            </a:solidFill>
          </a:endParaRPr>
        </a:p>
      </dsp:txBody>
      <dsp:txXfrm>
        <a:off x="0" y="3316741"/>
        <a:ext cx="1693125" cy="1657155"/>
      </dsp:txXfrm>
    </dsp:sp>
    <dsp:sp modelId="{8AF092DE-B316-6C45-A840-AB3973C6EA4A}">
      <dsp:nvSpPr>
        <dsp:cNvPr id="0" name=""/>
        <dsp:cNvSpPr/>
      </dsp:nvSpPr>
      <dsp:spPr>
        <a:xfrm>
          <a:off x="1820110" y="3391993"/>
          <a:ext cx="6645518" cy="150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dirty="0" smtClean="0"/>
            <a:t>A starting community of scientific, industrial, and policy makers</a:t>
          </a:r>
          <a:endParaRPr lang="en-US" sz="3000" b="0" kern="1200" dirty="0"/>
        </a:p>
      </dsp:txBody>
      <dsp:txXfrm>
        <a:off x="1820110" y="3391993"/>
        <a:ext cx="6645518" cy="1505034"/>
      </dsp:txXfrm>
    </dsp:sp>
    <dsp:sp modelId="{9C3FD47A-AA89-0C41-9866-F1BE820F5F87}">
      <dsp:nvSpPr>
        <dsp:cNvPr id="0" name=""/>
        <dsp:cNvSpPr/>
      </dsp:nvSpPr>
      <dsp:spPr>
        <a:xfrm>
          <a:off x="1693125" y="4897027"/>
          <a:ext cx="67725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0A64D-80C4-7744-9D06-FBD0E9B1B938}">
      <dsp:nvSpPr>
        <dsp:cNvPr id="0" name=""/>
        <dsp:cNvSpPr/>
      </dsp:nvSpPr>
      <dsp:spPr>
        <a:xfrm rot="5400000">
          <a:off x="1700018" y="68229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TSMM</a:t>
          </a:r>
          <a:endParaRPr lang="en-US" sz="1500" kern="1200" dirty="0"/>
        </a:p>
      </dsp:txBody>
      <dsp:txXfrm rot="-5400000">
        <a:off x="1904423" y="160798"/>
        <a:ext cx="610289" cy="701480"/>
      </dsp:txXfrm>
    </dsp:sp>
    <dsp:sp modelId="{8BB71207-6DCE-7B4C-940A-FBD116870E14}">
      <dsp:nvSpPr>
        <dsp:cNvPr id="0" name=""/>
        <dsp:cNvSpPr/>
      </dsp:nvSpPr>
      <dsp:spPr>
        <a:xfrm>
          <a:off x="2577151" y="131533"/>
          <a:ext cx="1639248" cy="61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GATE@USFD</a:t>
          </a:r>
          <a:endParaRPr lang="en-US" sz="10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HPC@SoBiigData.it</a:t>
          </a:r>
          <a:endParaRPr lang="en-US" sz="10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WAFI@SoBigData.it</a:t>
          </a:r>
          <a:endParaRPr lang="en-US" sz="1000" b="1" kern="1200" dirty="0"/>
        </a:p>
      </dsp:txBody>
      <dsp:txXfrm>
        <a:off x="2577151" y="131533"/>
        <a:ext cx="1639248" cy="611460"/>
      </dsp:txXfrm>
    </dsp:sp>
    <dsp:sp modelId="{9B59C7D7-6F99-7E45-AD9A-7A4063CD9DED}">
      <dsp:nvSpPr>
        <dsp:cNvPr id="0" name=""/>
        <dsp:cNvSpPr/>
      </dsp:nvSpPr>
      <dsp:spPr>
        <a:xfrm rot="5400000">
          <a:off x="742471" y="68229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946876" y="160798"/>
        <a:ext cx="610289" cy="701480"/>
      </dsp:txXfrm>
    </dsp:sp>
    <dsp:sp modelId="{BBD2F00F-F486-7344-9F01-0BF70C6384DF}">
      <dsp:nvSpPr>
        <dsp:cNvPr id="0" name=""/>
        <dsp:cNvSpPr/>
      </dsp:nvSpPr>
      <dsp:spPr>
        <a:xfrm rot="5400000">
          <a:off x="1424947" y="933241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SNA</a:t>
          </a:r>
          <a:endParaRPr lang="en-US" sz="1500" kern="1200" dirty="0"/>
        </a:p>
      </dsp:txBody>
      <dsp:txXfrm rot="-5400000">
        <a:off x="1629352" y="1025810"/>
        <a:ext cx="610289" cy="701480"/>
      </dsp:txXfrm>
    </dsp:sp>
    <dsp:sp modelId="{9DDD78F1-14D4-DB46-B993-704705490B2C}">
      <dsp:nvSpPr>
        <dsp:cNvPr id="0" name=""/>
        <dsp:cNvSpPr/>
      </dsp:nvSpPr>
      <dsp:spPr>
        <a:xfrm>
          <a:off x="167085" y="1115188"/>
          <a:ext cx="1420845" cy="61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KDD@SoBigData.it</a:t>
          </a:r>
          <a:endParaRPr lang="en-US" sz="1000" b="1" kern="1200" dirty="0"/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Aalto</a:t>
          </a:r>
          <a:endParaRPr lang="en-US" sz="1000" b="1" kern="1200" dirty="0"/>
        </a:p>
      </dsp:txBody>
      <dsp:txXfrm>
        <a:off x="167085" y="1115188"/>
        <a:ext cx="1420845" cy="611460"/>
      </dsp:txXfrm>
    </dsp:sp>
    <dsp:sp modelId="{B91910CD-2B7B-D944-B3A9-25AC6220B797}">
      <dsp:nvSpPr>
        <dsp:cNvPr id="0" name=""/>
        <dsp:cNvSpPr/>
      </dsp:nvSpPr>
      <dsp:spPr>
        <a:xfrm rot="5400000">
          <a:off x="2382494" y="933241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586899" y="1025810"/>
        <a:ext cx="610289" cy="701480"/>
      </dsp:txXfrm>
    </dsp:sp>
    <dsp:sp modelId="{1F5B61C0-38D6-9B44-B967-FF16D93593ED}">
      <dsp:nvSpPr>
        <dsp:cNvPr id="0" name=""/>
        <dsp:cNvSpPr/>
      </dsp:nvSpPr>
      <dsp:spPr>
        <a:xfrm rot="5400000">
          <a:off x="1677835" y="1798254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HMA</a:t>
          </a:r>
          <a:endParaRPr lang="en-US" sz="1500" kern="1200" dirty="0"/>
        </a:p>
      </dsp:txBody>
      <dsp:txXfrm rot="-5400000">
        <a:off x="1882240" y="1890823"/>
        <a:ext cx="610289" cy="701480"/>
      </dsp:txXfrm>
    </dsp:sp>
    <dsp:sp modelId="{88F94D06-BE7D-1243-BA90-50974BC60303}">
      <dsp:nvSpPr>
        <dsp:cNvPr id="0" name=""/>
        <dsp:cNvSpPr/>
      </dsp:nvSpPr>
      <dsp:spPr>
        <a:xfrm>
          <a:off x="2488418" y="1935833"/>
          <a:ext cx="1727981" cy="61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KDD@SoBigData.it</a:t>
          </a:r>
          <a:endParaRPr lang="en-US" sz="1000" b="1" kern="1200" dirty="0"/>
        </a:p>
      </dsp:txBody>
      <dsp:txXfrm>
        <a:off x="2488418" y="1935833"/>
        <a:ext cx="1727981" cy="611460"/>
      </dsp:txXfrm>
    </dsp:sp>
    <dsp:sp modelId="{729AAE56-1AF9-DC48-BFF3-21A7A5380EFE}">
      <dsp:nvSpPr>
        <dsp:cNvPr id="0" name=""/>
        <dsp:cNvSpPr/>
      </dsp:nvSpPr>
      <dsp:spPr>
        <a:xfrm rot="5400000">
          <a:off x="720288" y="1798254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924693" y="1890823"/>
        <a:ext cx="610289" cy="701480"/>
      </dsp:txXfrm>
    </dsp:sp>
    <dsp:sp modelId="{673CC36F-44ED-B245-9B6E-F30997559638}">
      <dsp:nvSpPr>
        <dsp:cNvPr id="0" name=""/>
        <dsp:cNvSpPr/>
      </dsp:nvSpPr>
      <dsp:spPr>
        <a:xfrm rot="5400000">
          <a:off x="1398263" y="2663267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WA</a:t>
          </a:r>
          <a:endParaRPr lang="en-US" sz="1500" kern="1200" dirty="0"/>
        </a:p>
      </dsp:txBody>
      <dsp:txXfrm rot="-5400000">
        <a:off x="1602668" y="2755836"/>
        <a:ext cx="610289" cy="701480"/>
      </dsp:txXfrm>
    </dsp:sp>
    <dsp:sp modelId="{C867BA73-7AC5-ED48-90A4-A2B8D958C457}">
      <dsp:nvSpPr>
        <dsp:cNvPr id="0" name=""/>
        <dsp:cNvSpPr/>
      </dsp:nvSpPr>
      <dsp:spPr>
        <a:xfrm>
          <a:off x="220449" y="2800845"/>
          <a:ext cx="1314106" cy="61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HPC@SoBigData.it</a:t>
          </a:r>
          <a:endParaRPr lang="en-US" sz="1000" b="1" kern="1200" dirty="0"/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Alexandria@LUH</a:t>
          </a:r>
          <a:endParaRPr lang="en-US" sz="1000" b="1" kern="1200" dirty="0"/>
        </a:p>
      </dsp:txBody>
      <dsp:txXfrm>
        <a:off x="220449" y="2800845"/>
        <a:ext cx="1314106" cy="611460"/>
      </dsp:txXfrm>
    </dsp:sp>
    <dsp:sp modelId="{719E03D2-C243-C34B-8B10-0D3894566A1C}">
      <dsp:nvSpPr>
        <dsp:cNvPr id="0" name=""/>
        <dsp:cNvSpPr/>
      </dsp:nvSpPr>
      <dsp:spPr>
        <a:xfrm rot="5400000">
          <a:off x="2355810" y="2663267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560215" y="2755836"/>
        <a:ext cx="610289" cy="701480"/>
      </dsp:txXfrm>
    </dsp:sp>
    <dsp:sp modelId="{CC376719-A707-264C-B38A-29EF1A850767}">
      <dsp:nvSpPr>
        <dsp:cNvPr id="0" name=""/>
        <dsp:cNvSpPr/>
      </dsp:nvSpPr>
      <dsp:spPr>
        <a:xfrm rot="5400000">
          <a:off x="1825501" y="3528279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</a:t>
          </a:r>
          <a:endParaRPr lang="en-US" sz="1500" kern="1200" dirty="0"/>
        </a:p>
      </dsp:txBody>
      <dsp:txXfrm rot="-5400000">
        <a:off x="2029906" y="3620848"/>
        <a:ext cx="610289" cy="701480"/>
      </dsp:txXfrm>
    </dsp:sp>
    <dsp:sp modelId="{C9FB5F23-5955-6C4F-B676-0F740602C826}">
      <dsp:nvSpPr>
        <dsp:cNvPr id="0" name=""/>
        <dsp:cNvSpPr/>
      </dsp:nvSpPr>
      <dsp:spPr>
        <a:xfrm>
          <a:off x="2805264" y="3665858"/>
          <a:ext cx="1137316" cy="61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IVAS@IGD</a:t>
          </a:r>
          <a:endParaRPr lang="en-US" sz="900" b="1" kern="1200" dirty="0"/>
        </a:p>
      </dsp:txBody>
      <dsp:txXfrm>
        <a:off x="2805264" y="3665858"/>
        <a:ext cx="1137316" cy="611460"/>
      </dsp:txXfrm>
    </dsp:sp>
    <dsp:sp modelId="{4DB67C23-0188-E64C-A488-B5ED2AE2051D}">
      <dsp:nvSpPr>
        <dsp:cNvPr id="0" name=""/>
        <dsp:cNvSpPr/>
      </dsp:nvSpPr>
      <dsp:spPr>
        <a:xfrm rot="5400000">
          <a:off x="867954" y="3528279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072359" y="3620848"/>
        <a:ext cx="610289" cy="701480"/>
      </dsp:txXfrm>
    </dsp:sp>
    <dsp:sp modelId="{B0A173B2-EE65-7241-BFB3-9B94E9F066F5}">
      <dsp:nvSpPr>
        <dsp:cNvPr id="0" name=""/>
        <dsp:cNvSpPr/>
      </dsp:nvSpPr>
      <dsp:spPr>
        <a:xfrm rot="5400000">
          <a:off x="1344893" y="4393292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SD</a:t>
          </a:r>
          <a:endParaRPr lang="en-US" sz="1500" kern="1200" dirty="0"/>
        </a:p>
      </dsp:txBody>
      <dsp:txXfrm rot="-5400000">
        <a:off x="1549298" y="4485861"/>
        <a:ext cx="610289" cy="701480"/>
      </dsp:txXfrm>
    </dsp:sp>
    <dsp:sp modelId="{971A2F65-F697-5C44-A3CF-406D8BD44BE2}">
      <dsp:nvSpPr>
        <dsp:cNvPr id="0" name=""/>
        <dsp:cNvSpPr/>
      </dsp:nvSpPr>
      <dsp:spPr>
        <a:xfrm>
          <a:off x="273818" y="4530870"/>
          <a:ext cx="1100628" cy="61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/>
            <a:t>LivingArchive@ETH</a:t>
          </a:r>
          <a:endParaRPr lang="en-US" sz="900" b="1" kern="1200" dirty="0"/>
        </a:p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/>
            <a:t>E-GovData@Tartu</a:t>
          </a:r>
          <a:endParaRPr lang="en-US" sz="900" b="1" kern="1200" dirty="0"/>
        </a:p>
      </dsp:txBody>
      <dsp:txXfrm>
        <a:off x="273818" y="4530870"/>
        <a:ext cx="1100628" cy="611460"/>
      </dsp:txXfrm>
    </dsp:sp>
    <dsp:sp modelId="{3BF45448-E27E-2B46-A09A-4628843EDEC0}">
      <dsp:nvSpPr>
        <dsp:cNvPr id="0" name=""/>
        <dsp:cNvSpPr/>
      </dsp:nvSpPr>
      <dsp:spPr>
        <a:xfrm rot="5400000">
          <a:off x="2302440" y="4393292"/>
          <a:ext cx="1019100" cy="88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506845" y="4485861"/>
        <a:ext cx="610289" cy="701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D087-C5CA-DF45-B0C7-88957F36AF61}">
      <dsp:nvSpPr>
        <dsp:cNvPr id="0" name=""/>
        <dsp:cNvSpPr/>
      </dsp:nvSpPr>
      <dsp:spPr>
        <a:xfrm>
          <a:off x="2368" y="3173"/>
          <a:ext cx="1875508" cy="734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Entity</a:t>
          </a:r>
          <a:endParaRPr lang="en-GB" sz="1800" kern="1200" dirty="0"/>
        </a:p>
      </dsp:txBody>
      <dsp:txXfrm>
        <a:off x="2368" y="3173"/>
        <a:ext cx="1875508" cy="489600"/>
      </dsp:txXfrm>
    </dsp:sp>
    <dsp:sp modelId="{5A871533-C9CF-D34F-98D2-F3DC4B9C583C}">
      <dsp:nvSpPr>
        <dsp:cNvPr id="0" name=""/>
        <dsp:cNvSpPr/>
      </dsp:nvSpPr>
      <dsp:spPr>
        <a:xfrm>
          <a:off x="177577" y="425335"/>
          <a:ext cx="2293372" cy="140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Methods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Data</a:t>
          </a:r>
          <a:endParaRPr lang="en-GB" sz="1600" kern="1200" dirty="0"/>
        </a:p>
      </dsp:txBody>
      <dsp:txXfrm>
        <a:off x="218804" y="466562"/>
        <a:ext cx="2210918" cy="1325146"/>
      </dsp:txXfrm>
    </dsp:sp>
    <dsp:sp modelId="{22E821AA-3035-3844-9DD7-1C63F5D553F6}">
      <dsp:nvSpPr>
        <dsp:cNvPr id="0" name=""/>
        <dsp:cNvSpPr/>
      </dsp:nvSpPr>
      <dsp:spPr>
        <a:xfrm>
          <a:off x="2214430" y="14500"/>
          <a:ext cx="713492" cy="466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214430" y="107889"/>
        <a:ext cx="573408" cy="280169"/>
      </dsp:txXfrm>
    </dsp:sp>
    <dsp:sp modelId="{AAEB6EB0-0323-794F-9487-9285BB758421}">
      <dsp:nvSpPr>
        <dsp:cNvPr id="0" name=""/>
        <dsp:cNvSpPr/>
      </dsp:nvSpPr>
      <dsp:spPr>
        <a:xfrm>
          <a:off x="3224090" y="3173"/>
          <a:ext cx="1875508" cy="734399"/>
        </a:xfrm>
        <a:prstGeom prst="roundRect">
          <a:avLst>
            <a:gd name="adj" fmla="val 10000"/>
          </a:avLst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 a resource</a:t>
          </a:r>
          <a:endParaRPr lang="en-GB" sz="1800" kern="1200" dirty="0"/>
        </a:p>
      </dsp:txBody>
      <dsp:txXfrm>
        <a:off x="3224090" y="3173"/>
        <a:ext cx="1875508" cy="489600"/>
      </dsp:txXfrm>
    </dsp:sp>
    <dsp:sp modelId="{4697E6FA-2B47-D747-913B-3A874331F8D7}">
      <dsp:nvSpPr>
        <dsp:cNvPr id="0" name=""/>
        <dsp:cNvSpPr/>
      </dsp:nvSpPr>
      <dsp:spPr>
        <a:xfrm>
          <a:off x="3391947" y="425335"/>
          <a:ext cx="2308076" cy="140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028579"/>
              <a:satOff val="-284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Publication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Lifecycle mgmt.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Failure mgmt.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Authorization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Accounting</a:t>
          </a:r>
          <a:endParaRPr lang="en-GB" sz="1600" kern="1200" dirty="0"/>
        </a:p>
      </dsp:txBody>
      <dsp:txXfrm>
        <a:off x="3433174" y="466562"/>
        <a:ext cx="2225622" cy="1325146"/>
      </dsp:txXfrm>
    </dsp:sp>
    <dsp:sp modelId="{CE7AD177-0399-F344-B6F8-5994063045D7}">
      <dsp:nvSpPr>
        <dsp:cNvPr id="0" name=""/>
        <dsp:cNvSpPr/>
      </dsp:nvSpPr>
      <dsp:spPr>
        <a:xfrm>
          <a:off x="5437990" y="14500"/>
          <a:ext cx="717389" cy="4669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5437990" y="107889"/>
        <a:ext cx="577305" cy="280169"/>
      </dsp:txXfrm>
    </dsp:sp>
    <dsp:sp modelId="{7339CBE6-9143-5049-A463-1F673B522636}">
      <dsp:nvSpPr>
        <dsp:cNvPr id="0" name=""/>
        <dsp:cNvSpPr/>
      </dsp:nvSpPr>
      <dsp:spPr>
        <a:xfrm>
          <a:off x="6453164" y="3173"/>
          <a:ext cx="1875508" cy="734399"/>
        </a:xfrm>
        <a:prstGeom prst="roundRect">
          <a:avLst>
            <a:gd name="adj" fmla="val 1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 a service</a:t>
          </a:r>
          <a:endParaRPr lang="en-GB" sz="1800" kern="1200" dirty="0"/>
        </a:p>
      </dsp:txBody>
      <dsp:txXfrm>
        <a:off x="6453164" y="3173"/>
        <a:ext cx="1875508" cy="489600"/>
      </dsp:txXfrm>
    </dsp:sp>
    <dsp:sp modelId="{6131F9DF-DB1D-374B-B4C2-60154DF73DA0}">
      <dsp:nvSpPr>
        <dsp:cNvPr id="0" name=""/>
        <dsp:cNvSpPr/>
      </dsp:nvSpPr>
      <dsp:spPr>
        <a:xfrm>
          <a:off x="6837304" y="418677"/>
          <a:ext cx="1875508" cy="140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057158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Access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Orchestrate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Reference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</dsp:txBody>
      <dsp:txXfrm>
        <a:off x="6878531" y="459904"/>
        <a:ext cx="1793054" cy="132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22718-4410-9E44-AC43-3A31ECBFF2CE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7C9E-0800-614E-8238-A904573B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0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1D34-92A7-FE48-AD97-0B6A75213E95}" type="datetimeFigureOut">
              <a:rPr lang="it-IT"/>
              <a:pPr/>
              <a:t>20/05/15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EA2D-4233-7A46-B773-52F967B1B626}" type="slidenum">
              <a:rPr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670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>
                <a:solidFill>
                  <a:srgbClr val="FFFFFF"/>
                </a:solidFill>
                <a:ea typeface="+mn-ea"/>
                <a:cs typeface="+mn-cs"/>
              </a:rPr>
              <a:t>We</a:t>
            </a:r>
            <a:r>
              <a:rPr lang="it-IT" dirty="0" smtClean="0">
                <a:solidFill>
                  <a:srgbClr val="FFFFFF"/>
                </a:solidFill>
                <a:ea typeface="+mn-ea"/>
                <a:cs typeface="+mn-cs"/>
              </a:rPr>
              <a:t> live in a time with </a:t>
            </a:r>
            <a:r>
              <a:rPr lang="it-IT" dirty="0" err="1" smtClean="0">
                <a:solidFill>
                  <a:srgbClr val="FFFFFF"/>
                </a:solidFill>
                <a:ea typeface="+mn-ea"/>
                <a:cs typeface="+mn-cs"/>
              </a:rPr>
              <a:t>unprecedented</a:t>
            </a:r>
            <a:r>
              <a:rPr lang="it-IT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ea typeface="+mn-ea"/>
                <a:cs typeface="+mn-cs"/>
              </a:rPr>
              <a:t>opportunities</a:t>
            </a:r>
            <a:r>
              <a:rPr lang="it-IT" dirty="0" smtClean="0">
                <a:solidFill>
                  <a:srgbClr val="FFFFFF"/>
                </a:solidFill>
                <a:ea typeface="+mn-ea"/>
                <a:cs typeface="+mn-cs"/>
              </a:rPr>
              <a:t> of  </a:t>
            </a:r>
            <a:r>
              <a:rPr lang="it-IT" dirty="0" err="1" smtClean="0">
                <a:solidFill>
                  <a:srgbClr val="FFFFFF"/>
                </a:solidFill>
                <a:ea typeface="+mn-ea"/>
                <a:cs typeface="+mn-cs"/>
              </a:rPr>
              <a:t>sensing</a:t>
            </a:r>
            <a:r>
              <a:rPr lang="it-IT" dirty="0" smtClean="0">
                <a:solidFill>
                  <a:srgbClr val="FFFFFF"/>
                </a:solidFill>
                <a:ea typeface="+mn-ea"/>
                <a:cs typeface="+mn-cs"/>
              </a:rPr>
              <a:t>, </a:t>
            </a:r>
            <a:r>
              <a:rPr lang="it-IT" dirty="0" err="1" smtClean="0">
                <a:solidFill>
                  <a:srgbClr val="FFFFFF"/>
                </a:solidFill>
                <a:ea typeface="+mn-ea"/>
                <a:cs typeface="+mn-cs"/>
              </a:rPr>
              <a:t>storing</a:t>
            </a:r>
            <a:r>
              <a:rPr lang="it-IT" dirty="0" smtClean="0">
                <a:solidFill>
                  <a:srgbClr val="FFFFFF"/>
                </a:solidFill>
                <a:ea typeface="+mn-ea"/>
                <a:cs typeface="+mn-cs"/>
              </a:rPr>
              <a:t>, </a:t>
            </a:r>
            <a:r>
              <a:rPr lang="it-IT" dirty="0" err="1" smtClean="0">
                <a:solidFill>
                  <a:srgbClr val="FFFFFF"/>
                </a:solidFill>
                <a:ea typeface="+mn-ea"/>
                <a:cs typeface="+mn-cs"/>
              </a:rPr>
              <a:t>analyzing</a:t>
            </a:r>
            <a:r>
              <a:rPr lang="it-IT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(micro)-data,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at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mass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level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, 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recording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human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activities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at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extreme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detail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endParaRPr lang="it-IT" dirty="0" smtClean="0">
              <a:ea typeface="Arial" charset="0"/>
              <a:cs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31DF4B-D65C-3A42-A7FD-727772EBF2C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Mathematical model:</a:t>
            </a:r>
            <a:r>
              <a:rPr lang="en-US" dirty="0" smtClean="0"/>
              <a:t> uses mathematical concepts and language.</a:t>
            </a:r>
          </a:p>
          <a:p>
            <a:pPr lvl="1"/>
            <a:r>
              <a:rPr lang="en-US" b="1" dirty="0" smtClean="0"/>
              <a:t>Analytical Model: </a:t>
            </a:r>
            <a:r>
              <a:rPr lang="en-US" dirty="0" smtClean="0"/>
              <a:t>mathematical models that have a closed form solution</a:t>
            </a:r>
          </a:p>
          <a:p>
            <a:pPr lvl="1"/>
            <a:r>
              <a:rPr lang="en-US" b="1" dirty="0" smtClean="0"/>
              <a:t>Numerical Model: </a:t>
            </a:r>
            <a:r>
              <a:rPr lang="en-US" dirty="0" smtClean="0"/>
              <a:t>mathematical models that are solved by numerical approximation</a:t>
            </a:r>
          </a:p>
          <a:p>
            <a:r>
              <a:rPr lang="en-US" b="1" dirty="0" smtClean="0"/>
              <a:t>Statistical model: </a:t>
            </a:r>
            <a:r>
              <a:rPr lang="en-US" dirty="0" smtClean="0"/>
              <a:t>uses statistical concepts and language, e.g. probability distribution functions.</a:t>
            </a:r>
          </a:p>
          <a:p>
            <a:pPr lvl="1"/>
            <a:r>
              <a:rPr lang="en-US" b="1" dirty="0" smtClean="0"/>
              <a:t>Data mining model: </a:t>
            </a:r>
            <a:r>
              <a:rPr lang="en-US" dirty="0" smtClean="0"/>
              <a:t>extracts patterns from large data sets. </a:t>
            </a:r>
          </a:p>
          <a:p>
            <a:r>
              <a:rPr lang="en-US" b="1" dirty="0" smtClean="0"/>
              <a:t>Simulation model: </a:t>
            </a:r>
            <a:r>
              <a:rPr lang="en-US" dirty="0" smtClean="0"/>
              <a:t>predicts the expected behavior of a system. </a:t>
            </a:r>
          </a:p>
          <a:p>
            <a:pPr lvl="1"/>
            <a:r>
              <a:rPr lang="en-US" b="1" dirty="0" smtClean="0"/>
              <a:t>Agent-based model: </a:t>
            </a:r>
            <a:r>
              <a:rPr lang="en-US" dirty="0" smtClean="0"/>
              <a:t>simulates the actions and interactions of autonomous agents (representing individuals,  groups or organizations)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EA2D-4233-7A46-B773-52F967B1B6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7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F86EC-D48E-4B54-B07A-D74BACB395C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EA2D-4233-7A46-B773-52F967B1B6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EA2D-4233-7A46-B773-52F967B1B6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ltHorz">
          <a:fgClr>
            <a:schemeClr val="tx1">
              <a:lumMod val="85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BD84FE-828B-F44F-A3E5-BEE609F2FBE2}" type="datetime1">
              <a:rPr lang="it-IT" smtClean="0"/>
              <a:t>20/05/15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3767-710C-5647-999F-EADD0136CE17}" type="datetime1">
              <a:rPr lang="it-IT" smtClean="0"/>
              <a:t>20/05/15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3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AAFCF996-D728-B549-A277-FC60BC7814AE}" type="datetime1">
              <a:rPr lang="it-IT" smtClean="0"/>
              <a:t>20/05/15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1" y="6248208"/>
            <a:ext cx="5573483" cy="365125"/>
          </a:xfrm>
        </p:spPr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9" y="228600"/>
            <a:ext cx="8465629" cy="64529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296B-75E1-AD45-9FF0-F434C0C5742B}" type="datetime1">
              <a:rPr lang="it-IT" smtClean="0"/>
              <a:t>20/05/15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223" y="6248208"/>
            <a:ext cx="6145583" cy="365125"/>
          </a:xfrm>
        </p:spPr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0419" y="6248208"/>
            <a:ext cx="533400" cy="365317"/>
          </a:xfrm>
        </p:spPr>
        <p:txBody>
          <a:bodyPr/>
          <a:lstStyle>
            <a:lvl1pPr>
              <a:defRPr>
                <a:solidFill>
                  <a:srgbClr val="1161AF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0419" y="1119673"/>
            <a:ext cx="8465629" cy="497632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6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97AF-FA88-114F-8399-2AEFD4961D2E}" type="datetime1">
              <a:rPr lang="it-IT" smtClean="0"/>
              <a:t>20/05/15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68696" y="1111657"/>
            <a:ext cx="4042000" cy="50499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53724" y="1111656"/>
            <a:ext cx="4109275" cy="50499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7D904A-C09B-454A-961C-3B28F127B5CF}" type="datetime1">
              <a:rPr lang="it-IT" smtClean="0"/>
              <a:t>20/05/15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5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8383"/>
            <a:ext cx="3886200" cy="382141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8383"/>
            <a:ext cx="3886200" cy="382141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0EE831-B7A8-D74A-8BBB-C31826D1C090}" type="datetime1">
              <a:rPr lang="it-IT" smtClean="0"/>
              <a:t>20/05/15</a:t>
            </a:fld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56605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56605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7956-ABF3-AE41-BFFE-F19E738351FC}" type="datetime1">
              <a:rPr lang="it-IT" smtClean="0"/>
              <a:t>20/05/15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488F-C62E-074A-8381-9236683E6006}" type="datetime1">
              <a:rPr lang="it-IT" smtClean="0"/>
              <a:t>20/05/15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09" y="273055"/>
            <a:ext cx="8399199" cy="505255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08BB-DB44-454A-9D47-230F445DCBA2}" type="datetime1">
              <a:rPr lang="it-IT" smtClean="0"/>
              <a:t>20/05/15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3810" y="969557"/>
            <a:ext cx="1600200" cy="5126443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061966" y="955819"/>
            <a:ext cx="6701034" cy="521638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D490C6F-B75C-0246-B80E-9C9B9C46D00C}" type="datetime1">
              <a:rPr lang="it-IT" smtClean="0"/>
              <a:t>20/05/15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85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8696" y="228600"/>
            <a:ext cx="8394304" cy="522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8696" y="942164"/>
            <a:ext cx="8397352" cy="51843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73624" y="6248400"/>
            <a:ext cx="1589385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rgbClr val="1161AF"/>
                </a:solidFill>
              </a:defRPr>
            </a:lvl1pPr>
          </a:lstStyle>
          <a:p>
            <a:fld id="{7541D4D2-69EF-4F4B-A90A-7F9E5227A138}" type="datetime1">
              <a:rPr lang="it-IT" smtClean="0"/>
              <a:t>20/05/15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37811" y="6248208"/>
            <a:ext cx="6049995" cy="365125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rgbClr val="1161AF"/>
                </a:solidFill>
              </a:defRPr>
            </a:lvl1pPr>
          </a:lstStyle>
          <a:p>
            <a:r>
              <a:rPr lang="it-IT" smtClean="0"/>
              <a:t>SoBigData: Social Mining and Big Data Ecosystem</a:t>
            </a:r>
            <a:endParaRPr lang="it-IT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68696" y="6248400"/>
            <a:ext cx="5334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1161AF"/>
                </a:solidFill>
              </a:defRPr>
            </a:lvl1pPr>
          </a:lstStyle>
          <a:p>
            <a:fld id="{CFA9CCD0-B832-9544-A75A-983F7317B9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.ac.uk" TargetMode="External"/><Relationship Id="rId4" Type="http://schemas.openxmlformats.org/officeDocument/2006/relationships/hyperlink" Target="https://www.igd.fraunhofer" TargetMode="External"/><Relationship Id="rId5" Type="http://schemas.openxmlformats.org/officeDocument/2006/relationships/hyperlink" Target="http://www.L3S.de" TargetMode="External"/><Relationship Id="rId6" Type="http://schemas.openxmlformats.org/officeDocument/2006/relationships/hyperlink" Target="http://www.cs.ut.e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bigdata.i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96438" b="-96438"/>
          <a:stretch>
            <a:fillRect/>
          </a:stretch>
        </p:blipFill>
        <p:spPr>
          <a:xfrm>
            <a:off x="620959" y="-2810521"/>
            <a:ext cx="8218241" cy="9668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278" y="4038600"/>
            <a:ext cx="6606922" cy="1828800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1161AF"/>
                </a:solidFill>
              </a:rPr>
              <a:t>SoBigData</a:t>
            </a:r>
            <a:r>
              <a:rPr lang="en-GB" b="1" dirty="0">
                <a:solidFill>
                  <a:srgbClr val="1161AF"/>
                </a:solidFill>
              </a:rPr>
              <a:t>: Social Mining and Big Data Ecosystem</a:t>
            </a:r>
            <a:endParaRPr lang="en-US" b="1" dirty="0">
              <a:solidFill>
                <a:srgbClr val="1161A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Pasquale </a:t>
            </a:r>
            <a:r>
              <a:rPr lang="en-US" b="1" dirty="0"/>
              <a:t>Pagano </a:t>
            </a:r>
            <a:r>
              <a:rPr lang="en-US" dirty="0" smtClean="0"/>
              <a:t>and </a:t>
            </a:r>
            <a:r>
              <a:rPr lang="en-US" dirty="0" err="1" smtClean="0"/>
              <a:t>Fosca</a:t>
            </a:r>
            <a:r>
              <a:rPr lang="en-US" dirty="0" smtClean="0"/>
              <a:t> </a:t>
            </a:r>
            <a:r>
              <a:rPr lang="en-US" dirty="0" err="1"/>
              <a:t>Giannotti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CNR - ISTI, Pisa (Italy)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8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national RIs to be integrated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SoBigData.it</a:t>
            </a:r>
            <a:r>
              <a:rPr lang="en-US" dirty="0"/>
              <a:t> </a:t>
            </a:r>
            <a:r>
              <a:rPr lang="en-US" dirty="0" smtClean="0"/>
              <a:t>CNR</a:t>
            </a:r>
            <a:r>
              <a:rPr lang="en-US" dirty="0"/>
              <a:t> </a:t>
            </a:r>
            <a:r>
              <a:rPr lang="en-US" dirty="0" smtClean="0"/>
              <a:t>&amp; University </a:t>
            </a:r>
            <a:r>
              <a:rPr lang="en-US" dirty="0"/>
              <a:t>of </a:t>
            </a:r>
            <a:r>
              <a:rPr lang="en-US" dirty="0" smtClean="0"/>
              <a:t>Pisa</a:t>
            </a:r>
            <a:r>
              <a:rPr lang="en-US" dirty="0"/>
              <a:t> </a:t>
            </a:r>
            <a:r>
              <a:rPr lang="en-US" dirty="0" smtClean="0"/>
              <a:t>&amp; SNS &amp; IMT 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www.sobigdata.it</a:t>
            </a:r>
            <a:endParaRPr lang="en-US" dirty="0"/>
          </a:p>
          <a:p>
            <a:r>
              <a:rPr lang="en-US" dirty="0"/>
              <a:t>GATE USFD, Sheffield UK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gate.ac.uk</a:t>
            </a:r>
            <a:endParaRPr lang="en-US" dirty="0"/>
          </a:p>
          <a:p>
            <a:r>
              <a:rPr lang="en-US" dirty="0"/>
              <a:t>IVAS </a:t>
            </a:r>
            <a:r>
              <a:rPr lang="en-US" dirty="0" err="1"/>
              <a:t>Fraunhofer</a:t>
            </a:r>
            <a:r>
              <a:rPr lang="en-US" dirty="0"/>
              <a:t> IGD</a:t>
            </a:r>
            <a:r>
              <a:rPr lang="en-US" dirty="0" smtClean="0"/>
              <a:t>, Darmstadt</a:t>
            </a:r>
            <a:r>
              <a:rPr lang="en-US" dirty="0"/>
              <a:t>, </a:t>
            </a:r>
            <a:r>
              <a:rPr lang="en-US" dirty="0" smtClean="0"/>
              <a:t>DE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www.igd.fraunhofer</a:t>
            </a:r>
            <a:r>
              <a:rPr lang="en-US" dirty="0"/>
              <a:t>.</a:t>
            </a:r>
          </a:p>
          <a:p>
            <a:r>
              <a:rPr lang="en-US" dirty="0" smtClean="0"/>
              <a:t>Alexandria </a:t>
            </a:r>
            <a:r>
              <a:rPr lang="en-US" dirty="0"/>
              <a:t>LUH, Hannover, DE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www.L3S.de</a:t>
            </a:r>
            <a:endParaRPr lang="en-US" dirty="0"/>
          </a:p>
          <a:p>
            <a:r>
              <a:rPr lang="en-US" dirty="0"/>
              <a:t>Aalto Helsinki, </a:t>
            </a:r>
            <a:r>
              <a:rPr lang="en-US" dirty="0" smtClean="0"/>
              <a:t>Finland</a:t>
            </a:r>
            <a:endParaRPr lang="en-US" dirty="0"/>
          </a:p>
          <a:p>
            <a:r>
              <a:rPr lang="en-US" dirty="0"/>
              <a:t>E-</a:t>
            </a:r>
            <a:r>
              <a:rPr lang="en-US" dirty="0" err="1"/>
              <a:t>GovData</a:t>
            </a:r>
            <a:r>
              <a:rPr lang="en-US" dirty="0"/>
              <a:t> Tartu, Estonia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www.cs.ut.ee</a:t>
            </a:r>
            <a:r>
              <a:rPr lang="en-US" dirty="0"/>
              <a:t> </a:t>
            </a:r>
          </a:p>
          <a:p>
            <a:r>
              <a:rPr lang="en-US" dirty="0" smtClean="0"/>
              <a:t>Living Archive, Zurich</a:t>
            </a:r>
            <a:r>
              <a:rPr lang="en-US" dirty="0"/>
              <a:t>, </a:t>
            </a:r>
            <a:r>
              <a:rPr lang="en-US" dirty="0" smtClean="0"/>
              <a:t>Switzerland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6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Data&amp;Knowledge</a:t>
            </a:r>
            <a:r>
              <a:rPr lang="en-US" dirty="0" err="1"/>
              <a:t>&amp;People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infrastructure for Big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5726" t="1649" r="5593" b="-1233"/>
          <a:stretch/>
        </p:blipFill>
        <p:spPr>
          <a:xfrm>
            <a:off x="50799" y="1562100"/>
            <a:ext cx="7230533" cy="5257606"/>
          </a:xfrm>
        </p:spPr>
      </p:pic>
      <p:sp>
        <p:nvSpPr>
          <p:cNvPr id="6" name="Left-Right Arrow 5"/>
          <p:cNvSpPr/>
          <p:nvPr/>
        </p:nvSpPr>
        <p:spPr>
          <a:xfrm rot="16200000">
            <a:off x="4344607" y="2984500"/>
            <a:ext cx="6642100" cy="1155700"/>
          </a:xfrm>
          <a:prstGeom prst="leftRightArrow">
            <a:avLst>
              <a:gd name="adj1" fmla="val 3241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ETHICAL VALUES: privacy, trust, transparency</a:t>
            </a:r>
            <a:endParaRPr lang="en-US" sz="2000" b="1" dirty="0"/>
          </a:p>
        </p:txBody>
      </p:sp>
      <p:sp>
        <p:nvSpPr>
          <p:cNvPr id="7" name="Left-Right Arrow 6"/>
          <p:cNvSpPr/>
          <p:nvPr/>
        </p:nvSpPr>
        <p:spPr>
          <a:xfrm rot="16200000">
            <a:off x="5334000" y="3060700"/>
            <a:ext cx="6642100" cy="1155700"/>
          </a:xfrm>
          <a:prstGeom prst="leftRightArrow">
            <a:avLst>
              <a:gd name="adj1" fmla="val 3241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EDUCATION: data literacy – data scientists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780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50289"/>
              </p:ext>
            </p:extLst>
          </p:nvPr>
        </p:nvGraphicFramePr>
        <p:xfrm>
          <a:off x="203200" y="18197"/>
          <a:ext cx="8750300" cy="681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6248400" imgH="4864100" progId="Word.Document.12">
                  <p:embed/>
                </p:oleObj>
              </mc:Choice>
              <mc:Fallback>
                <p:oleObj name="Document" r:id="rId4" imgW="6248400" imgH="486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200" y="18197"/>
                        <a:ext cx="8750300" cy="6811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4Science Infrastructure_Transparent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73" y="5998209"/>
            <a:ext cx="1226309" cy="4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5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SoBigData.eu</a:t>
            </a:r>
            <a:r>
              <a:rPr lang="en-US" dirty="0" smtClean="0"/>
              <a:t> thematic clusters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695" y="1066800"/>
            <a:ext cx="4914505" cy="51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There are six </a:t>
            </a:r>
            <a:r>
              <a:rPr lang="en-US" sz="2800" b="1" i="1" dirty="0" smtClean="0">
                <a:solidFill>
                  <a:schemeClr val="accent1"/>
                </a:solidFill>
              </a:rPr>
              <a:t>thematic clusters </a:t>
            </a:r>
            <a:r>
              <a:rPr lang="en-US" sz="2800" dirty="0" smtClean="0"/>
              <a:t>of competences and services</a:t>
            </a:r>
          </a:p>
          <a:p>
            <a:pPr marL="0" indent="0">
              <a:buNone/>
            </a:pPr>
            <a:endParaRPr lang="en-US" sz="2000" dirty="0"/>
          </a:p>
          <a:p>
            <a:pPr marL="80010" indent="0">
              <a:buNone/>
            </a:pPr>
            <a:r>
              <a:rPr lang="en-US" sz="2300" b="1" dirty="0" smtClean="0"/>
              <a:t>[TSMM]</a:t>
            </a:r>
            <a:r>
              <a:rPr lang="en-US" sz="2300" dirty="0" smtClean="0"/>
              <a:t> Text and Social Media Mining</a:t>
            </a:r>
          </a:p>
          <a:p>
            <a:pPr marL="80010" indent="0">
              <a:buNone/>
            </a:pPr>
            <a:r>
              <a:rPr lang="en-US" sz="2300" b="1" dirty="0" smtClean="0"/>
              <a:t>[SNA]</a:t>
            </a:r>
            <a:r>
              <a:rPr lang="en-US" sz="2300" dirty="0" smtClean="0"/>
              <a:t> Social Network Analysis</a:t>
            </a:r>
          </a:p>
          <a:p>
            <a:pPr marL="80010" indent="0">
              <a:buNone/>
            </a:pPr>
            <a:r>
              <a:rPr lang="en-US" sz="2300" b="1" dirty="0" smtClean="0"/>
              <a:t>[HMA]</a:t>
            </a:r>
            <a:r>
              <a:rPr lang="en-US" sz="2300" dirty="0" smtClean="0"/>
              <a:t> Human Mobility Analytics</a:t>
            </a:r>
          </a:p>
          <a:p>
            <a:pPr marL="80010" indent="0">
              <a:buNone/>
            </a:pPr>
            <a:r>
              <a:rPr lang="en-US" sz="2300" b="1" dirty="0" smtClean="0"/>
              <a:t>[WA]</a:t>
            </a:r>
            <a:r>
              <a:rPr lang="en-US" sz="2300" dirty="0" smtClean="0"/>
              <a:t> Web Analytics</a:t>
            </a:r>
          </a:p>
          <a:p>
            <a:pPr marL="80010" indent="0">
              <a:buNone/>
            </a:pPr>
            <a:r>
              <a:rPr lang="en-US" sz="2300" b="1" dirty="0" smtClean="0"/>
              <a:t>[VA]</a:t>
            </a:r>
            <a:r>
              <a:rPr lang="en-US" sz="2300" dirty="0" smtClean="0"/>
              <a:t> Visual Analytics</a:t>
            </a:r>
          </a:p>
          <a:p>
            <a:pPr marL="80010" indent="0">
              <a:buNone/>
            </a:pPr>
            <a:r>
              <a:rPr lang="en-US" sz="2300" b="1" dirty="0" smtClean="0"/>
              <a:t>[SD]</a:t>
            </a:r>
            <a:r>
              <a:rPr lang="en-US" sz="2300" dirty="0" smtClean="0"/>
              <a:t> Social Data</a:t>
            </a:r>
            <a:endParaRPr lang="en-US" sz="23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3706395"/>
              </p:ext>
            </p:extLst>
          </p:nvPr>
        </p:nvGraphicFramePr>
        <p:xfrm>
          <a:off x="4792133" y="1069594"/>
          <a:ext cx="4216400" cy="534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77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SoBigData.eu</a:t>
            </a:r>
            <a:r>
              <a:rPr lang="en-US" dirty="0" smtClean="0"/>
              <a:t> Access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There are two access modalities to data and methods: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Transnational Access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Exploratory Projects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Blue-sky projects</a:t>
            </a:r>
          </a:p>
          <a:p>
            <a:endParaRPr lang="en-US" dirty="0" smtClean="0"/>
          </a:p>
          <a:p>
            <a:r>
              <a:rPr lang="en-US" dirty="0" smtClean="0"/>
              <a:t>Virtual Access</a:t>
            </a:r>
          </a:p>
          <a:p>
            <a:pPr lvl="1"/>
            <a:r>
              <a:rPr lang="en-US" dirty="0" smtClean="0"/>
              <a:t>Data and Methods Catalogue(s)</a:t>
            </a:r>
          </a:p>
          <a:p>
            <a:pPr lvl="1"/>
            <a:r>
              <a:rPr lang="en-US" dirty="0" smtClean="0"/>
              <a:t>Modular virtual research environment </a:t>
            </a:r>
            <a:endParaRPr lang="en-US" dirty="0"/>
          </a:p>
        </p:txBody>
      </p:sp>
      <p:pic>
        <p:nvPicPr>
          <p:cNvPr id="9" name="Immagine 8" descr="apds2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869" y="1763706"/>
            <a:ext cx="1973326" cy="1973326"/>
          </a:xfrm>
          <a:prstGeom prst="rect">
            <a:avLst/>
          </a:prstGeom>
        </p:spPr>
      </p:pic>
      <p:pic>
        <p:nvPicPr>
          <p:cNvPr id="8" name="Immagine 4" descr="journal.pbio.1000472.g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462" y="3930102"/>
            <a:ext cx="1470887" cy="1377050"/>
          </a:xfrm>
          <a:prstGeom prst="rect">
            <a:avLst/>
          </a:prstGeom>
        </p:spPr>
      </p:pic>
      <p:pic>
        <p:nvPicPr>
          <p:cNvPr id="12" name="Immagine 5" descr="algorith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806" y="4883578"/>
            <a:ext cx="1819507" cy="1364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79" y="1763706"/>
            <a:ext cx="2126703" cy="12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SoBigData.eu</a:t>
            </a:r>
            <a:r>
              <a:rPr lang="en-US" dirty="0"/>
              <a:t> </a:t>
            </a:r>
            <a:r>
              <a:rPr lang="en-US" dirty="0" smtClean="0"/>
              <a:t>Virtual Access       [1]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469311"/>
            <a:ext cx="3886200" cy="3821417"/>
          </a:xfrm>
        </p:spPr>
        <p:txBody>
          <a:bodyPr>
            <a:normAutofit/>
          </a:bodyPr>
          <a:lstStyle/>
          <a:p>
            <a:r>
              <a:rPr lang="en-GB" dirty="0" smtClean="0"/>
              <a:t>Publication and validation</a:t>
            </a:r>
          </a:p>
          <a:p>
            <a:r>
              <a:rPr lang="en-GB" dirty="0" smtClean="0"/>
              <a:t>Policy definition</a:t>
            </a:r>
          </a:p>
          <a:p>
            <a:r>
              <a:rPr lang="en-GB" dirty="0" smtClean="0"/>
              <a:t>Anonymization</a:t>
            </a:r>
          </a:p>
          <a:p>
            <a:r>
              <a:rPr lang="en-GB" dirty="0" smtClean="0"/>
              <a:t>Encryption </a:t>
            </a:r>
          </a:p>
          <a:p>
            <a:r>
              <a:rPr lang="en-GB" dirty="0" smtClean="0"/>
              <a:t>Embargo definition</a:t>
            </a:r>
          </a:p>
          <a:p>
            <a:r>
              <a:rPr lang="en-GB" dirty="0" smtClean="0"/>
              <a:t>Accounting monitoring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469311"/>
            <a:ext cx="3886200" cy="3821417"/>
          </a:xfrm>
        </p:spPr>
        <p:txBody>
          <a:bodyPr/>
          <a:lstStyle/>
          <a:p>
            <a:r>
              <a:rPr lang="en-GB" dirty="0" smtClean="0"/>
              <a:t>Publication </a:t>
            </a:r>
            <a:r>
              <a:rPr lang="en-GB" dirty="0"/>
              <a:t>and validation </a:t>
            </a:r>
          </a:p>
          <a:p>
            <a:r>
              <a:rPr lang="en-GB" dirty="0" smtClean="0"/>
              <a:t>Policy definition</a:t>
            </a:r>
          </a:p>
          <a:p>
            <a:r>
              <a:rPr lang="en-GB" dirty="0" smtClean="0"/>
              <a:t>Linking to data</a:t>
            </a:r>
          </a:p>
          <a:p>
            <a:r>
              <a:rPr lang="en-GB" dirty="0" smtClean="0"/>
              <a:t>Contextualization</a:t>
            </a:r>
          </a:p>
          <a:p>
            <a:r>
              <a:rPr lang="en-GB" dirty="0" smtClean="0"/>
              <a:t>Provisioning </a:t>
            </a:r>
          </a:p>
          <a:p>
            <a:r>
              <a:rPr lang="en-GB" dirty="0" smtClean="0"/>
              <a:t>Accounting monitoring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627533"/>
            <a:ext cx="3886200" cy="640080"/>
          </a:xfrm>
        </p:spPr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627533"/>
            <a:ext cx="3886200" cy="640080"/>
          </a:xfrm>
        </p:spPr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089007"/>
            <a:ext cx="3264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dirty="0" smtClean="0">
                <a:solidFill>
                  <a:schemeClr val="tx2"/>
                </a:solidFill>
              </a:rPr>
              <a:t>Platform</a:t>
            </a:r>
            <a:r>
              <a:rPr lang="en-GB" sz="2800" dirty="0" smtClean="0"/>
              <a:t> to support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913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SoBigData.eu</a:t>
            </a:r>
            <a:r>
              <a:rPr lang="en-US" dirty="0"/>
              <a:t> </a:t>
            </a:r>
            <a:r>
              <a:rPr lang="en-US" dirty="0" smtClean="0"/>
              <a:t>Virtual Access              [2]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Empowered by </a:t>
            </a:r>
            <a:r>
              <a:rPr lang="en-GB" dirty="0" smtClean="0">
                <a:solidFill>
                  <a:srgbClr val="1161AF"/>
                </a:solidFill>
              </a:rPr>
              <a:t>gCube</a:t>
            </a:r>
            <a:r>
              <a:rPr lang="en-GB" dirty="0" smtClean="0"/>
              <a:t> then </a:t>
            </a:r>
            <a:r>
              <a:rPr lang="en-GB" dirty="0" smtClean="0">
                <a:solidFill>
                  <a:srgbClr val="1161AF"/>
                </a:solidFill>
              </a:rPr>
              <a:t>Data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1161AF"/>
                </a:solidFill>
              </a:rPr>
              <a:t>Methods</a:t>
            </a:r>
            <a:r>
              <a:rPr lang="en-GB" dirty="0" smtClean="0"/>
              <a:t> entities will become </a:t>
            </a:r>
            <a:r>
              <a:rPr lang="en-GB" dirty="0" smtClean="0">
                <a:solidFill>
                  <a:srgbClr val="1161AF"/>
                </a:solidFill>
              </a:rPr>
              <a:t>infrastructure resources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649713"/>
              </p:ext>
            </p:extLst>
          </p:nvPr>
        </p:nvGraphicFramePr>
        <p:xfrm>
          <a:off x="151079" y="2215113"/>
          <a:ext cx="8715182" cy="190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09067"/>
            <a:ext cx="3886200" cy="1481661"/>
          </a:xfrm>
          <a:prstGeom prst="rect">
            <a:avLst/>
          </a:prstGeom>
        </p:spPr>
        <p:txBody>
          <a:bodyPr numCol="2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7F7F7F"/>
                </a:solidFill>
              </a:rPr>
              <a:t>Publication and validation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Policy definition</a:t>
            </a:r>
          </a:p>
          <a:p>
            <a:r>
              <a:rPr lang="en-GB" dirty="0" smtClean="0"/>
              <a:t>Anonymization</a:t>
            </a:r>
          </a:p>
          <a:p>
            <a:r>
              <a:rPr lang="en-GB" dirty="0" smtClean="0"/>
              <a:t>Encryption </a:t>
            </a:r>
          </a:p>
          <a:p>
            <a:r>
              <a:rPr lang="en-GB" dirty="0" smtClean="0"/>
              <a:t>Embargo definition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Accounting monitoring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00599" y="4756764"/>
            <a:ext cx="4065661" cy="1533964"/>
          </a:xfrm>
          <a:prstGeom prst="rect">
            <a:avLst/>
          </a:prstGeom>
        </p:spPr>
        <p:txBody>
          <a:bodyPr numCol="2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rgbClr val="7F7F7F"/>
                </a:solidFill>
              </a:rPr>
              <a:t>Publication and validation </a:t>
            </a:r>
          </a:p>
          <a:p>
            <a:r>
              <a:rPr lang="en-GB" sz="1800" dirty="0" smtClean="0">
                <a:solidFill>
                  <a:srgbClr val="7F7F7F"/>
                </a:solidFill>
              </a:rPr>
              <a:t>Policy definition</a:t>
            </a:r>
          </a:p>
          <a:p>
            <a:r>
              <a:rPr lang="en-GB" sz="1800" dirty="0" smtClean="0">
                <a:solidFill>
                  <a:srgbClr val="7F7F7F"/>
                </a:solidFill>
              </a:rPr>
              <a:t>Linking to data</a:t>
            </a:r>
          </a:p>
          <a:p>
            <a:r>
              <a:rPr lang="en-GB" sz="1800" dirty="0" smtClean="0"/>
              <a:t>Contextualization</a:t>
            </a:r>
          </a:p>
          <a:p>
            <a:r>
              <a:rPr lang="en-GB" sz="1800" dirty="0" smtClean="0"/>
              <a:t>Provisioning </a:t>
            </a:r>
          </a:p>
          <a:p>
            <a:r>
              <a:rPr lang="en-GB" sz="1800" dirty="0" smtClean="0">
                <a:solidFill>
                  <a:srgbClr val="7F7F7F"/>
                </a:solidFill>
              </a:rPr>
              <a:t>Accounting monitoring</a:t>
            </a:r>
          </a:p>
          <a:p>
            <a:endParaRPr lang="en-GB" sz="1800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09600" y="4184416"/>
            <a:ext cx="3886200" cy="64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800600" y="4184416"/>
            <a:ext cx="3886200" cy="64008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4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SoBigData.eu</a:t>
            </a:r>
            <a:r>
              <a:rPr lang="en-US" dirty="0"/>
              <a:t> Virtual Access       </a:t>
            </a:r>
            <a:r>
              <a:rPr lang="en-US" dirty="0" smtClean="0"/>
              <a:t>       [3]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Data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1161AF"/>
                </a:solidFill>
              </a:rPr>
              <a:t>Methods</a:t>
            </a:r>
            <a:r>
              <a:rPr lang="en-GB" dirty="0" smtClean="0"/>
              <a:t> defined through the Platform will then </a:t>
            </a:r>
            <a:endParaRPr lang="en-GB" dirty="0"/>
          </a:p>
          <a:p>
            <a:pPr lvl="1"/>
            <a:r>
              <a:rPr lang="en-GB" dirty="0" smtClean="0"/>
              <a:t>be </a:t>
            </a:r>
            <a:r>
              <a:rPr lang="en-GB" dirty="0" smtClean="0">
                <a:solidFill>
                  <a:srgbClr val="1161AF"/>
                </a:solidFill>
              </a:rPr>
              <a:t>registered in the Catalogue</a:t>
            </a:r>
            <a:r>
              <a:rPr lang="en-GB" dirty="0" smtClean="0"/>
              <a:t>(s) that will be operated by </a:t>
            </a:r>
            <a:r>
              <a:rPr lang="en-GB" dirty="0" smtClean="0">
                <a:solidFill>
                  <a:srgbClr val="1161AF"/>
                </a:solidFill>
              </a:rPr>
              <a:t>D4Science</a:t>
            </a:r>
            <a:r>
              <a:rPr lang="en-GB" dirty="0" smtClean="0"/>
              <a:t> as service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b</a:t>
            </a:r>
            <a:r>
              <a:rPr lang="it-IT" dirty="0" smtClean="0"/>
              <a:t>e </a:t>
            </a:r>
            <a:r>
              <a:rPr lang="it-IT" dirty="0" smtClean="0">
                <a:solidFill>
                  <a:schemeClr val="tx2"/>
                </a:solidFill>
              </a:rPr>
              <a:t>made </a:t>
            </a:r>
            <a:r>
              <a:rPr lang="en-US" dirty="0" smtClean="0">
                <a:solidFill>
                  <a:schemeClr val="tx2"/>
                </a:solidFill>
              </a:rPr>
              <a:t>exploitable via VREs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created </a:t>
            </a:r>
            <a:r>
              <a:rPr lang="en-GB" b="1" dirty="0"/>
              <a:t>dynamically </a:t>
            </a:r>
            <a:endParaRPr lang="en-GB" b="1" dirty="0" smtClean="0"/>
          </a:p>
          <a:p>
            <a:pPr lvl="2">
              <a:lnSpc>
                <a:spcPct val="130000"/>
              </a:lnSpc>
            </a:pPr>
            <a:r>
              <a:rPr lang="en-GB" b="1" dirty="0" smtClean="0"/>
              <a:t>to include subset </a:t>
            </a:r>
            <a:r>
              <a:rPr lang="en-GB" b="1" dirty="0"/>
              <a:t>of resources </a:t>
            </a:r>
            <a:r>
              <a:rPr lang="en-GB" dirty="0"/>
              <a:t>(data, </a:t>
            </a:r>
            <a:r>
              <a:rPr lang="en-GB" dirty="0" smtClean="0"/>
              <a:t>methods</a:t>
            </a:r>
            <a:r>
              <a:rPr lang="en-GB" dirty="0"/>
              <a:t>) </a:t>
            </a:r>
          </a:p>
          <a:p>
            <a:pPr lvl="2">
              <a:lnSpc>
                <a:spcPct val="130000"/>
              </a:lnSpc>
            </a:pPr>
            <a:r>
              <a:rPr lang="en-GB" b="1" dirty="0"/>
              <a:t>a</a:t>
            </a:r>
            <a:r>
              <a:rPr lang="en-GB" b="1" dirty="0" smtClean="0"/>
              <a:t>ccording to the defined policies</a:t>
            </a:r>
            <a:endParaRPr lang="en-GB" b="1" dirty="0"/>
          </a:p>
          <a:p>
            <a:pPr lvl="2">
              <a:lnSpc>
                <a:spcPct val="130000"/>
              </a:lnSpc>
            </a:pPr>
            <a:r>
              <a:rPr lang="en-GB" dirty="0"/>
              <a:t>t</a:t>
            </a:r>
            <a:r>
              <a:rPr lang="en-GB" dirty="0" smtClean="0"/>
              <a:t>o serve the needs of </a:t>
            </a:r>
            <a:r>
              <a:rPr lang="en-GB" b="1" dirty="0" smtClean="0"/>
              <a:t>subset </a:t>
            </a:r>
            <a:r>
              <a:rPr lang="en-GB" b="1" dirty="0"/>
              <a:t>of users </a:t>
            </a:r>
            <a:r>
              <a:rPr lang="en-GB" dirty="0" smtClean="0"/>
              <a:t>for </a:t>
            </a:r>
            <a:r>
              <a:rPr lang="en-GB" dirty="0"/>
              <a:t>a </a:t>
            </a:r>
            <a:r>
              <a:rPr lang="en-GB" b="1" dirty="0" smtClean="0"/>
              <a:t>defined timeframe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65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t="-531" b="507"/>
          <a:stretch/>
        </p:blipFill>
        <p:spPr>
          <a:xfrm>
            <a:off x="350027" y="152400"/>
            <a:ext cx="4628374" cy="185963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8800" y="2252133"/>
            <a:ext cx="8508999" cy="3615267"/>
          </a:xfrm>
        </p:spPr>
        <p:txBody>
          <a:bodyPr anchor="t">
            <a:normAutofit/>
          </a:bodyPr>
          <a:lstStyle/>
          <a:p>
            <a:r>
              <a:rPr lang="en-GB" dirty="0" smtClean="0">
                <a:solidFill>
                  <a:srgbClr val="1161AF"/>
                </a:solidFill>
              </a:rPr>
              <a:t>Thank you for your attention</a:t>
            </a:r>
            <a:br>
              <a:rPr lang="en-GB" dirty="0" smtClean="0">
                <a:solidFill>
                  <a:srgbClr val="1161AF"/>
                </a:solidFill>
              </a:rPr>
            </a:br>
            <a:r>
              <a:rPr lang="en-GB" dirty="0">
                <a:solidFill>
                  <a:srgbClr val="1161AF"/>
                </a:solidFill>
              </a:rPr>
              <a:t/>
            </a:r>
            <a:br>
              <a:rPr lang="en-GB" dirty="0">
                <a:solidFill>
                  <a:srgbClr val="1161AF"/>
                </a:solidFill>
              </a:rPr>
            </a:br>
            <a:r>
              <a:rPr lang="en-GB" dirty="0" smtClean="0">
                <a:solidFill>
                  <a:srgbClr val="1161AF"/>
                </a:solidFill>
              </a:rPr>
              <a:t>Questions?</a:t>
            </a:r>
            <a:endParaRPr lang="en-GB" dirty="0">
              <a:solidFill>
                <a:srgbClr val="116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Big data “proxies” of social </a:t>
            </a:r>
            <a:r>
              <a:rPr lang="en-US" b="1" dirty="0" smtClean="0"/>
              <a:t>life</a:t>
            </a:r>
            <a:endParaRPr lang="it-IT" dirty="0"/>
          </a:p>
        </p:txBody>
      </p:sp>
      <p:grpSp>
        <p:nvGrpSpPr>
          <p:cNvPr id="9218" name="Gruppo 6"/>
          <p:cNvGrpSpPr>
            <a:grpSpLocks/>
          </p:cNvGrpSpPr>
          <p:nvPr/>
        </p:nvGrpSpPr>
        <p:grpSpPr bwMode="auto">
          <a:xfrm>
            <a:off x="1033512" y="1487617"/>
            <a:ext cx="2557462" cy="2354263"/>
            <a:chOff x="393700" y="1652431"/>
            <a:chExt cx="9471025" cy="6045057"/>
          </a:xfrm>
        </p:grpSpPr>
        <p:pic>
          <p:nvPicPr>
            <p:cNvPr id="9229" name="Picture 13" descr="http://quattrovecchiinamerica.files.wordpress.com/2009/10/credit-ca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13" y="1731963"/>
              <a:ext cx="3186112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1" descr="http://www.thinkbudget.com/pictures/shopping-c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37" y="1652431"/>
              <a:ext cx="4903788" cy="573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9" descr="http://ceoworld.biz/ceo/wp-content/uploads/2009/11/barcod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4643137"/>
              <a:ext cx="5083177" cy="305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uppo 8"/>
          <p:cNvGrpSpPr>
            <a:grpSpLocks/>
          </p:cNvGrpSpPr>
          <p:nvPr/>
        </p:nvGrpSpPr>
        <p:grpSpPr bwMode="auto">
          <a:xfrm>
            <a:off x="967847" y="4512212"/>
            <a:ext cx="3248025" cy="2227263"/>
            <a:chOff x="1077912" y="1811338"/>
            <a:chExt cx="8331201" cy="4870450"/>
          </a:xfrm>
        </p:grpSpPr>
        <p:pic>
          <p:nvPicPr>
            <p:cNvPr id="9227" name="Picture 6" descr="http://www.nicsrl.it/blog/wp-content/uploads/2009/11/homer-googl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912" y="2179637"/>
              <a:ext cx="4289425" cy="263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8" descr="http://blog.e.govt.nz/wp-content/uploads/2008/10/wikipedia-logo-en-bi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013" y="1811338"/>
              <a:ext cx="3975100" cy="487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10" y="1806575"/>
            <a:ext cx="28352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api.ning.com/files/yUm7DuJNINzqgmeY8ycNp86qfRVAO11I5vGTvTnm9BnRYTHq3CfDdd5J-FIF2Ik1mjVEJ28AElJZp-RY*BuomrXl3NbwG*Ik/a9a1d5317a33ae8cef33961c34144f84web2_ico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4710123" y="2081216"/>
            <a:ext cx="12334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Trajectories of life... aka The Spy da fabbio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52" y="4283081"/>
            <a:ext cx="3940175" cy="243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-82550" y="3827470"/>
            <a:ext cx="5245100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defRPr/>
            </a:pPr>
            <a:r>
              <a:rPr lang="it-IT" sz="2800" kern="0" dirty="0" err="1">
                <a:latin typeface="+mj-lt"/>
                <a:ea typeface="+mj-ea"/>
                <a:cs typeface="+mj-cs"/>
              </a:rPr>
              <a:t>Desires</a:t>
            </a:r>
            <a:r>
              <a:rPr lang="it-IT" sz="2800" kern="0" dirty="0">
                <a:latin typeface="+mj-lt"/>
                <a:ea typeface="+mj-ea"/>
                <a:cs typeface="+mj-cs"/>
              </a:rPr>
              <a:t>, </a:t>
            </a:r>
            <a:r>
              <a:rPr lang="it-IT" sz="2800" kern="0" dirty="0" err="1">
                <a:latin typeface="+mj-lt"/>
                <a:ea typeface="+mj-ea"/>
                <a:cs typeface="+mj-cs"/>
              </a:rPr>
              <a:t>opinions</a:t>
            </a:r>
            <a:r>
              <a:rPr lang="it-IT" sz="2800" kern="0" dirty="0">
                <a:latin typeface="+mj-lt"/>
                <a:ea typeface="+mj-ea"/>
                <a:cs typeface="+mj-cs"/>
              </a:rPr>
              <a:t>, </a:t>
            </a:r>
            <a:r>
              <a:rPr lang="it-IT" sz="2800" kern="0" dirty="0" err="1">
                <a:latin typeface="+mj-lt"/>
                <a:ea typeface="+mj-ea"/>
                <a:cs typeface="+mj-cs"/>
              </a:rPr>
              <a:t>sentiments</a:t>
            </a:r>
            <a:endParaRPr lang="it-IT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1867" y="960849"/>
            <a:ext cx="4555066" cy="552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defRPr/>
            </a:pPr>
            <a:r>
              <a:rPr lang="it-IT" sz="2800" kern="0" dirty="0" err="1" smtClean="0">
                <a:latin typeface="+mj-lt"/>
                <a:ea typeface="+mj-ea"/>
                <a:cs typeface="+mj-cs"/>
              </a:rPr>
              <a:t>Relationships</a:t>
            </a:r>
            <a:r>
              <a:rPr lang="it-IT" sz="2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2800" kern="0" dirty="0">
                <a:latin typeface="+mj-lt"/>
                <a:ea typeface="+mj-ea"/>
                <a:cs typeface="+mj-cs"/>
              </a:rPr>
              <a:t>&amp; social </a:t>
            </a:r>
            <a:r>
              <a:rPr lang="it-IT" sz="2800" kern="0" dirty="0" err="1">
                <a:latin typeface="+mj-lt"/>
                <a:ea typeface="+mj-ea"/>
                <a:cs typeface="+mj-cs"/>
              </a:rPr>
              <a:t>ties</a:t>
            </a:r>
            <a:endParaRPr lang="it-IT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033973" y="3827470"/>
            <a:ext cx="4046537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defRPr/>
            </a:pPr>
            <a:r>
              <a:rPr lang="it-IT" sz="2800" kern="0" dirty="0" err="1">
                <a:latin typeface="+mj-lt"/>
                <a:ea typeface="+mj-ea"/>
                <a:cs typeface="+mj-cs"/>
              </a:rPr>
              <a:t>Movements</a:t>
            </a:r>
            <a:endParaRPr lang="it-IT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30727" y="960849"/>
            <a:ext cx="4121140" cy="552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defRPr/>
            </a:pPr>
            <a:r>
              <a:rPr lang="it-IT" sz="2800" dirty="0"/>
              <a:t>Shopping </a:t>
            </a:r>
            <a:r>
              <a:rPr lang="it-IT" sz="2800" dirty="0" err="1" smtClean="0"/>
              <a:t>patterns</a:t>
            </a:r>
            <a:endParaRPr lang="it-IT" sz="28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8697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2" y="2743206"/>
            <a:ext cx="7123113" cy="35221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Using user-generated content for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discovering and analyzing emergent social behaviors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by </a:t>
            </a:r>
            <a:r>
              <a:rPr lang="en-US" b="1" i="1" dirty="0" smtClean="0"/>
              <a:t>combining sensing of personal micro-data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(tweets, web logs, mobile phones traces)</a:t>
            </a:r>
            <a:r>
              <a:rPr lang="en-US" dirty="0" smtClean="0"/>
              <a:t> and </a:t>
            </a:r>
            <a:r>
              <a:rPr lang="en-US" b="1" i="1" dirty="0" smtClean="0"/>
              <a:t>participatory sensing </a:t>
            </a:r>
            <a:r>
              <a:rPr lang="en-US" dirty="0" smtClean="0">
                <a:solidFill>
                  <a:srgbClr val="7F7F7F"/>
                </a:solidFill>
              </a:rPr>
              <a:t>(via crowdsourcing,…)</a:t>
            </a:r>
          </a:p>
          <a:p>
            <a:pPr lvl="1"/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</a:t>
            </a:r>
            <a:r>
              <a:rPr lang="en-US" dirty="0" smtClean="0"/>
              <a:t>Social Mining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90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Answer to 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SoBigData: Social Mining and Big Data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Which are the indicators of </a:t>
            </a:r>
            <a:r>
              <a:rPr lang="en-US" sz="2800" dirty="0" smtClean="0">
                <a:solidFill>
                  <a:srgbClr val="1161AF"/>
                </a:solidFill>
              </a:rPr>
              <a:t>social well-being </a:t>
            </a:r>
            <a:r>
              <a:rPr lang="en-US" sz="2800" dirty="0" smtClean="0"/>
              <a:t>(beyond GDP) and how can they be computed and monitored?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How is the aging </a:t>
            </a:r>
            <a:r>
              <a:rPr lang="en-US" sz="2800" dirty="0" smtClean="0">
                <a:solidFill>
                  <a:srgbClr val="1161AF"/>
                </a:solidFill>
              </a:rPr>
              <a:t>population effectively helped by the social participation </a:t>
            </a:r>
            <a:r>
              <a:rPr lang="en-US" sz="2800" dirty="0" smtClean="0"/>
              <a:t>to digital community services?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Is an infective </a:t>
            </a:r>
            <a:r>
              <a:rPr lang="en-US" sz="2800" dirty="0" smtClean="0">
                <a:solidFill>
                  <a:srgbClr val="1161AF"/>
                </a:solidFill>
              </a:rPr>
              <a:t>disease emerging</a:t>
            </a:r>
            <a:r>
              <a:rPr lang="en-US" sz="2800" dirty="0" smtClean="0"/>
              <a:t>? How is its diffusion model? 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692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Real Examples</a:t>
            </a:r>
            <a:endParaRPr lang="en-GB" dirty="0"/>
          </a:p>
        </p:txBody>
      </p:sp>
      <p:pic>
        <p:nvPicPr>
          <p:cNvPr id="6" name="Picture 5" descr="Figure1.jpg"/>
          <p:cNvPicPr>
            <a:picLocks noChangeAspect="1"/>
          </p:cNvPicPr>
          <p:nvPr/>
        </p:nvPicPr>
        <p:blipFill rotWithShape="1">
          <a:blip r:embed="rId2"/>
          <a:srcRect l="4403" r="5945"/>
          <a:stretch/>
        </p:blipFill>
        <p:spPr>
          <a:xfrm>
            <a:off x="186267" y="1293558"/>
            <a:ext cx="3793066" cy="2414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696" y="948025"/>
            <a:ext cx="339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Big</a:t>
            </a:r>
            <a:r>
              <a:rPr lang="it-IT" b="1" dirty="0"/>
              <a:t> </a:t>
            </a:r>
            <a:r>
              <a:rPr lang="it-IT" dirty="0"/>
              <a:t>Data </a:t>
            </a:r>
            <a:r>
              <a:rPr lang="it-IT" dirty="0" smtClean="0"/>
              <a:t>for</a:t>
            </a:r>
            <a:r>
              <a:rPr lang="it-IT" b="1" dirty="0" smtClean="0"/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Epidemic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Forecasting</a:t>
            </a:r>
            <a:endParaRPr lang="en-GB" dirty="0"/>
          </a:p>
        </p:txBody>
      </p:sp>
      <p:pic>
        <p:nvPicPr>
          <p:cNvPr id="8" name="Content Placeholder 10" descr="Macintosh HD:Users:sax:Documents:work:progetti:MobilityAtlas:uma:report:UMA-Firenze:0002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r="4299" b="45764"/>
          <a:stretch/>
        </p:blipFill>
        <p:spPr bwMode="auto">
          <a:xfrm>
            <a:off x="4548675" y="1293558"/>
            <a:ext cx="4383656" cy="2414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989275" y="954891"/>
            <a:ext cx="329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 Data for </a:t>
            </a:r>
            <a:r>
              <a:rPr lang="en-US" dirty="0">
                <a:solidFill>
                  <a:srgbClr val="1161AF"/>
                </a:solidFill>
              </a:rPr>
              <a:t>Urban Mobility Atlas</a:t>
            </a:r>
            <a:endParaRPr lang="en-GB" dirty="0">
              <a:solidFill>
                <a:srgbClr val="1161A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4197383"/>
            <a:ext cx="3793066" cy="2479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696" y="3843387"/>
            <a:ext cx="340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patterns</a:t>
            </a:r>
            <a:r>
              <a:rPr lang="it-IT" dirty="0"/>
              <a:t> of </a:t>
            </a:r>
            <a:r>
              <a:rPr lang="it-IT" b="1" dirty="0">
                <a:solidFill>
                  <a:srgbClr val="1161AF"/>
                </a:solidFill>
              </a:rPr>
              <a:t>success in </a:t>
            </a:r>
            <a:r>
              <a:rPr lang="it-IT" b="1" dirty="0">
                <a:solidFill>
                  <a:srgbClr val="1161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en-GB" b="1" dirty="0">
              <a:solidFill>
                <a:srgbClr val="1161AF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 bwMode="auto">
          <a:xfrm>
            <a:off x="4548674" y="4212719"/>
            <a:ext cx="4364925" cy="246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35988" y="3843387"/>
            <a:ext cx="3450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 Data for </a:t>
            </a:r>
            <a:r>
              <a:rPr lang="en-US" dirty="0">
                <a:solidFill>
                  <a:srgbClr val="1161AF"/>
                </a:solidFill>
              </a:rPr>
              <a:t>Developing Countries</a:t>
            </a:r>
            <a:endParaRPr lang="en-GB" dirty="0">
              <a:solidFill>
                <a:srgbClr val="116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1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All the scenarios require… MODELS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SoBigData: Social Mining and Big Data Ecosystem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</a:p>
          <a:p>
            <a:pPr lvl="1"/>
            <a:r>
              <a:rPr lang="en-US" dirty="0" smtClean="0"/>
              <a:t>Representation of the problem space in the ICT vocabulary (data, processes, systems).</a:t>
            </a:r>
          </a:p>
          <a:p>
            <a:r>
              <a:rPr lang="en-US" dirty="0" smtClean="0"/>
              <a:t>Models can be: </a:t>
            </a:r>
          </a:p>
          <a:p>
            <a:pPr lvl="1"/>
            <a:r>
              <a:rPr lang="en-US" dirty="0" smtClean="0"/>
              <a:t>Based upon analytical/statistical laws</a:t>
            </a:r>
          </a:p>
          <a:p>
            <a:pPr lvl="1"/>
            <a:r>
              <a:rPr lang="en-US" dirty="0" smtClean="0"/>
              <a:t>Based upon simulations</a:t>
            </a:r>
          </a:p>
          <a:p>
            <a:pPr lvl="2"/>
            <a:r>
              <a:rPr lang="en-US" dirty="0" smtClean="0"/>
              <a:t>extracting general behaviors from many observations of the behavior of individuals</a:t>
            </a:r>
          </a:p>
          <a:p>
            <a:pPr lvl="1"/>
            <a:r>
              <a:rPr lang="en-US" dirty="0" smtClean="0"/>
              <a:t>Based upon inductive methods applied to data</a:t>
            </a:r>
          </a:p>
        </p:txBody>
      </p:sp>
    </p:spTree>
    <p:extLst>
      <p:ext uri="{BB962C8B-B14F-4D97-AF65-F5344CB8AC3E}">
        <p14:creationId xmlns:p14="http://schemas.microsoft.com/office/powerpoint/2010/main" val="75047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1371602" y="2743206"/>
            <a:ext cx="7123113" cy="26754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5400" dirty="0" smtClean="0"/>
              <a:t>a </a:t>
            </a:r>
            <a:r>
              <a:rPr lang="it-IT" sz="5400" b="1" dirty="0" err="1">
                <a:solidFill>
                  <a:srgbClr val="1161AF"/>
                </a:solidFill>
              </a:rPr>
              <a:t>framework</a:t>
            </a:r>
            <a:r>
              <a:rPr lang="it-IT" sz="5400" dirty="0">
                <a:solidFill>
                  <a:srgbClr val="1161AF"/>
                </a:solidFill>
              </a:rPr>
              <a:t> </a:t>
            </a:r>
            <a:r>
              <a:rPr lang="it-IT" sz="5400" dirty="0" err="1" smtClean="0">
                <a:solidFill>
                  <a:srgbClr val="1161AF"/>
                </a:solidFill>
              </a:rPr>
              <a:t>combining</a:t>
            </a:r>
            <a:r>
              <a:rPr lang="it-IT" sz="5400" dirty="0" smtClean="0">
                <a:solidFill>
                  <a:srgbClr val="1161AF"/>
                </a:solidFill>
              </a:rPr>
              <a:t> </a:t>
            </a:r>
            <a:r>
              <a:rPr lang="it-IT" sz="5400" dirty="0" err="1" smtClean="0">
                <a:solidFill>
                  <a:srgbClr val="1161AF"/>
                </a:solidFill>
              </a:rPr>
              <a:t>different</a:t>
            </a:r>
            <a:r>
              <a:rPr lang="it-IT" sz="5400" dirty="0" smtClean="0">
                <a:solidFill>
                  <a:srgbClr val="1161AF"/>
                </a:solidFill>
              </a:rPr>
              <a:t> </a:t>
            </a:r>
            <a:r>
              <a:rPr lang="it-IT" sz="5400" dirty="0" err="1" smtClean="0">
                <a:solidFill>
                  <a:srgbClr val="1161AF"/>
                </a:solidFill>
              </a:rPr>
              <a:t>models</a:t>
            </a:r>
            <a:r>
              <a:rPr lang="it-IT" sz="5400" dirty="0" smtClean="0">
                <a:solidFill>
                  <a:srgbClr val="1161AF"/>
                </a:solidFill>
              </a:rPr>
              <a:t> </a:t>
            </a:r>
            <a:r>
              <a:rPr lang="it-IT" sz="5400" dirty="0" smtClean="0"/>
              <a:t>to </a:t>
            </a:r>
            <a:r>
              <a:rPr lang="it-IT" sz="5400" dirty="0"/>
              <a:t/>
            </a:r>
            <a:br>
              <a:rPr lang="it-IT" sz="5400" dirty="0"/>
            </a:br>
            <a:endParaRPr lang="it-IT" sz="2900" dirty="0" smtClean="0"/>
          </a:p>
          <a:p>
            <a:pPr marL="0" indent="0">
              <a:buNone/>
            </a:pPr>
            <a:r>
              <a:rPr lang="it-IT" sz="5400" i="1" dirty="0">
                <a:solidFill>
                  <a:srgbClr val="1161AF"/>
                </a:solidFill>
              </a:rPr>
              <a:t>	</a:t>
            </a:r>
            <a:r>
              <a:rPr lang="it-IT" sz="5400" i="1" dirty="0" err="1" smtClean="0">
                <a:solidFill>
                  <a:srgbClr val="1161AF"/>
                </a:solidFill>
              </a:rPr>
              <a:t>measure</a:t>
            </a:r>
            <a:r>
              <a:rPr lang="it-IT" sz="5400" dirty="0"/>
              <a:t>,</a:t>
            </a:r>
            <a:br>
              <a:rPr lang="it-IT" sz="5400" dirty="0"/>
            </a:br>
            <a:r>
              <a:rPr lang="it-IT" sz="5400" dirty="0"/>
              <a:t>	</a:t>
            </a:r>
            <a:r>
              <a:rPr lang="it-IT" sz="5400" i="1" dirty="0" err="1">
                <a:solidFill>
                  <a:srgbClr val="1161AF"/>
                </a:solidFill>
              </a:rPr>
              <a:t>understand</a:t>
            </a:r>
            <a:r>
              <a:rPr lang="it-IT" sz="5400" dirty="0"/>
              <a:t>,</a:t>
            </a:r>
            <a:br>
              <a:rPr lang="it-IT" sz="5400" dirty="0"/>
            </a:br>
            <a:r>
              <a:rPr lang="it-IT" sz="5400" dirty="0"/>
              <a:t>	and </a:t>
            </a:r>
            <a:r>
              <a:rPr lang="it-IT" sz="5400" dirty="0" err="1"/>
              <a:t>possibly</a:t>
            </a:r>
            <a:r>
              <a:rPr lang="it-IT" sz="5400" dirty="0"/>
              <a:t> </a:t>
            </a:r>
            <a:r>
              <a:rPr lang="it-IT" sz="5400" i="1" dirty="0" err="1">
                <a:solidFill>
                  <a:srgbClr val="1161AF"/>
                </a:solidFill>
              </a:rPr>
              <a:t>predict</a:t>
            </a:r>
            <a:r>
              <a:rPr lang="it-IT" sz="5400" dirty="0">
                <a:solidFill>
                  <a:srgbClr val="1161AF"/>
                </a:solidFill>
              </a:rPr>
              <a:t> </a:t>
            </a:r>
            <a:r>
              <a:rPr lang="it-IT" sz="5400" dirty="0"/>
              <a:t/>
            </a:r>
            <a:br>
              <a:rPr lang="it-IT" sz="5400" dirty="0"/>
            </a:br>
            <a:endParaRPr lang="it-IT" sz="2900" dirty="0" smtClean="0"/>
          </a:p>
          <a:p>
            <a:pPr marL="0" indent="0">
              <a:buNone/>
            </a:pPr>
            <a:r>
              <a:rPr lang="it-IT" sz="5400" i="1" dirty="0" smtClean="0">
                <a:solidFill>
                  <a:srgbClr val="1161AF"/>
                </a:solidFill>
              </a:rPr>
              <a:t>human </a:t>
            </a:r>
            <a:r>
              <a:rPr lang="it-IT" sz="5400" i="1" dirty="0" err="1">
                <a:solidFill>
                  <a:srgbClr val="1161AF"/>
                </a:solidFill>
              </a:rPr>
              <a:t>behavior</a:t>
            </a:r>
            <a:endParaRPr lang="en-GB" sz="5400" i="1" dirty="0">
              <a:solidFill>
                <a:srgbClr val="1161A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Social </a:t>
            </a:r>
            <a:r>
              <a:rPr lang="it-IT" dirty="0" err="1" smtClean="0">
                <a:solidFill>
                  <a:schemeClr val="bg1"/>
                </a:solidFill>
              </a:rPr>
              <a:t>Mining</a:t>
            </a:r>
            <a:r>
              <a:rPr lang="it-IT" dirty="0" smtClean="0">
                <a:solidFill>
                  <a:schemeClr val="bg1"/>
                </a:solidFill>
              </a:rPr>
              <a:t> Vision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5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needed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0253150"/>
              </p:ext>
            </p:extLst>
          </p:nvPr>
        </p:nvGraphicFramePr>
        <p:xfrm>
          <a:off x="300419" y="1119673"/>
          <a:ext cx="8465629" cy="497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96438" b="-96438"/>
          <a:stretch>
            <a:fillRect/>
          </a:stretch>
        </p:blipFill>
        <p:spPr>
          <a:xfrm>
            <a:off x="0" y="-2565537"/>
            <a:ext cx="6931407" cy="81545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SoBigData: Social Mining and Big Data Ecosystem</a:t>
            </a: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1000627" y="4574895"/>
            <a:ext cx="3606608" cy="470267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www.sobigdata.eu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99734" y="1834359"/>
            <a:ext cx="5744266" cy="477897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Wingdings"/>
              <a:buNone/>
            </a:pPr>
            <a:endParaRPr lang="en-US" dirty="0" smtClean="0"/>
          </a:p>
          <a:p>
            <a:pPr marL="114300" indent="0">
              <a:buFont typeface="Wingdings"/>
              <a:buNone/>
            </a:pPr>
            <a:r>
              <a:rPr lang="en-US" dirty="0" smtClean="0"/>
              <a:t>1 - CNR </a:t>
            </a:r>
            <a:r>
              <a:rPr lang="en-US" dirty="0" err="1" smtClean="0"/>
              <a:t>Consiglio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Ricerche</a:t>
            </a:r>
            <a:r>
              <a:rPr lang="en-US" dirty="0" smtClean="0"/>
              <a:t> Italy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2 - USFD The University of Sheffield  UK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3 - UNIPI </a:t>
            </a:r>
            <a:r>
              <a:rPr lang="en-US" dirty="0" err="1" smtClean="0"/>
              <a:t>Università</a:t>
            </a:r>
            <a:r>
              <a:rPr lang="en-US" dirty="0" smtClean="0"/>
              <a:t> di Pisa Italy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4 - FRH </a:t>
            </a:r>
            <a:r>
              <a:rPr lang="en-US" dirty="0" err="1" smtClean="0"/>
              <a:t>Fraunhofer</a:t>
            </a:r>
            <a:r>
              <a:rPr lang="en-US" dirty="0" smtClean="0"/>
              <a:t> IAIS and IGD Germany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5 - UT Tartu </a:t>
            </a:r>
            <a:r>
              <a:rPr lang="en-US" dirty="0" err="1" smtClean="0"/>
              <a:t>Ulikool</a:t>
            </a:r>
            <a:r>
              <a:rPr lang="en-US" dirty="0" smtClean="0"/>
              <a:t> Estonia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6 - IMT </a:t>
            </a:r>
            <a:r>
              <a:rPr lang="en-US" dirty="0" err="1" smtClean="0"/>
              <a:t>Scuola</a:t>
            </a:r>
            <a:r>
              <a:rPr lang="en-US" dirty="0" smtClean="0"/>
              <a:t> IMT Lucca Italy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7 - LUH Gottfried Wilhelm Leibniz </a:t>
            </a:r>
            <a:r>
              <a:rPr lang="en-US" dirty="0" err="1" smtClean="0"/>
              <a:t>Universitaet</a:t>
            </a:r>
            <a:r>
              <a:rPr lang="en-US" dirty="0" smtClean="0"/>
              <a:t> Hannover 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8 - KCL King’s College London UK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9 - SNS 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Superiore</a:t>
            </a:r>
            <a:r>
              <a:rPr lang="en-US" dirty="0" smtClean="0"/>
              <a:t> di Pisa Italy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10 - AALTO Aalto University Finland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11 - ETHZ ETH Zurich Switzerland</a:t>
            </a:r>
          </a:p>
          <a:p>
            <a:pPr marL="114300" indent="0">
              <a:buFont typeface="Wingdings"/>
              <a:buNone/>
            </a:pPr>
            <a:r>
              <a:rPr lang="en-US" dirty="0" smtClean="0"/>
              <a:t>12 - </a:t>
            </a:r>
            <a:r>
              <a:rPr lang="en-US" dirty="0" err="1" smtClean="0"/>
              <a:t>TUDelft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r>
              <a:rPr lang="en-US" dirty="0" smtClean="0"/>
              <a:t> Delft Netherlands</a:t>
            </a:r>
          </a:p>
          <a:p>
            <a:pPr marL="114300" indent="0">
              <a:buFont typeface="Wingdings"/>
              <a:buNone/>
            </a:pPr>
            <a:endParaRPr lang="en-US" dirty="0" smtClean="0"/>
          </a:p>
          <a:p>
            <a:pPr marL="114300" indent="0">
              <a:buFont typeface="Wingdings"/>
              <a:buNone/>
            </a:pPr>
            <a:r>
              <a:rPr lang="en-US" i="1" dirty="0" smtClean="0"/>
              <a:t>				</a:t>
            </a:r>
          </a:p>
          <a:p>
            <a:pPr marL="114300" indent="0">
              <a:buFont typeface="Wingdings"/>
              <a:buNone/>
            </a:pPr>
            <a:endParaRPr lang="en-US" i="1" dirty="0" smtClean="0"/>
          </a:p>
          <a:p>
            <a:pPr marL="11430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4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SoBigData">
      <a:dk1>
        <a:sysClr val="windowText" lastClr="000000"/>
      </a:dk1>
      <a:lt1>
        <a:sysClr val="window" lastClr="FFFFFF"/>
      </a:lt1>
      <a:dk2>
        <a:srgbClr val="1161AF"/>
      </a:dk2>
      <a:lt2>
        <a:srgbClr val="ACCBF9"/>
      </a:lt2>
      <a:accent1>
        <a:srgbClr val="629DD1"/>
      </a:accent1>
      <a:accent2>
        <a:srgbClr val="32AA3A"/>
      </a:accent2>
      <a:accent3>
        <a:srgbClr val="C7C8CA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45060</TotalTime>
  <Words>970</Words>
  <Application>Microsoft Macintosh PowerPoint</Application>
  <PresentationFormat>On-screen Show (4:3)</PresentationFormat>
  <Paragraphs>186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Median</vt:lpstr>
      <vt:lpstr>Document</vt:lpstr>
      <vt:lpstr>SoBigData: Social Mining and Big Data Ecosystem</vt:lpstr>
      <vt:lpstr>Big data “proxies” of social life</vt:lpstr>
      <vt:lpstr>Challenges of Social Mining</vt:lpstr>
      <vt:lpstr>Answer to :</vt:lpstr>
      <vt:lpstr>Some Real Examples</vt:lpstr>
      <vt:lpstr>All the scenarios require… MODELS</vt:lpstr>
      <vt:lpstr>Social Mining Vision</vt:lpstr>
      <vt:lpstr>What is needed</vt:lpstr>
      <vt:lpstr>www.sobigdata.eu</vt:lpstr>
      <vt:lpstr>Existing national RIs to be integrated</vt:lpstr>
      <vt:lpstr>Data&amp;Knowledge&amp;People  infrastructure for Big Data</vt:lpstr>
      <vt:lpstr>PowerPoint Presentation</vt:lpstr>
      <vt:lpstr>SoBigData.eu thematic clusters</vt:lpstr>
      <vt:lpstr>SoBigData.eu Access</vt:lpstr>
      <vt:lpstr>SoBigData.eu Virtual Access       [1]</vt:lpstr>
      <vt:lpstr>SoBigData.eu Virtual Access              [2]</vt:lpstr>
      <vt:lpstr>SoBigData.eu Virtual Access              [3]</vt:lpstr>
      <vt:lpstr>Thank you for your attention  Questions?</vt:lpstr>
    </vt:vector>
  </TitlesOfParts>
  <Manager/>
  <Company>ISTI - CNR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SoBigData Research Infrastructure</dc:title>
  <dc:subject>Social Mining</dc:subject>
  <dc:creator>Pasquale Pagano. Fosca Giannotti </dc:creator>
  <cp:keywords>Social Mining, Big Data, PaaS</cp:keywords>
  <dc:description/>
  <cp:lastModifiedBy>Pasquale Pagano</cp:lastModifiedBy>
  <cp:revision>262</cp:revision>
  <cp:lastPrinted>2014-10-17T07:55:50Z</cp:lastPrinted>
  <dcterms:created xsi:type="dcterms:W3CDTF">2013-07-12T15:56:26Z</dcterms:created>
  <dcterms:modified xsi:type="dcterms:W3CDTF">2015-05-20T10:44:01Z</dcterms:modified>
  <cp:category/>
</cp:coreProperties>
</file>