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7.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8.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713" r:id="rId3"/>
    <p:sldMasterId id="2147483753" r:id="rId4"/>
    <p:sldMasterId id="2147483792" r:id="rId5"/>
    <p:sldMasterId id="2147483802" r:id="rId6"/>
    <p:sldMasterId id="2147483822" r:id="rId7"/>
    <p:sldMasterId id="2147483862" r:id="rId8"/>
    <p:sldMasterId id="2147483884" r:id="rId9"/>
  </p:sldMasterIdLst>
  <p:notesMasterIdLst>
    <p:notesMasterId r:id="rId29"/>
  </p:notesMasterIdLst>
  <p:sldIdLst>
    <p:sldId id="409" r:id="rId10"/>
    <p:sldId id="369" r:id="rId11"/>
    <p:sldId id="436" r:id="rId12"/>
    <p:sldId id="419" r:id="rId13"/>
    <p:sldId id="435" r:id="rId14"/>
    <p:sldId id="439" r:id="rId15"/>
    <p:sldId id="440" r:id="rId16"/>
    <p:sldId id="441" r:id="rId17"/>
    <p:sldId id="442" r:id="rId18"/>
    <p:sldId id="437" r:id="rId19"/>
    <p:sldId id="438" r:id="rId20"/>
    <p:sldId id="443" r:id="rId21"/>
    <p:sldId id="444" r:id="rId22"/>
    <p:sldId id="416" r:id="rId23"/>
    <p:sldId id="417" r:id="rId24"/>
    <p:sldId id="422" r:id="rId25"/>
    <p:sldId id="415" r:id="rId26"/>
    <p:sldId id="423" r:id="rId27"/>
    <p:sldId id="445" r:id="rId28"/>
  </p:sldIdLst>
  <p:sldSz cx="24384000" cy="13716000"/>
  <p:notesSz cx="6858000" cy="9144000"/>
  <p:defaultTextStyle>
    <a:lvl1pPr algn="ctr" defTabSz="825500">
      <a:spcBef>
        <a:spcPts val="2000"/>
      </a:spcBef>
      <a:defRPr sz="5500" spc="220">
        <a:solidFill>
          <a:srgbClr val="3D464D"/>
        </a:solidFill>
        <a:latin typeface="+mj-lt"/>
        <a:ea typeface="+mj-ea"/>
        <a:cs typeface="+mj-cs"/>
        <a:sym typeface="Open Sans Light"/>
      </a:defRPr>
    </a:lvl1pPr>
    <a:lvl2pPr indent="342900" algn="ctr" defTabSz="825500">
      <a:spcBef>
        <a:spcPts val="2000"/>
      </a:spcBef>
      <a:defRPr sz="5500" spc="220">
        <a:solidFill>
          <a:srgbClr val="3D464D"/>
        </a:solidFill>
        <a:latin typeface="+mj-lt"/>
        <a:ea typeface="+mj-ea"/>
        <a:cs typeface="+mj-cs"/>
        <a:sym typeface="Open Sans Light"/>
      </a:defRPr>
    </a:lvl2pPr>
    <a:lvl3pPr indent="685800" algn="ctr" defTabSz="825500">
      <a:spcBef>
        <a:spcPts val="2000"/>
      </a:spcBef>
      <a:defRPr sz="5500" spc="220">
        <a:solidFill>
          <a:srgbClr val="3D464D"/>
        </a:solidFill>
        <a:latin typeface="+mj-lt"/>
        <a:ea typeface="+mj-ea"/>
        <a:cs typeface="+mj-cs"/>
        <a:sym typeface="Open Sans Light"/>
      </a:defRPr>
    </a:lvl3pPr>
    <a:lvl4pPr indent="1028700" algn="ctr" defTabSz="825500">
      <a:spcBef>
        <a:spcPts val="2000"/>
      </a:spcBef>
      <a:defRPr sz="5500" spc="220">
        <a:solidFill>
          <a:srgbClr val="3D464D"/>
        </a:solidFill>
        <a:latin typeface="+mj-lt"/>
        <a:ea typeface="+mj-ea"/>
        <a:cs typeface="+mj-cs"/>
        <a:sym typeface="Open Sans Light"/>
      </a:defRPr>
    </a:lvl4pPr>
    <a:lvl5pPr indent="1371600" algn="ctr" defTabSz="825500">
      <a:spcBef>
        <a:spcPts val="2000"/>
      </a:spcBef>
      <a:defRPr sz="5500" spc="220">
        <a:solidFill>
          <a:srgbClr val="3D464D"/>
        </a:solidFill>
        <a:latin typeface="+mj-lt"/>
        <a:ea typeface="+mj-ea"/>
        <a:cs typeface="+mj-cs"/>
        <a:sym typeface="Open Sans Light"/>
      </a:defRPr>
    </a:lvl5pPr>
    <a:lvl6pPr indent="1714500" algn="ctr" defTabSz="825500">
      <a:spcBef>
        <a:spcPts val="2000"/>
      </a:spcBef>
      <a:defRPr sz="5500" spc="220">
        <a:solidFill>
          <a:srgbClr val="3D464D"/>
        </a:solidFill>
        <a:latin typeface="+mj-lt"/>
        <a:ea typeface="+mj-ea"/>
        <a:cs typeface="+mj-cs"/>
        <a:sym typeface="Open Sans Light"/>
      </a:defRPr>
    </a:lvl6pPr>
    <a:lvl7pPr indent="2057400" algn="ctr" defTabSz="825500">
      <a:spcBef>
        <a:spcPts val="2000"/>
      </a:spcBef>
      <a:defRPr sz="5500" spc="220">
        <a:solidFill>
          <a:srgbClr val="3D464D"/>
        </a:solidFill>
        <a:latin typeface="+mj-lt"/>
        <a:ea typeface="+mj-ea"/>
        <a:cs typeface="+mj-cs"/>
        <a:sym typeface="Open Sans Light"/>
      </a:defRPr>
    </a:lvl7pPr>
    <a:lvl8pPr indent="2400300" algn="ctr" defTabSz="825500">
      <a:spcBef>
        <a:spcPts val="2000"/>
      </a:spcBef>
      <a:defRPr sz="5500" spc="220">
        <a:solidFill>
          <a:srgbClr val="3D464D"/>
        </a:solidFill>
        <a:latin typeface="+mj-lt"/>
        <a:ea typeface="+mj-ea"/>
        <a:cs typeface="+mj-cs"/>
        <a:sym typeface="Open Sans Light"/>
      </a:defRPr>
    </a:lvl8pPr>
    <a:lvl9pPr indent="2743200" algn="ctr" defTabSz="825500">
      <a:spcBef>
        <a:spcPts val="2000"/>
      </a:spcBef>
      <a:defRPr sz="5500" spc="220">
        <a:solidFill>
          <a:srgbClr val="3D464D"/>
        </a:solidFill>
        <a:latin typeface="+mj-lt"/>
        <a:ea typeface="+mj-ea"/>
        <a:cs typeface="+mj-cs"/>
        <a:sym typeface="Open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63C"/>
    <a:srgbClr val="146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64C84B6-FEDA-4BA8-80EA-908C9FD3EEFB}" styleName="">
    <a:tblBg/>
    <a:wholeTbl>
      <a:tcTxStyle b="off" i="off">
        <a:fontRef idx="major">
          <a:srgbClr val="3D464D"/>
        </a:fontRef>
        <a:srgbClr val="3D464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ff" i="off">
        <a:fontRef idx="major">
          <a:srgbClr val="3D464D"/>
        </a:fontRef>
        <a:srgbClr val="3D464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BDF"/>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D6DBDF"/>
              </a:solidFill>
              <a:prstDash val="solid"/>
              <a:miter lim="400000"/>
            </a:ln>
          </a:bottom>
          <a:insideH>
            <a:ln w="12700" cap="flat">
              <a:noFill/>
              <a:miter lim="400000"/>
            </a:ln>
          </a:insideH>
          <a:insideV>
            <a:ln w="12700" cap="flat">
              <a:noFill/>
              <a:miter lim="400000"/>
            </a:ln>
          </a:insideV>
        </a:tcBdr>
        <a:fill>
          <a:solidFill>
            <a:srgbClr val="137EE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31" autoAdjust="0"/>
    <p:restoredTop sz="78982" autoAdjust="0"/>
  </p:normalViewPr>
  <p:slideViewPr>
    <p:cSldViewPr snapToGrid="0" snapToObjects="1">
      <p:cViewPr>
        <p:scale>
          <a:sx n="40" d="100"/>
          <a:sy n="40" d="100"/>
        </p:scale>
        <p:origin x="-1000" y="-80"/>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8" name="Shape 4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883157739"/>
      </p:ext>
    </p:extLst>
  </p:cSld>
  <p:clrMap bg1="lt1" tx1="dk1" bg2="lt2" tx2="dk2" accent1="accent1" accent2="accent2" accent3="accent3" accent4="accent4" accent5="accent5" accent6="accent6" hlink="hlink" folHlink="folHlink"/>
  <p:notesStyle>
    <a:lvl1pPr defTabSz="825500">
      <a:spcBef>
        <a:spcPts val="600"/>
      </a:spcBef>
      <a:defRPr sz="1500">
        <a:solidFill>
          <a:srgbClr val="3D464D"/>
        </a:solidFill>
        <a:latin typeface="+mj-lt"/>
        <a:ea typeface="+mj-ea"/>
        <a:cs typeface="+mj-cs"/>
        <a:sym typeface="Open Sans Light"/>
      </a:defRPr>
    </a:lvl1pPr>
    <a:lvl2pPr indent="228600" defTabSz="825500">
      <a:spcBef>
        <a:spcPts val="600"/>
      </a:spcBef>
      <a:defRPr sz="1500">
        <a:solidFill>
          <a:srgbClr val="3D464D"/>
        </a:solidFill>
        <a:latin typeface="+mj-lt"/>
        <a:ea typeface="+mj-ea"/>
        <a:cs typeface="+mj-cs"/>
        <a:sym typeface="Open Sans Light"/>
      </a:defRPr>
    </a:lvl2pPr>
    <a:lvl3pPr indent="457200" defTabSz="825500">
      <a:spcBef>
        <a:spcPts val="600"/>
      </a:spcBef>
      <a:defRPr sz="1500">
        <a:solidFill>
          <a:srgbClr val="3D464D"/>
        </a:solidFill>
        <a:latin typeface="+mj-lt"/>
        <a:ea typeface="+mj-ea"/>
        <a:cs typeface="+mj-cs"/>
        <a:sym typeface="Open Sans Light"/>
      </a:defRPr>
    </a:lvl3pPr>
    <a:lvl4pPr indent="685800" defTabSz="825500">
      <a:spcBef>
        <a:spcPts val="600"/>
      </a:spcBef>
      <a:defRPr sz="1500">
        <a:solidFill>
          <a:srgbClr val="3D464D"/>
        </a:solidFill>
        <a:latin typeface="+mj-lt"/>
        <a:ea typeface="+mj-ea"/>
        <a:cs typeface="+mj-cs"/>
        <a:sym typeface="Open Sans Light"/>
      </a:defRPr>
    </a:lvl4pPr>
    <a:lvl5pPr indent="914400" defTabSz="825500">
      <a:spcBef>
        <a:spcPts val="600"/>
      </a:spcBef>
      <a:defRPr sz="1500">
        <a:solidFill>
          <a:srgbClr val="3D464D"/>
        </a:solidFill>
        <a:latin typeface="+mj-lt"/>
        <a:ea typeface="+mj-ea"/>
        <a:cs typeface="+mj-cs"/>
        <a:sym typeface="Open Sans Light"/>
      </a:defRPr>
    </a:lvl5pPr>
    <a:lvl6pPr indent="1143000" defTabSz="825500">
      <a:spcBef>
        <a:spcPts val="600"/>
      </a:spcBef>
      <a:defRPr sz="1500">
        <a:solidFill>
          <a:srgbClr val="3D464D"/>
        </a:solidFill>
        <a:latin typeface="+mj-lt"/>
        <a:ea typeface="+mj-ea"/>
        <a:cs typeface="+mj-cs"/>
        <a:sym typeface="Open Sans Light"/>
      </a:defRPr>
    </a:lvl6pPr>
    <a:lvl7pPr indent="1371600" defTabSz="825500">
      <a:spcBef>
        <a:spcPts val="600"/>
      </a:spcBef>
      <a:defRPr sz="1500">
        <a:solidFill>
          <a:srgbClr val="3D464D"/>
        </a:solidFill>
        <a:latin typeface="+mj-lt"/>
        <a:ea typeface="+mj-ea"/>
        <a:cs typeface="+mj-cs"/>
        <a:sym typeface="Open Sans Light"/>
      </a:defRPr>
    </a:lvl7pPr>
    <a:lvl8pPr indent="1600200" defTabSz="825500">
      <a:spcBef>
        <a:spcPts val="600"/>
      </a:spcBef>
      <a:defRPr sz="1500">
        <a:solidFill>
          <a:srgbClr val="3D464D"/>
        </a:solidFill>
        <a:latin typeface="+mj-lt"/>
        <a:ea typeface="+mj-ea"/>
        <a:cs typeface="+mj-cs"/>
        <a:sym typeface="Open Sans Light"/>
      </a:defRPr>
    </a:lvl8pPr>
    <a:lvl9pPr indent="1828800" defTabSz="825500">
      <a:spcBef>
        <a:spcPts val="600"/>
      </a:spcBef>
      <a:defRPr sz="1500">
        <a:solidFill>
          <a:srgbClr val="3D464D"/>
        </a:solidFill>
        <a:latin typeface="+mj-lt"/>
        <a:ea typeface="+mj-ea"/>
        <a:cs typeface="+mj-cs"/>
        <a:sym typeface="Open Sans Light"/>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Story:</a:t>
            </a:r>
          </a:p>
          <a:p>
            <a:endParaRPr lang="en-US" baseline="0" dirty="0" smtClean="0"/>
          </a:p>
          <a:p>
            <a:r>
              <a:rPr lang="en-US" baseline="0" dirty="0" smtClean="0"/>
              <a:t>You already know Dropbox as a file sync &amp; share solution for consumers. But we are more than that. We are a collaboration network of global scale. 1 </a:t>
            </a:r>
            <a:r>
              <a:rPr lang="en-US" baseline="0" dirty="0" err="1" smtClean="0"/>
              <a:t>Bn</a:t>
            </a:r>
            <a:r>
              <a:rPr lang="en-US" baseline="0" dirty="0" smtClean="0"/>
              <a:t> files a day are uploaded, 35 </a:t>
            </a:r>
            <a:r>
              <a:rPr lang="en-US" baseline="0" dirty="0" err="1" smtClean="0"/>
              <a:t>bn</a:t>
            </a:r>
            <a:r>
              <a:rPr lang="en-US" baseline="0" dirty="0" smtClean="0"/>
              <a:t> office files on our servers, 100k businesses </a:t>
            </a:r>
          </a:p>
        </p:txBody>
      </p:sp>
    </p:spTree>
    <p:extLst>
      <p:ext uri="{BB962C8B-B14F-4D97-AF65-F5344CB8AC3E}">
        <p14:creationId xmlns:p14="http://schemas.microsoft.com/office/powerpoint/2010/main" val="25528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36" name="Shape 236"/>
          <p:cNvSpPr>
            <a:spLocks noGrp="1"/>
          </p:cNvSpPr>
          <p:nvPr>
            <p:ph type="body" sz="quarter" idx="1"/>
          </p:nvPr>
        </p:nvSpPr>
        <p:spPr>
          <a:prstGeom prst="rect">
            <a:avLst/>
          </a:prstGeom>
        </p:spPr>
        <p:txBody>
          <a:bodyPr/>
          <a:lstStyle/>
          <a:p>
            <a:pPr marL="285750" indent="-285750">
              <a:buFontTx/>
              <a:buChar char="-"/>
            </a:pPr>
            <a:r>
              <a:rPr lang="de-DE" sz="1500" dirty="0" smtClean="0">
                <a:solidFill>
                  <a:srgbClr val="3D464D"/>
                </a:solidFill>
              </a:rPr>
              <a:t>In </a:t>
            </a:r>
            <a:r>
              <a:rPr lang="de-DE" sz="1500" dirty="0" err="1" smtClean="0">
                <a:solidFill>
                  <a:srgbClr val="3D464D"/>
                </a:solidFill>
              </a:rPr>
              <a:t>collaboration</a:t>
            </a:r>
            <a:r>
              <a:rPr lang="de-DE" sz="1500" dirty="0" smtClean="0">
                <a:solidFill>
                  <a:srgbClr val="3D464D"/>
                </a:solidFill>
              </a:rPr>
              <a:t>, </a:t>
            </a:r>
            <a:r>
              <a:rPr lang="de-DE" sz="1500" dirty="0" err="1" smtClean="0">
                <a:solidFill>
                  <a:srgbClr val="3D464D"/>
                </a:solidFill>
              </a:rPr>
              <a:t>we</a:t>
            </a:r>
            <a:r>
              <a:rPr lang="de-DE" sz="1500" dirty="0" smtClean="0">
                <a:solidFill>
                  <a:srgbClr val="3D464D"/>
                </a:solidFill>
              </a:rPr>
              <a:t> </a:t>
            </a:r>
            <a:r>
              <a:rPr lang="de-DE" sz="1500" dirty="0" err="1" smtClean="0">
                <a:solidFill>
                  <a:srgbClr val="3D464D"/>
                </a:solidFill>
              </a:rPr>
              <a:t>are</a:t>
            </a:r>
            <a:r>
              <a:rPr lang="de-DE" sz="1500" dirty="0" smtClean="0">
                <a:solidFill>
                  <a:srgbClr val="3D464D"/>
                </a:solidFill>
              </a:rPr>
              <a:t> </a:t>
            </a:r>
            <a:r>
              <a:rPr lang="de-DE" sz="1500" dirty="0" err="1" smtClean="0">
                <a:solidFill>
                  <a:srgbClr val="3D464D"/>
                </a:solidFill>
              </a:rPr>
              <a:t>continuosly</a:t>
            </a:r>
            <a:r>
              <a:rPr lang="de-DE" sz="1500" baseline="0" dirty="0" smtClean="0">
                <a:solidFill>
                  <a:srgbClr val="3D464D"/>
                </a:solidFill>
              </a:rPr>
              <a:t> </a:t>
            </a:r>
            <a:r>
              <a:rPr lang="de-DE" sz="1500" baseline="0" dirty="0" err="1" smtClean="0">
                <a:solidFill>
                  <a:srgbClr val="3D464D"/>
                </a:solidFill>
              </a:rPr>
              <a:t>enhancing</a:t>
            </a:r>
            <a:r>
              <a:rPr lang="de-DE" sz="1500" baseline="0" dirty="0" smtClean="0">
                <a:solidFill>
                  <a:srgbClr val="3D464D"/>
                </a:solidFill>
              </a:rPr>
              <a:t> </a:t>
            </a:r>
            <a:r>
              <a:rPr lang="de-DE" sz="1500" baseline="0" dirty="0" err="1" smtClean="0">
                <a:solidFill>
                  <a:srgbClr val="3D464D"/>
                </a:solidFill>
              </a:rPr>
              <a:t>our</a:t>
            </a:r>
            <a:r>
              <a:rPr lang="de-DE" sz="1500" baseline="0" dirty="0" smtClean="0">
                <a:solidFill>
                  <a:srgbClr val="3D464D"/>
                </a:solidFill>
              </a:rPr>
              <a:t> </a:t>
            </a:r>
            <a:r>
              <a:rPr lang="de-DE" sz="1500" baseline="0" dirty="0" err="1" smtClean="0">
                <a:solidFill>
                  <a:srgbClr val="3D464D"/>
                </a:solidFill>
              </a:rPr>
              <a:t>partnership</a:t>
            </a:r>
            <a:r>
              <a:rPr lang="de-DE" sz="1500" baseline="0" dirty="0" smtClean="0">
                <a:solidFill>
                  <a:srgbClr val="3D464D"/>
                </a:solidFill>
              </a:rPr>
              <a:t> </a:t>
            </a:r>
            <a:r>
              <a:rPr lang="de-DE" sz="1500" baseline="0" dirty="0" err="1" smtClean="0">
                <a:solidFill>
                  <a:srgbClr val="3D464D"/>
                </a:solidFill>
              </a:rPr>
              <a:t>with</a:t>
            </a:r>
            <a:r>
              <a:rPr lang="de-DE" sz="1500" baseline="0" dirty="0" smtClean="0">
                <a:solidFill>
                  <a:srgbClr val="3D464D"/>
                </a:solidFill>
              </a:rPr>
              <a:t> Microsoft: </a:t>
            </a:r>
          </a:p>
          <a:p>
            <a:pPr marL="285750" indent="-285750">
              <a:buFontTx/>
              <a:buChar char="-"/>
            </a:pPr>
            <a:r>
              <a:rPr lang="de-DE" sz="1500" baseline="0" dirty="0" err="1" smtClean="0">
                <a:solidFill>
                  <a:srgbClr val="3D464D"/>
                </a:solidFill>
              </a:rPr>
              <a:t>Two</a:t>
            </a:r>
            <a:r>
              <a:rPr lang="de-DE" sz="1500" baseline="0" dirty="0" smtClean="0">
                <a:solidFill>
                  <a:srgbClr val="3D464D"/>
                </a:solidFill>
              </a:rPr>
              <a:t> </a:t>
            </a:r>
            <a:r>
              <a:rPr lang="de-DE" sz="1500" baseline="0" dirty="0" err="1" smtClean="0">
                <a:solidFill>
                  <a:srgbClr val="3D464D"/>
                </a:solidFill>
              </a:rPr>
              <a:t>notable</a:t>
            </a:r>
            <a:r>
              <a:rPr lang="de-DE" sz="1500" baseline="0" dirty="0" smtClean="0">
                <a:solidFill>
                  <a:srgbClr val="3D464D"/>
                </a:solidFill>
              </a:rPr>
              <a:t> </a:t>
            </a:r>
            <a:r>
              <a:rPr lang="de-DE" sz="1500" baseline="0" dirty="0" err="1" smtClean="0">
                <a:solidFill>
                  <a:srgbClr val="3D464D"/>
                </a:solidFill>
              </a:rPr>
              <a:t>examples</a:t>
            </a:r>
            <a:r>
              <a:rPr lang="de-DE" sz="1500" baseline="0" dirty="0" smtClean="0">
                <a:solidFill>
                  <a:srgbClr val="3D464D"/>
                </a:solidFill>
              </a:rPr>
              <a:t>: Open </a:t>
            </a:r>
            <a:r>
              <a:rPr lang="de-DE" sz="1500" baseline="0" dirty="0" err="1" smtClean="0">
                <a:solidFill>
                  <a:srgbClr val="3D464D"/>
                </a:solidFill>
              </a:rPr>
              <a:t>files</a:t>
            </a:r>
            <a:r>
              <a:rPr lang="de-DE" sz="1500" baseline="0" dirty="0" smtClean="0">
                <a:solidFill>
                  <a:srgbClr val="3D464D"/>
                </a:solidFill>
              </a:rPr>
              <a:t> </a:t>
            </a:r>
            <a:r>
              <a:rPr lang="de-DE" sz="1500" baseline="0" dirty="0" err="1" smtClean="0">
                <a:solidFill>
                  <a:srgbClr val="3D464D"/>
                </a:solidFill>
              </a:rPr>
              <a:t>directly</a:t>
            </a:r>
            <a:r>
              <a:rPr lang="de-DE" sz="1500" baseline="0" dirty="0" smtClean="0">
                <a:solidFill>
                  <a:srgbClr val="3D464D"/>
                </a:solidFill>
              </a:rPr>
              <a:t> out </a:t>
            </a:r>
            <a:r>
              <a:rPr lang="de-DE" sz="1500" baseline="0" dirty="0" err="1" smtClean="0">
                <a:solidFill>
                  <a:srgbClr val="3D464D"/>
                </a:solidFill>
              </a:rPr>
              <a:t>of</a:t>
            </a:r>
            <a:r>
              <a:rPr lang="de-DE" sz="1500" baseline="0" dirty="0" smtClean="0">
                <a:solidFill>
                  <a:srgbClr val="3D464D"/>
                </a:solidFill>
              </a:rPr>
              <a:t> Dropbox </a:t>
            </a:r>
            <a:r>
              <a:rPr lang="de-DE" sz="1500" baseline="0" dirty="0" err="1" smtClean="0">
                <a:solidFill>
                  <a:srgbClr val="3D464D"/>
                </a:solidFill>
              </a:rPr>
              <a:t>into</a:t>
            </a:r>
            <a:r>
              <a:rPr lang="de-DE" sz="1500" baseline="0" dirty="0" smtClean="0">
                <a:solidFill>
                  <a:srgbClr val="3D464D"/>
                </a:solidFill>
              </a:rPr>
              <a:t> </a:t>
            </a:r>
            <a:r>
              <a:rPr lang="de-DE" sz="1500" baseline="0" dirty="0" err="1" smtClean="0">
                <a:solidFill>
                  <a:srgbClr val="3D464D"/>
                </a:solidFill>
              </a:rPr>
              <a:t>the</a:t>
            </a:r>
            <a:r>
              <a:rPr lang="de-DE" sz="1500" baseline="0" dirty="0" smtClean="0">
                <a:solidFill>
                  <a:srgbClr val="3D464D"/>
                </a:solidFill>
              </a:rPr>
              <a:t> mobile Office Apps; Dropbox </a:t>
            </a:r>
            <a:r>
              <a:rPr lang="de-DE" sz="1500" baseline="0" dirty="0" err="1" smtClean="0">
                <a:solidFill>
                  <a:srgbClr val="3D464D"/>
                </a:solidFill>
              </a:rPr>
              <a:t>Badge</a:t>
            </a:r>
            <a:r>
              <a:rPr lang="de-DE" sz="1500" baseline="0" dirty="0" smtClean="0">
                <a:solidFill>
                  <a:srgbClr val="3D464D"/>
                </a:solidFill>
              </a:rPr>
              <a:t> </a:t>
            </a:r>
            <a:r>
              <a:rPr lang="de-DE" sz="1500" baseline="0" dirty="0" err="1" smtClean="0">
                <a:solidFill>
                  <a:srgbClr val="3D464D"/>
                </a:solidFill>
              </a:rPr>
              <a:t>lets</a:t>
            </a:r>
            <a:r>
              <a:rPr lang="de-DE" sz="1500" baseline="0" dirty="0" smtClean="0">
                <a:solidFill>
                  <a:srgbClr val="3D464D"/>
                </a:solidFill>
              </a:rPr>
              <a:t> </a:t>
            </a:r>
            <a:r>
              <a:rPr lang="de-DE" sz="1500" baseline="0" dirty="0" err="1" smtClean="0">
                <a:solidFill>
                  <a:srgbClr val="3D464D"/>
                </a:solidFill>
              </a:rPr>
              <a:t>you</a:t>
            </a:r>
            <a:r>
              <a:rPr lang="de-DE" sz="1500" baseline="0" dirty="0" smtClean="0">
                <a:solidFill>
                  <a:srgbClr val="3D464D"/>
                </a:solidFill>
              </a:rPr>
              <a:t> </a:t>
            </a:r>
            <a:r>
              <a:rPr lang="de-DE" sz="1500" baseline="0" dirty="0" err="1" smtClean="0">
                <a:solidFill>
                  <a:srgbClr val="3D464D"/>
                </a:solidFill>
              </a:rPr>
              <a:t>know</a:t>
            </a:r>
            <a:r>
              <a:rPr lang="de-DE" sz="1500" baseline="0" dirty="0" smtClean="0">
                <a:solidFill>
                  <a:srgbClr val="3D464D"/>
                </a:solidFill>
              </a:rPr>
              <a:t> </a:t>
            </a:r>
            <a:r>
              <a:rPr lang="de-DE" sz="1500" baseline="0" dirty="0" err="1" smtClean="0">
                <a:solidFill>
                  <a:srgbClr val="3D464D"/>
                </a:solidFill>
              </a:rPr>
              <a:t>who</a:t>
            </a:r>
            <a:r>
              <a:rPr lang="de-DE" sz="1500" baseline="0" dirty="0" smtClean="0">
                <a:solidFill>
                  <a:srgbClr val="3D464D"/>
                </a:solidFill>
              </a:rPr>
              <a:t> </a:t>
            </a:r>
            <a:r>
              <a:rPr lang="de-DE" sz="1500" baseline="0" dirty="0" err="1" smtClean="0">
                <a:solidFill>
                  <a:srgbClr val="3D464D"/>
                </a:solidFill>
              </a:rPr>
              <a:t>else</a:t>
            </a:r>
            <a:r>
              <a:rPr lang="de-DE" sz="1500" baseline="0" dirty="0" smtClean="0">
                <a:solidFill>
                  <a:srgbClr val="3D464D"/>
                </a:solidFill>
              </a:rPr>
              <a:t> </a:t>
            </a:r>
            <a:r>
              <a:rPr lang="de-DE" sz="1500" baseline="0" dirty="0" err="1" smtClean="0">
                <a:solidFill>
                  <a:srgbClr val="3D464D"/>
                </a:solidFill>
              </a:rPr>
              <a:t>is</a:t>
            </a:r>
            <a:r>
              <a:rPr lang="de-DE" sz="1500" baseline="0" dirty="0" smtClean="0">
                <a:solidFill>
                  <a:srgbClr val="3D464D"/>
                </a:solidFill>
              </a:rPr>
              <a:t> </a:t>
            </a:r>
            <a:r>
              <a:rPr lang="de-DE" sz="1500" baseline="0" dirty="0" err="1" smtClean="0">
                <a:solidFill>
                  <a:srgbClr val="3D464D"/>
                </a:solidFill>
              </a:rPr>
              <a:t>working</a:t>
            </a:r>
            <a:r>
              <a:rPr lang="de-DE" sz="1500" baseline="0" dirty="0" smtClean="0">
                <a:solidFill>
                  <a:srgbClr val="3D464D"/>
                </a:solidFill>
              </a:rPr>
              <a:t> on </a:t>
            </a:r>
            <a:r>
              <a:rPr lang="de-DE" sz="1500" baseline="0" dirty="0" err="1" smtClean="0">
                <a:solidFill>
                  <a:srgbClr val="3D464D"/>
                </a:solidFill>
              </a:rPr>
              <a:t>your</a:t>
            </a:r>
            <a:r>
              <a:rPr lang="de-DE" sz="1500" baseline="0" dirty="0" smtClean="0">
                <a:solidFill>
                  <a:srgbClr val="3D464D"/>
                </a:solidFill>
              </a:rPr>
              <a:t> </a:t>
            </a:r>
            <a:r>
              <a:rPr lang="de-DE" sz="1500" baseline="0" dirty="0" err="1" smtClean="0">
                <a:solidFill>
                  <a:srgbClr val="3D464D"/>
                </a:solidFill>
              </a:rPr>
              <a:t>file</a:t>
            </a:r>
            <a:r>
              <a:rPr lang="de-DE" sz="1500" baseline="0" dirty="0" smtClean="0">
                <a:solidFill>
                  <a:srgbClr val="3D464D"/>
                </a:solidFill>
              </a:rPr>
              <a:t> </a:t>
            </a:r>
            <a:r>
              <a:rPr lang="de-DE" sz="1500" baseline="0" dirty="0" err="1" smtClean="0">
                <a:solidFill>
                  <a:srgbClr val="3D464D"/>
                </a:solidFill>
              </a:rPr>
              <a:t>and</a:t>
            </a:r>
            <a:r>
              <a:rPr lang="de-DE" sz="1500" baseline="0" dirty="0" smtClean="0">
                <a:solidFill>
                  <a:srgbClr val="3D464D"/>
                </a:solidFill>
              </a:rPr>
              <a:t> </a:t>
            </a:r>
            <a:r>
              <a:rPr lang="de-DE" sz="1500" baseline="0" dirty="0" err="1" smtClean="0">
                <a:solidFill>
                  <a:srgbClr val="3D464D"/>
                </a:solidFill>
              </a:rPr>
              <a:t>tells</a:t>
            </a:r>
            <a:r>
              <a:rPr lang="de-DE" sz="1500" baseline="0" dirty="0" smtClean="0">
                <a:solidFill>
                  <a:srgbClr val="3D464D"/>
                </a:solidFill>
              </a:rPr>
              <a:t> </a:t>
            </a:r>
            <a:r>
              <a:rPr lang="de-DE" sz="1500" baseline="0" dirty="0" err="1" smtClean="0">
                <a:solidFill>
                  <a:srgbClr val="3D464D"/>
                </a:solidFill>
              </a:rPr>
              <a:t>you</a:t>
            </a:r>
            <a:r>
              <a:rPr lang="de-DE" sz="1500" baseline="0" dirty="0" smtClean="0">
                <a:solidFill>
                  <a:srgbClr val="3D464D"/>
                </a:solidFill>
              </a:rPr>
              <a:t> </a:t>
            </a:r>
            <a:r>
              <a:rPr lang="de-DE" sz="1500" baseline="0" dirty="0" err="1" smtClean="0">
                <a:solidFill>
                  <a:srgbClr val="3D464D"/>
                </a:solidFill>
              </a:rPr>
              <a:t>if</a:t>
            </a:r>
            <a:r>
              <a:rPr lang="de-DE" sz="1500" baseline="0" dirty="0" smtClean="0">
                <a:solidFill>
                  <a:srgbClr val="3D464D"/>
                </a:solidFill>
              </a:rPr>
              <a:t> </a:t>
            </a:r>
            <a:r>
              <a:rPr lang="de-DE" sz="1500" baseline="0" dirty="0" err="1" smtClean="0">
                <a:solidFill>
                  <a:srgbClr val="3D464D"/>
                </a:solidFill>
              </a:rPr>
              <a:t>there</a:t>
            </a:r>
            <a:r>
              <a:rPr lang="de-DE" sz="1500" baseline="0" dirty="0" smtClean="0">
                <a:solidFill>
                  <a:srgbClr val="3D464D"/>
                </a:solidFill>
              </a:rPr>
              <a:t> </a:t>
            </a:r>
            <a:r>
              <a:rPr lang="de-DE" sz="1500" baseline="0" dirty="0" err="1" smtClean="0">
                <a:solidFill>
                  <a:srgbClr val="3D464D"/>
                </a:solidFill>
              </a:rPr>
              <a:t>are</a:t>
            </a:r>
            <a:r>
              <a:rPr lang="de-DE" sz="1500" baseline="0" dirty="0" smtClean="0">
                <a:solidFill>
                  <a:srgbClr val="3D464D"/>
                </a:solidFill>
              </a:rPr>
              <a:t> </a:t>
            </a:r>
            <a:r>
              <a:rPr lang="de-DE" sz="1500" baseline="0" dirty="0" err="1" smtClean="0">
                <a:solidFill>
                  <a:srgbClr val="3D464D"/>
                </a:solidFill>
              </a:rPr>
              <a:t>any</a:t>
            </a:r>
            <a:r>
              <a:rPr lang="de-DE" sz="1500" baseline="0" dirty="0" smtClean="0">
                <a:solidFill>
                  <a:srgbClr val="3D464D"/>
                </a:solidFill>
              </a:rPr>
              <a:t> </a:t>
            </a:r>
            <a:r>
              <a:rPr lang="de-DE" sz="1500" baseline="0" dirty="0" err="1" smtClean="0">
                <a:solidFill>
                  <a:srgbClr val="3D464D"/>
                </a:solidFill>
              </a:rPr>
              <a:t>unsaved</a:t>
            </a:r>
            <a:r>
              <a:rPr lang="de-DE" sz="1500" baseline="0" dirty="0" smtClean="0">
                <a:solidFill>
                  <a:srgbClr val="3D464D"/>
                </a:solidFill>
              </a:rPr>
              <a:t> </a:t>
            </a:r>
            <a:r>
              <a:rPr lang="de-DE" sz="1500" baseline="0" dirty="0" err="1" smtClean="0">
                <a:solidFill>
                  <a:srgbClr val="3D464D"/>
                </a:solidFill>
              </a:rPr>
              <a:t>changes</a:t>
            </a:r>
            <a:r>
              <a:rPr lang="de-DE" sz="1500" baseline="0" dirty="0" smtClean="0">
                <a:solidFill>
                  <a:srgbClr val="3D464D"/>
                </a:solidFill>
              </a:rPr>
              <a:t> </a:t>
            </a:r>
            <a:r>
              <a:rPr lang="de-DE" sz="1500" baseline="0" dirty="0" err="1" smtClean="0">
                <a:solidFill>
                  <a:srgbClr val="3D464D"/>
                </a:solidFill>
              </a:rPr>
              <a:t>to</a:t>
            </a:r>
            <a:r>
              <a:rPr lang="de-DE" sz="1500" baseline="0" dirty="0" smtClean="0">
                <a:solidFill>
                  <a:srgbClr val="3D464D"/>
                </a:solidFill>
              </a:rPr>
              <a:t> </a:t>
            </a:r>
            <a:r>
              <a:rPr lang="de-DE" sz="1500" baseline="0" dirty="0" err="1" smtClean="0">
                <a:solidFill>
                  <a:srgbClr val="3D464D"/>
                </a:solidFill>
              </a:rPr>
              <a:t>avoid</a:t>
            </a:r>
            <a:r>
              <a:rPr lang="de-DE" sz="1500" baseline="0" dirty="0" smtClean="0">
                <a:solidFill>
                  <a:srgbClr val="3D464D"/>
                </a:solidFill>
              </a:rPr>
              <a:t> </a:t>
            </a:r>
            <a:r>
              <a:rPr lang="de-DE" sz="1500" baseline="0" dirty="0" err="1" smtClean="0">
                <a:solidFill>
                  <a:srgbClr val="3D464D"/>
                </a:solidFill>
              </a:rPr>
              <a:t>conflicted</a:t>
            </a:r>
            <a:r>
              <a:rPr lang="de-DE" sz="1500" baseline="0" dirty="0" smtClean="0">
                <a:solidFill>
                  <a:srgbClr val="3D464D"/>
                </a:solidFill>
              </a:rPr>
              <a:t> </a:t>
            </a:r>
            <a:r>
              <a:rPr lang="de-DE" sz="1500" baseline="0" dirty="0" err="1" smtClean="0">
                <a:solidFill>
                  <a:srgbClr val="3D464D"/>
                </a:solidFill>
              </a:rPr>
              <a:t>copies</a:t>
            </a:r>
            <a:endParaRPr sz="1500" dirty="0">
              <a:solidFill>
                <a:srgbClr val="3D464D"/>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Tx/>
              <a:buChar char="-"/>
            </a:pPr>
            <a:r>
              <a:rPr lang="en-US" baseline="0" dirty="0" smtClean="0"/>
              <a:t>We are aiming at recreating the strong ecosystem of the private version in the professional space</a:t>
            </a:r>
          </a:p>
          <a:p>
            <a:pPr marL="285750" indent="-285750">
              <a:buFontTx/>
              <a:buChar char="-"/>
            </a:pPr>
            <a:r>
              <a:rPr lang="en-US" baseline="0" dirty="0" smtClean="0"/>
              <a:t>Partners here are centered around enterprise &amp; organization requirements such as Identity management, DLP and encryption</a:t>
            </a:r>
            <a:endParaRPr lang="en-US" dirty="0"/>
          </a:p>
        </p:txBody>
      </p:sp>
    </p:spTree>
    <p:extLst>
      <p:ext uri="{BB962C8B-B14F-4D97-AF65-F5344CB8AC3E}">
        <p14:creationId xmlns:p14="http://schemas.microsoft.com/office/powerpoint/2010/main" val="1124408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a:t>
            </a:r>
            <a:r>
              <a:rPr lang="en-US" baseline="0" dirty="0" smtClean="0"/>
              <a:t> to share with you some examples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0C36B7B-AFA4-8040-956D-DA7F32BAF9B3}" type="slidenum">
              <a:rPr lang="en-US" smtClean="0">
                <a:latin typeface="Calibri"/>
              </a:rPr>
              <a:pPr/>
              <a:t>14</a:t>
            </a:fld>
            <a:endParaRPr lang="en-US">
              <a:latin typeface="Calibri"/>
            </a:endParaRPr>
          </a:p>
        </p:txBody>
      </p:sp>
    </p:spTree>
    <p:extLst>
      <p:ext uri="{BB962C8B-B14F-4D97-AF65-F5344CB8AC3E}">
        <p14:creationId xmlns:p14="http://schemas.microsoft.com/office/powerpoint/2010/main" val="88012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Tx/>
              <a:buChar char="-"/>
            </a:pPr>
            <a:r>
              <a:rPr lang="en-US" baseline="0" dirty="0" smtClean="0"/>
              <a:t>One of our main strengths remains adoption.</a:t>
            </a:r>
          </a:p>
          <a:p>
            <a:pPr marL="285750" indent="-285750">
              <a:buFontTx/>
              <a:buChar char="-"/>
            </a:pPr>
            <a:r>
              <a:rPr lang="en-US" dirty="0" smtClean="0"/>
              <a:t>This is one of our biggest customers</a:t>
            </a:r>
            <a:r>
              <a:rPr lang="en-US" baseline="0" dirty="0" smtClean="0"/>
              <a:t> and their connections on Dropbox before rolling out Dropbox for business (2013), then within the 8 months that have passed between their signing up and now</a:t>
            </a:r>
          </a:p>
          <a:p>
            <a:pPr marL="285750" indent="-285750">
              <a:buFontTx/>
              <a:buChar char="-"/>
            </a:pPr>
            <a:r>
              <a:rPr lang="en-US" baseline="0" dirty="0" smtClean="0"/>
              <a:t>The dots are users, the lines connections via links and shared folders. You can see how barrier-free information sharing has enabled them to create much stronger connections between the members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0C36B7B-AFA4-8040-956D-DA7F32BAF9B3}" type="slidenum">
              <a:rPr lang="en-US" smtClean="0">
                <a:latin typeface="Calibri"/>
              </a:rPr>
              <a:pPr/>
              <a:t>15</a:t>
            </a:fld>
            <a:endParaRPr lang="en-US">
              <a:latin typeface="Calibri"/>
            </a:endParaRPr>
          </a:p>
        </p:txBody>
      </p:sp>
    </p:spTree>
    <p:extLst>
      <p:ext uri="{BB962C8B-B14F-4D97-AF65-F5344CB8AC3E}">
        <p14:creationId xmlns:p14="http://schemas.microsoft.com/office/powerpoint/2010/main" val="2499175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85800" marR="0" indent="-685800" algn="l" defTabSz="825500" rtl="0" fontAlgn="auto" latinLnBrk="1" hangingPunct="0">
              <a:lnSpc>
                <a:spcPct val="100000"/>
              </a:lnSpc>
              <a:spcBef>
                <a:spcPts val="3000"/>
              </a:spcBef>
              <a:spcAft>
                <a:spcPts val="0"/>
              </a:spcAft>
              <a:buClrTx/>
              <a:buSzTx/>
              <a:buFont typeface="Arial"/>
              <a:buChar char="•"/>
              <a:tabLst/>
            </a:pPr>
            <a:r>
              <a:rPr lang="en-US" sz="800" dirty="0" smtClean="0">
                <a:solidFill>
                  <a:srgbClr val="3D464D"/>
                </a:solidFill>
                <a:latin typeface="+mj-lt"/>
                <a:ea typeface="+mj-ea"/>
                <a:cs typeface="+mj-cs"/>
                <a:sym typeface="Open Sans Light"/>
              </a:rPr>
              <a:t>I</a:t>
            </a:r>
            <a:r>
              <a:rPr lang="en-US" sz="800" baseline="0" dirty="0" smtClean="0">
                <a:solidFill>
                  <a:srgbClr val="3D464D"/>
                </a:solidFill>
                <a:latin typeface="+mj-lt"/>
                <a:ea typeface="+mj-ea"/>
                <a:cs typeface="+mj-cs"/>
                <a:sym typeface="Open Sans Light"/>
              </a:rPr>
              <a:t> just spoke with David from CRG yesterday, one of our biggest customers in the research space in Europe. They have seen incredibly adoption of Dropbox for Business in a short time and here is what they did</a:t>
            </a:r>
          </a:p>
          <a:p>
            <a:pPr marL="685800" marR="0" indent="-685800" algn="l" defTabSz="825500" rtl="0" fontAlgn="auto" latinLnBrk="1" hangingPunct="0">
              <a:lnSpc>
                <a:spcPct val="100000"/>
              </a:lnSpc>
              <a:spcBef>
                <a:spcPts val="3000"/>
              </a:spcBef>
              <a:spcAft>
                <a:spcPts val="0"/>
              </a:spcAft>
              <a:buClrTx/>
              <a:buSzTx/>
              <a:buFont typeface="Arial"/>
              <a:buChar char="•"/>
              <a:tabLst/>
            </a:pPr>
            <a:r>
              <a:rPr lang="en-US" sz="800" baseline="0" dirty="0" smtClean="0">
                <a:solidFill>
                  <a:srgbClr val="3D464D"/>
                </a:solidFill>
                <a:latin typeface="+mj-lt"/>
                <a:ea typeface="+mj-ea"/>
                <a:cs typeface="+mj-cs"/>
                <a:sym typeface="Open Sans Light"/>
              </a:rPr>
              <a:t>Usage:</a:t>
            </a:r>
          </a:p>
          <a:p>
            <a:pPr marL="685800" marR="0" lvl="1" indent="-685800" algn="l" defTabSz="825500" rtl="0" fontAlgn="auto" latinLnBrk="1" hangingPunct="0">
              <a:lnSpc>
                <a:spcPct val="100000"/>
              </a:lnSpc>
              <a:spcBef>
                <a:spcPts val="3000"/>
              </a:spcBef>
              <a:spcAft>
                <a:spcPts val="0"/>
              </a:spcAft>
              <a:buClrTx/>
              <a:buSzTx/>
              <a:buFont typeface="Arial"/>
              <a:buChar char="•"/>
              <a:tabLst/>
            </a:pPr>
            <a:r>
              <a:rPr lang="en-US" sz="800" baseline="0" dirty="0" smtClean="0">
                <a:solidFill>
                  <a:srgbClr val="3D464D"/>
                </a:solidFill>
                <a:latin typeface="+mj-lt"/>
                <a:ea typeface="+mj-ea"/>
                <a:cs typeface="+mj-cs"/>
                <a:sym typeface="Open Sans Light"/>
              </a:rPr>
              <a:t>Assigned Lead users that would invite others in their teams. More importantly they made Dropbox the single source of truth. Now, certain data is meant to be stored there and note on individual workstations where it can get lost</a:t>
            </a:r>
          </a:p>
          <a:p>
            <a:pPr marL="685800" marR="0" lvl="1" indent="-685800" algn="l" defTabSz="825500" rtl="0" fontAlgn="auto" latinLnBrk="1" hangingPunct="0">
              <a:lnSpc>
                <a:spcPct val="100000"/>
              </a:lnSpc>
              <a:spcBef>
                <a:spcPts val="3000"/>
              </a:spcBef>
              <a:spcAft>
                <a:spcPts val="0"/>
              </a:spcAft>
              <a:buClrTx/>
              <a:buSzTx/>
              <a:buFont typeface="Arial"/>
              <a:buChar char="•"/>
              <a:tabLst/>
            </a:pPr>
            <a:r>
              <a:rPr lang="en-US" sz="800" baseline="0" dirty="0" smtClean="0">
                <a:solidFill>
                  <a:srgbClr val="3D464D"/>
                </a:solidFill>
                <a:latin typeface="+mj-lt"/>
                <a:ea typeface="+mj-ea"/>
                <a:cs typeface="+mj-cs"/>
                <a:sym typeface="Open Sans Light"/>
              </a:rPr>
              <a:t>On Security:</a:t>
            </a:r>
            <a:endParaRPr lang="en-US" sz="800" dirty="0" smtClean="0">
              <a:solidFill>
                <a:srgbClr val="3D464D"/>
              </a:solidFill>
              <a:latin typeface="+mj-lt"/>
              <a:ea typeface="+mj-ea"/>
              <a:cs typeface="+mj-cs"/>
              <a:sym typeface="Open Sans Light"/>
            </a:endParaRPr>
          </a:p>
          <a:p>
            <a:pPr marL="685800" marR="0" indent="-685800" algn="l" defTabSz="825500" rtl="0" fontAlgn="auto" latinLnBrk="1" hangingPunct="0">
              <a:lnSpc>
                <a:spcPct val="100000"/>
              </a:lnSpc>
              <a:spcBef>
                <a:spcPts val="3000"/>
              </a:spcBef>
              <a:spcAft>
                <a:spcPts val="0"/>
              </a:spcAft>
              <a:buClrTx/>
              <a:buSzTx/>
              <a:buFont typeface="Arial"/>
              <a:buChar char="•"/>
              <a:tabLst/>
            </a:pPr>
            <a:r>
              <a:rPr lang="en-US" sz="800" dirty="0" smtClean="0">
                <a:solidFill>
                  <a:srgbClr val="3D464D"/>
                </a:solidFill>
                <a:latin typeface="+mj-lt"/>
                <a:ea typeface="+mj-ea"/>
                <a:cs typeface="+mj-cs"/>
                <a:sym typeface="Open Sans Light"/>
              </a:rPr>
              <a:t>PII: </a:t>
            </a:r>
            <a:r>
              <a:rPr lang="en-US" sz="800" dirty="0" err="1" smtClean="0">
                <a:solidFill>
                  <a:srgbClr val="3D464D"/>
                </a:solidFill>
                <a:latin typeface="+mj-lt"/>
                <a:ea typeface="+mj-ea"/>
                <a:cs typeface="+mj-cs"/>
                <a:sym typeface="Open Sans Light"/>
              </a:rPr>
              <a:t>Sookasa</a:t>
            </a:r>
            <a:r>
              <a:rPr lang="en-US" sz="800" dirty="0" smtClean="0">
                <a:solidFill>
                  <a:srgbClr val="3D464D"/>
                </a:solidFill>
                <a:latin typeface="+mj-lt"/>
                <a:ea typeface="+mj-ea"/>
                <a:cs typeface="+mj-cs"/>
                <a:sym typeface="Open Sans Light"/>
              </a:rPr>
              <a:t> as encryption </a:t>
            </a:r>
            <a:r>
              <a:rPr lang="en-US" sz="800" dirty="0" smtClean="0">
                <a:solidFill>
                  <a:srgbClr val="3D464D"/>
                </a:solidFill>
                <a:latin typeface="+mj-lt"/>
                <a:ea typeface="+mj-ea"/>
                <a:cs typeface="+mj-cs"/>
                <a:sym typeface="Wingdings"/>
              </a:rPr>
              <a:t> researchers have it available and responsibility to use once they feel PII is involved, helps especially when working in the different legal contexts in </a:t>
            </a:r>
            <a:r>
              <a:rPr lang="en-US" sz="800" dirty="0" err="1" smtClean="0">
                <a:solidFill>
                  <a:srgbClr val="3D464D"/>
                </a:solidFill>
                <a:latin typeface="+mj-lt"/>
                <a:ea typeface="+mj-ea"/>
                <a:cs typeface="+mj-cs"/>
                <a:sym typeface="Wingdings"/>
              </a:rPr>
              <a:t>europe</a:t>
            </a:r>
            <a:r>
              <a:rPr lang="en-US" sz="800" dirty="0" smtClean="0">
                <a:solidFill>
                  <a:srgbClr val="3D464D"/>
                </a:solidFill>
                <a:latin typeface="+mj-lt"/>
                <a:ea typeface="+mj-ea"/>
                <a:cs typeface="+mj-cs"/>
                <a:sym typeface="Wingdings"/>
              </a:rPr>
              <a:t> and adds another layer to encryption to sensitive files without limiting the overall user experience</a:t>
            </a:r>
          </a:p>
          <a:p>
            <a:pPr marL="685800" marR="0" indent="-685800" algn="l" defTabSz="825500" rtl="0" fontAlgn="auto" latinLnBrk="1" hangingPunct="0">
              <a:lnSpc>
                <a:spcPct val="100000"/>
              </a:lnSpc>
              <a:spcBef>
                <a:spcPts val="3000"/>
              </a:spcBef>
              <a:spcAft>
                <a:spcPts val="0"/>
              </a:spcAft>
              <a:buClrTx/>
              <a:buSzTx/>
              <a:buFont typeface="Arial"/>
              <a:buChar char="•"/>
              <a:tabLst/>
            </a:pPr>
            <a:r>
              <a:rPr lang="en-US" sz="800" dirty="0" smtClean="0">
                <a:solidFill>
                  <a:srgbClr val="3D464D"/>
                </a:solidFill>
                <a:latin typeface="+mj-lt"/>
                <a:ea typeface="+mj-ea"/>
                <a:cs typeface="+mj-cs"/>
                <a:sym typeface="Wingdings"/>
              </a:rPr>
              <a:t>Its responsibility of users. Clear rules will be developed with knowledge of what is feasible</a:t>
            </a:r>
            <a:endParaRPr lang="en-US" sz="800" dirty="0" smtClean="0">
              <a:solidFill>
                <a:srgbClr val="3D464D"/>
              </a:solidFill>
              <a:latin typeface="+mj-lt"/>
              <a:ea typeface="+mj-ea"/>
              <a:cs typeface="+mj-cs"/>
              <a:sym typeface="Open Sans Light"/>
            </a:endParaRPr>
          </a:p>
          <a:p>
            <a:endParaRPr lang="en-US" dirty="0"/>
          </a:p>
        </p:txBody>
      </p:sp>
    </p:spTree>
    <p:extLst>
      <p:ext uri="{BB962C8B-B14F-4D97-AF65-F5344CB8AC3E}">
        <p14:creationId xmlns:p14="http://schemas.microsoft.com/office/powerpoint/2010/main" val="2434229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Our Partnership:</a:t>
            </a:r>
          </a:p>
          <a:p>
            <a:endParaRPr lang="en-US" dirty="0" smtClean="0"/>
          </a:p>
          <a:p>
            <a:pPr marL="285750" indent="-285750">
              <a:buFontTx/>
              <a:buChar char="-"/>
            </a:pPr>
            <a:r>
              <a:rPr lang="en-US" dirty="0" smtClean="0"/>
              <a:t>We</a:t>
            </a:r>
            <a:r>
              <a:rPr lang="en-US" baseline="0" dirty="0" smtClean="0"/>
              <a:t> look to work together to make collaboration within EGI and the individual institutions easier</a:t>
            </a:r>
          </a:p>
          <a:p>
            <a:pPr marL="285750" indent="-285750">
              <a:buFontTx/>
              <a:buChar char="-"/>
            </a:pPr>
            <a:r>
              <a:rPr lang="en-US" baseline="0" dirty="0" smtClean="0"/>
              <a:t>We will start by offering members a special discount and a point of contact at Dropbox</a:t>
            </a:r>
          </a:p>
          <a:p>
            <a:pPr marL="285750" indent="-285750">
              <a:buFontTx/>
              <a:buChar char="-"/>
            </a:pPr>
            <a:r>
              <a:rPr lang="en-US" baseline="0" dirty="0" smtClean="0"/>
              <a:t>After an initial pilot our objective is to aim at becoming a full-fledged member of the market place working on joint communication and further integrations</a:t>
            </a:r>
            <a:endParaRPr lang="en-US" dirty="0"/>
          </a:p>
        </p:txBody>
      </p:sp>
    </p:spTree>
    <p:extLst>
      <p:ext uri="{BB962C8B-B14F-4D97-AF65-F5344CB8AC3E}">
        <p14:creationId xmlns:p14="http://schemas.microsoft.com/office/powerpoint/2010/main" val="1971162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Shape 666"/>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667" name="Shape 667"/>
          <p:cNvSpPr>
            <a:spLocks noGrp="1"/>
          </p:cNvSpPr>
          <p:nvPr>
            <p:ph type="body" sz="quarter" idx="1"/>
          </p:nvPr>
        </p:nvSpPr>
        <p:spPr>
          <a:prstGeom prst="rect">
            <a:avLst/>
          </a:prstGeom>
        </p:spPr>
        <p:txBody>
          <a:bodyPr/>
          <a:lstStyle/>
          <a:p>
            <a:pPr lvl="0">
              <a:defRPr sz="1800">
                <a:solidFill>
                  <a:srgbClr val="000000"/>
                </a:solidFill>
              </a:defRPr>
            </a:pPr>
            <a:r>
              <a:rPr lang="en-US" sz="1800" u="none" baseline="0" dirty="0" smtClean="0">
                <a:solidFill>
                  <a:srgbClr val="3D464D"/>
                </a:solidFill>
                <a:latin typeface="+mj-lt"/>
                <a:ea typeface="+mj-ea"/>
                <a:cs typeface="+mj-cs"/>
                <a:sym typeface="Open Sans Light"/>
              </a:rPr>
              <a:t>Our founder, Drew, thought of Dropbox while on a bus from NYC to Boston, when he realized that he had left his USB stick at his apartment. Dropbox began as a simple way to connect people to their devices, and we spent the first first five years perfecting this experience for consumers. Since then, Dropbox has evolved into a network fit for enterprises that connects people to their most important information, apps, and colleagues. This has resulted in 1.2B shared folders and links.</a:t>
            </a:r>
            <a:endParaRPr sz="1500" dirty="0">
              <a:solidFill>
                <a:srgbClr val="3D464D"/>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285" name="Shape 285"/>
          <p:cNvSpPr>
            <a:spLocks noGrp="1"/>
          </p:cNvSpPr>
          <p:nvPr>
            <p:ph type="body" sz="quarter" idx="1"/>
          </p:nvPr>
        </p:nvSpPr>
        <p:spPr>
          <a:prstGeom prst="rect">
            <a:avLst/>
          </a:prstGeom>
        </p:spPr>
        <p:txBody>
          <a:bodyPr/>
          <a:lstStyle>
            <a:lvl1pPr marL="228600" indent="-228600">
              <a:buSzPct val="100000"/>
              <a:buChar char="•"/>
            </a:lvl1pPr>
          </a:lstStyle>
          <a:p>
            <a:pPr marL="0" marR="0" lvl="0" indent="0" defTabSz="825500" eaLnBrk="1" fontAlgn="auto" latinLnBrk="0" hangingPunct="1">
              <a:lnSpc>
                <a:spcPct val="100000"/>
              </a:lnSpc>
              <a:spcBef>
                <a:spcPts val="600"/>
              </a:spcBef>
              <a:spcAft>
                <a:spcPts val="0"/>
              </a:spcAft>
              <a:buClrTx/>
              <a:buSzPct val="100000"/>
              <a:buFontTx/>
              <a:buNone/>
              <a:tabLst/>
              <a:defRPr sz="1800">
                <a:solidFill>
                  <a:srgbClr val="000000"/>
                </a:solidFill>
              </a:defRPr>
            </a:pPr>
            <a:r>
              <a:rPr lang="de-DE" sz="1500" dirty="0" err="1" smtClean="0">
                <a:solidFill>
                  <a:srgbClr val="3D464D"/>
                </a:solidFill>
              </a:rPr>
              <a:t>Among</a:t>
            </a:r>
            <a:r>
              <a:rPr lang="de-DE" sz="1500" dirty="0" smtClean="0">
                <a:solidFill>
                  <a:srgbClr val="3D464D"/>
                </a:solidFill>
              </a:rPr>
              <a:t> </a:t>
            </a:r>
            <a:r>
              <a:rPr lang="de-DE" sz="1500" dirty="0" err="1" smtClean="0">
                <a:solidFill>
                  <a:srgbClr val="3D464D"/>
                </a:solidFill>
              </a:rPr>
              <a:t>these</a:t>
            </a:r>
            <a:r>
              <a:rPr lang="de-DE" sz="1500" dirty="0" smtClean="0">
                <a:solidFill>
                  <a:srgbClr val="3D464D"/>
                </a:solidFill>
              </a:rPr>
              <a:t> </a:t>
            </a:r>
            <a:r>
              <a:rPr lang="de-DE" sz="1500" dirty="0" err="1" smtClean="0">
                <a:solidFill>
                  <a:srgbClr val="3D464D"/>
                </a:solidFill>
              </a:rPr>
              <a:t>organisations</a:t>
            </a:r>
            <a:r>
              <a:rPr lang="de-DE" sz="1500" dirty="0" smtClean="0">
                <a:solidFill>
                  <a:srgbClr val="3D464D"/>
                </a:solidFill>
              </a:rPr>
              <a:t> </a:t>
            </a:r>
            <a:r>
              <a:rPr lang="de-DE" sz="1500" dirty="0" err="1" smtClean="0">
                <a:solidFill>
                  <a:srgbClr val="3D464D"/>
                </a:solidFill>
              </a:rPr>
              <a:t>are</a:t>
            </a:r>
            <a:r>
              <a:rPr lang="de-DE" sz="1500" dirty="0" smtClean="0">
                <a:solidFill>
                  <a:srgbClr val="3D464D"/>
                </a:solidFill>
              </a:rPr>
              <a:t> a</a:t>
            </a:r>
            <a:r>
              <a:rPr lang="de-DE" sz="1500" baseline="0" dirty="0" smtClean="0">
                <a:solidFill>
                  <a:srgbClr val="3D464D"/>
                </a:solidFill>
              </a:rPr>
              <a:t> </a:t>
            </a:r>
            <a:r>
              <a:rPr lang="de-DE" sz="1500" baseline="0" dirty="0" err="1" smtClean="0">
                <a:solidFill>
                  <a:srgbClr val="3D464D"/>
                </a:solidFill>
              </a:rPr>
              <a:t>number</a:t>
            </a:r>
            <a:r>
              <a:rPr lang="de-DE" sz="1500" baseline="0" dirty="0" smtClean="0">
                <a:solidFill>
                  <a:srgbClr val="3D464D"/>
                </a:solidFill>
              </a:rPr>
              <a:t> </a:t>
            </a:r>
            <a:r>
              <a:rPr lang="de-DE" sz="1500" baseline="0" dirty="0" err="1" smtClean="0">
                <a:solidFill>
                  <a:srgbClr val="3D464D"/>
                </a:solidFill>
              </a:rPr>
              <a:t>of</a:t>
            </a:r>
            <a:r>
              <a:rPr lang="de-DE" sz="1500" baseline="0" dirty="0" smtClean="0">
                <a:solidFill>
                  <a:srgbClr val="3D464D"/>
                </a:solidFill>
              </a:rPr>
              <a:t> </a:t>
            </a:r>
            <a:r>
              <a:rPr lang="de-DE" sz="1500" baseline="0" dirty="0" err="1" smtClean="0">
                <a:solidFill>
                  <a:srgbClr val="3D464D"/>
                </a:solidFill>
              </a:rPr>
              <a:t>renowned</a:t>
            </a:r>
            <a:r>
              <a:rPr lang="de-DE" sz="1500" baseline="0" dirty="0" smtClean="0">
                <a:solidFill>
                  <a:srgbClr val="3D464D"/>
                </a:solidFill>
              </a:rPr>
              <a:t> </a:t>
            </a:r>
            <a:r>
              <a:rPr lang="de-DE" sz="1500" baseline="0" dirty="0" err="1" smtClean="0">
                <a:solidFill>
                  <a:srgbClr val="3D464D"/>
                </a:solidFill>
              </a:rPr>
              <a:t>research</a:t>
            </a:r>
            <a:r>
              <a:rPr lang="de-DE" sz="1500" baseline="0" dirty="0" smtClean="0">
                <a:solidFill>
                  <a:srgbClr val="3D464D"/>
                </a:solidFill>
              </a:rPr>
              <a:t> </a:t>
            </a:r>
            <a:r>
              <a:rPr lang="de-DE" sz="1500" baseline="0" dirty="0" err="1" smtClean="0">
                <a:solidFill>
                  <a:srgbClr val="3D464D"/>
                </a:solidFill>
              </a:rPr>
              <a:t>institutes</a:t>
            </a:r>
            <a:r>
              <a:rPr lang="de-DE" sz="1500" baseline="0" dirty="0" smtClean="0">
                <a:solidFill>
                  <a:srgbClr val="3D464D"/>
                </a:solidFill>
              </a:rPr>
              <a:t>. SP (</a:t>
            </a:r>
            <a:r>
              <a:rPr lang="de-DE" sz="1500" baseline="0" dirty="0" err="1" smtClean="0">
                <a:solidFill>
                  <a:srgbClr val="3D464D"/>
                </a:solidFill>
              </a:rPr>
              <a:t>Statens</a:t>
            </a:r>
            <a:r>
              <a:rPr lang="de-DE" sz="1500" baseline="0" dirty="0" smtClean="0">
                <a:solidFill>
                  <a:srgbClr val="3D464D"/>
                </a:solidFill>
              </a:rPr>
              <a:t> </a:t>
            </a:r>
            <a:r>
              <a:rPr lang="de-DE" sz="1500" baseline="0" dirty="0" err="1" smtClean="0">
                <a:solidFill>
                  <a:srgbClr val="3D464D"/>
                </a:solidFill>
              </a:rPr>
              <a:t>Provningsanstalt</a:t>
            </a:r>
            <a:r>
              <a:rPr lang="de-DE" sz="1500" baseline="0" dirty="0" smtClean="0">
                <a:solidFill>
                  <a:srgbClr val="3D464D"/>
                </a:solidFill>
              </a:rPr>
              <a:t>)  in </a:t>
            </a:r>
            <a:r>
              <a:rPr lang="de-DE" sz="1500" baseline="0" dirty="0" err="1" smtClean="0">
                <a:solidFill>
                  <a:srgbClr val="3D464D"/>
                </a:solidFill>
              </a:rPr>
              <a:t>Sweden</a:t>
            </a:r>
            <a:r>
              <a:rPr lang="de-DE" sz="1500" baseline="0" dirty="0" smtClean="0">
                <a:solidFill>
                  <a:srgbClr val="3D464D"/>
                </a:solidFill>
              </a:rPr>
              <a:t> </a:t>
            </a:r>
            <a:r>
              <a:rPr lang="de-DE" sz="1500" baseline="0" dirty="0" err="1" smtClean="0">
                <a:solidFill>
                  <a:srgbClr val="3D464D"/>
                </a:solidFill>
              </a:rPr>
              <a:t>recently</a:t>
            </a:r>
            <a:r>
              <a:rPr lang="de-DE" sz="1500" baseline="0" dirty="0" smtClean="0">
                <a:solidFill>
                  <a:srgbClr val="3D464D"/>
                </a:solidFill>
              </a:rPr>
              <a:t> </a:t>
            </a:r>
            <a:r>
              <a:rPr lang="de-DE" sz="1500" baseline="0" dirty="0" err="1" smtClean="0">
                <a:solidFill>
                  <a:srgbClr val="3D464D"/>
                </a:solidFill>
              </a:rPr>
              <a:t>signed</a:t>
            </a:r>
            <a:r>
              <a:rPr lang="de-DE" sz="1500" baseline="0" dirty="0" smtClean="0">
                <a:solidFill>
                  <a:srgbClr val="3D464D"/>
                </a:solidFill>
              </a:rPr>
              <a:t> </a:t>
            </a:r>
            <a:r>
              <a:rPr lang="de-DE" sz="1500" baseline="0" dirty="0" err="1" smtClean="0">
                <a:solidFill>
                  <a:srgbClr val="3D464D"/>
                </a:solidFill>
              </a:rPr>
              <a:t>up</a:t>
            </a:r>
            <a:r>
              <a:rPr lang="de-DE" sz="1500" baseline="0" dirty="0" smtClean="0">
                <a:solidFill>
                  <a:srgbClr val="3D464D"/>
                </a:solidFill>
              </a:rPr>
              <a:t> </a:t>
            </a:r>
            <a:r>
              <a:rPr lang="de-DE" sz="1500" baseline="0" dirty="0" err="1" smtClean="0">
                <a:solidFill>
                  <a:srgbClr val="3D464D"/>
                </a:solidFill>
              </a:rPr>
              <a:t>over</a:t>
            </a:r>
            <a:r>
              <a:rPr lang="de-DE" sz="1500" baseline="0" dirty="0" smtClean="0">
                <a:solidFill>
                  <a:srgbClr val="3D464D"/>
                </a:solidFill>
              </a:rPr>
              <a:t> 600 </a:t>
            </a:r>
            <a:r>
              <a:rPr lang="de-DE" sz="1500" baseline="0" dirty="0" err="1" smtClean="0">
                <a:solidFill>
                  <a:srgbClr val="3D464D"/>
                </a:solidFill>
              </a:rPr>
              <a:t>members</a:t>
            </a:r>
            <a:r>
              <a:rPr lang="de-DE" sz="1500" baseline="0" dirty="0" smtClean="0">
                <a:solidFill>
                  <a:srgbClr val="3D464D"/>
                </a:solidFill>
              </a:rPr>
              <a:t>. The same </a:t>
            </a:r>
            <a:r>
              <a:rPr lang="de-DE" sz="1500" baseline="0" dirty="0" err="1" smtClean="0">
                <a:solidFill>
                  <a:srgbClr val="3D464D"/>
                </a:solidFill>
              </a:rPr>
              <a:t>is</a:t>
            </a:r>
            <a:r>
              <a:rPr lang="de-DE" sz="1500" baseline="0" dirty="0" smtClean="0">
                <a:solidFill>
                  <a:srgbClr val="3D464D"/>
                </a:solidFill>
              </a:rPr>
              <a:t> </a:t>
            </a:r>
            <a:r>
              <a:rPr lang="de-DE" sz="1500" baseline="0" dirty="0" err="1" smtClean="0">
                <a:solidFill>
                  <a:srgbClr val="3D464D"/>
                </a:solidFill>
              </a:rPr>
              <a:t>true</a:t>
            </a:r>
            <a:r>
              <a:rPr lang="de-DE" sz="1500" baseline="0" dirty="0" smtClean="0">
                <a:solidFill>
                  <a:srgbClr val="3D464D"/>
                </a:solidFill>
              </a:rPr>
              <a:t> </a:t>
            </a:r>
            <a:r>
              <a:rPr lang="de-DE" sz="1500" baseline="0" dirty="0" err="1" smtClean="0">
                <a:solidFill>
                  <a:srgbClr val="3D464D"/>
                </a:solidFill>
              </a:rPr>
              <a:t>for</a:t>
            </a:r>
            <a:r>
              <a:rPr lang="de-DE" sz="1500" baseline="0" dirty="0" smtClean="0">
                <a:solidFill>
                  <a:srgbClr val="3D464D"/>
                </a:solidFill>
              </a:rPr>
              <a:t> CRG (</a:t>
            </a:r>
            <a:r>
              <a:rPr lang="de-DE" sz="1500" baseline="0" dirty="0" err="1" smtClean="0">
                <a:solidFill>
                  <a:srgbClr val="3D464D"/>
                </a:solidFill>
              </a:rPr>
              <a:t>Centro</a:t>
            </a:r>
            <a:r>
              <a:rPr lang="de-DE" sz="1500" baseline="0" dirty="0" smtClean="0">
                <a:solidFill>
                  <a:srgbClr val="3D464D"/>
                </a:solidFill>
              </a:rPr>
              <a:t> de </a:t>
            </a:r>
            <a:r>
              <a:rPr lang="de-DE" sz="1500" baseline="0" dirty="0" err="1" smtClean="0">
                <a:solidFill>
                  <a:srgbClr val="3D464D"/>
                </a:solidFill>
              </a:rPr>
              <a:t>Regulacion</a:t>
            </a:r>
            <a:r>
              <a:rPr lang="de-DE" sz="1500" baseline="0" dirty="0" smtClean="0">
                <a:solidFill>
                  <a:srgbClr val="3D464D"/>
                </a:solidFill>
              </a:rPr>
              <a:t> </a:t>
            </a:r>
            <a:r>
              <a:rPr lang="de-DE" sz="1500" baseline="0" dirty="0" err="1" smtClean="0">
                <a:solidFill>
                  <a:srgbClr val="3D464D"/>
                </a:solidFill>
              </a:rPr>
              <a:t>Genomica</a:t>
            </a:r>
            <a:r>
              <a:rPr lang="de-DE" sz="1500" baseline="0" dirty="0" smtClean="0">
                <a:solidFill>
                  <a:srgbClr val="3D464D"/>
                </a:solidFill>
              </a:rPr>
              <a:t>) in Spain. </a:t>
            </a:r>
            <a:r>
              <a:rPr lang="de-DE" sz="1500" baseline="0" dirty="0" err="1" smtClean="0">
                <a:solidFill>
                  <a:srgbClr val="3D464D"/>
                </a:solidFill>
              </a:rPr>
              <a:t>We</a:t>
            </a:r>
            <a:r>
              <a:rPr lang="de-DE" sz="1500" baseline="0" dirty="0" smtClean="0">
                <a:solidFill>
                  <a:srgbClr val="3D464D"/>
                </a:solidFill>
              </a:rPr>
              <a:t> </a:t>
            </a:r>
            <a:r>
              <a:rPr lang="de-DE" sz="1500" baseline="0" dirty="0" err="1" smtClean="0">
                <a:solidFill>
                  <a:srgbClr val="3D464D"/>
                </a:solidFill>
              </a:rPr>
              <a:t>even</a:t>
            </a:r>
            <a:r>
              <a:rPr lang="de-DE" sz="1500" baseline="0" dirty="0" smtClean="0">
                <a:solidFill>
                  <a:srgbClr val="3D464D"/>
                </a:solidFill>
              </a:rPr>
              <a:t> </a:t>
            </a:r>
            <a:r>
              <a:rPr lang="de-DE" sz="1500" baseline="0" dirty="0" err="1" smtClean="0">
                <a:solidFill>
                  <a:srgbClr val="3D464D"/>
                </a:solidFill>
              </a:rPr>
              <a:t>recently</a:t>
            </a:r>
            <a:r>
              <a:rPr lang="de-DE" sz="1500" baseline="0" dirty="0" smtClean="0">
                <a:solidFill>
                  <a:srgbClr val="3D464D"/>
                </a:solidFill>
              </a:rPr>
              <a:t> </a:t>
            </a:r>
            <a:r>
              <a:rPr lang="de-DE" sz="1500" baseline="0" dirty="0" err="1" smtClean="0">
                <a:solidFill>
                  <a:srgbClr val="3D464D"/>
                </a:solidFill>
              </a:rPr>
              <a:t>have</a:t>
            </a:r>
            <a:r>
              <a:rPr lang="de-DE" sz="1500" baseline="0" dirty="0" smtClean="0">
                <a:solidFill>
                  <a:srgbClr val="3D464D"/>
                </a:solidFill>
              </a:rPr>
              <a:t> </a:t>
            </a:r>
            <a:r>
              <a:rPr lang="de-DE" sz="1500" baseline="0" dirty="0" err="1" smtClean="0">
                <a:solidFill>
                  <a:srgbClr val="3D464D"/>
                </a:solidFill>
              </a:rPr>
              <a:t>found</a:t>
            </a:r>
            <a:r>
              <a:rPr lang="de-DE" sz="1500" baseline="0" dirty="0" smtClean="0">
                <a:solidFill>
                  <a:srgbClr val="3D464D"/>
                </a:solidFill>
              </a:rPr>
              <a:t> </a:t>
            </a:r>
            <a:r>
              <a:rPr lang="de-DE" sz="1500" baseline="0" dirty="0" err="1" smtClean="0">
                <a:solidFill>
                  <a:srgbClr val="3D464D"/>
                </a:solidFill>
              </a:rPr>
              <a:t>our</a:t>
            </a:r>
            <a:r>
              <a:rPr lang="de-DE" sz="1500" baseline="0" dirty="0" smtClean="0">
                <a:solidFill>
                  <a:srgbClr val="3D464D"/>
                </a:solidFill>
              </a:rPr>
              <a:t> </a:t>
            </a:r>
            <a:r>
              <a:rPr lang="de-DE" sz="1500" baseline="0" dirty="0" err="1" smtClean="0">
                <a:solidFill>
                  <a:srgbClr val="3D464D"/>
                </a:solidFill>
              </a:rPr>
              <a:t>first</a:t>
            </a:r>
            <a:r>
              <a:rPr lang="de-DE" sz="1500" baseline="0" dirty="0" smtClean="0">
                <a:solidFill>
                  <a:srgbClr val="3D464D"/>
                </a:solidFill>
              </a:rPr>
              <a:t> </a:t>
            </a:r>
            <a:r>
              <a:rPr lang="de-DE" sz="1500" baseline="0" dirty="0" err="1" smtClean="0">
                <a:solidFill>
                  <a:srgbClr val="3D464D"/>
                </a:solidFill>
              </a:rPr>
              <a:t>partner</a:t>
            </a:r>
            <a:r>
              <a:rPr lang="de-DE" sz="1500" baseline="0" dirty="0" smtClean="0">
                <a:solidFill>
                  <a:srgbClr val="3D464D"/>
                </a:solidFill>
              </a:rPr>
              <a:t> in </a:t>
            </a:r>
            <a:r>
              <a:rPr lang="de-DE" sz="1500" baseline="0" dirty="0" err="1" smtClean="0">
                <a:solidFill>
                  <a:srgbClr val="3D464D"/>
                </a:solidFill>
              </a:rPr>
              <a:t>the</a:t>
            </a:r>
            <a:r>
              <a:rPr lang="de-DE" sz="1500" baseline="0" dirty="0" smtClean="0">
                <a:solidFill>
                  <a:srgbClr val="3D464D"/>
                </a:solidFill>
              </a:rPr>
              <a:t> EGI </a:t>
            </a:r>
            <a:r>
              <a:rPr lang="de-DE" sz="1500" baseline="0" dirty="0" err="1" smtClean="0">
                <a:solidFill>
                  <a:srgbClr val="3D464D"/>
                </a:solidFill>
              </a:rPr>
              <a:t>council</a:t>
            </a:r>
            <a:r>
              <a:rPr lang="de-DE" sz="1500" baseline="0" dirty="0" smtClean="0">
                <a:solidFill>
                  <a:srgbClr val="3D464D"/>
                </a:solidFill>
              </a:rPr>
              <a:t>, </a:t>
            </a:r>
            <a:r>
              <a:rPr lang="de-DE" sz="1500" baseline="0" dirty="0" err="1" smtClean="0">
                <a:solidFill>
                  <a:srgbClr val="3D464D"/>
                </a:solidFill>
              </a:rPr>
              <a:t>the</a:t>
            </a:r>
            <a:r>
              <a:rPr lang="de-DE" sz="1500" baseline="0" dirty="0" smtClean="0">
                <a:solidFill>
                  <a:srgbClr val="3D464D"/>
                </a:solidFill>
              </a:rPr>
              <a:t> X </a:t>
            </a:r>
            <a:r>
              <a:rPr lang="de-DE" sz="1500" baseline="0" dirty="0" err="1" smtClean="0">
                <a:solidFill>
                  <a:srgbClr val="3D464D"/>
                </a:solidFill>
              </a:rPr>
              <a:t>project</a:t>
            </a:r>
            <a:r>
              <a:rPr lang="de-DE" sz="1500" baseline="0" dirty="0" smtClean="0">
                <a:solidFill>
                  <a:srgbClr val="3D464D"/>
                </a:solidFill>
              </a:rPr>
              <a:t> </a:t>
            </a:r>
            <a:r>
              <a:rPr lang="de-DE" sz="1500" baseline="0" dirty="0" err="1" smtClean="0">
                <a:solidFill>
                  <a:srgbClr val="3D464D"/>
                </a:solidFill>
              </a:rPr>
              <a:t>led</a:t>
            </a:r>
            <a:r>
              <a:rPr lang="de-DE" sz="1500" baseline="0" dirty="0" smtClean="0">
                <a:solidFill>
                  <a:srgbClr val="3D464D"/>
                </a:solidFill>
              </a:rPr>
              <a:t> </a:t>
            </a:r>
            <a:r>
              <a:rPr lang="de-DE" sz="1500" baseline="0" dirty="0" err="1" smtClean="0">
                <a:solidFill>
                  <a:srgbClr val="3D464D"/>
                </a:solidFill>
              </a:rPr>
              <a:t>among</a:t>
            </a:r>
            <a:r>
              <a:rPr lang="de-DE" sz="1500" baseline="0" dirty="0" smtClean="0">
                <a:solidFill>
                  <a:srgbClr val="3D464D"/>
                </a:solidFill>
              </a:rPr>
              <a:t> </a:t>
            </a:r>
            <a:r>
              <a:rPr lang="de-DE" sz="1500" baseline="0" dirty="0" err="1" smtClean="0">
                <a:solidFill>
                  <a:srgbClr val="3D464D"/>
                </a:solidFill>
              </a:rPr>
              <a:t>others</a:t>
            </a:r>
            <a:r>
              <a:rPr lang="de-DE" sz="1500" baseline="0" dirty="0" smtClean="0">
                <a:solidFill>
                  <a:srgbClr val="3D464D"/>
                </a:solidFill>
              </a:rPr>
              <a:t> </a:t>
            </a:r>
            <a:r>
              <a:rPr lang="de-DE" sz="1500" baseline="0" dirty="0" err="1" smtClean="0">
                <a:solidFill>
                  <a:srgbClr val="3D464D"/>
                </a:solidFill>
              </a:rPr>
              <a:t>by</a:t>
            </a:r>
            <a:r>
              <a:rPr lang="de-DE" sz="1500" baseline="0" dirty="0" smtClean="0">
                <a:solidFill>
                  <a:srgbClr val="3D464D"/>
                </a:solidFill>
              </a:rPr>
              <a:t> FMI out </a:t>
            </a:r>
            <a:r>
              <a:rPr lang="de-DE" sz="1500" baseline="0" dirty="0" err="1" smtClean="0">
                <a:solidFill>
                  <a:srgbClr val="3D464D"/>
                </a:solidFill>
              </a:rPr>
              <a:t>of</a:t>
            </a:r>
            <a:r>
              <a:rPr lang="de-DE" sz="1500" baseline="0" dirty="0" smtClean="0">
                <a:solidFill>
                  <a:srgbClr val="3D464D"/>
                </a:solidFill>
              </a:rPr>
              <a:t> </a:t>
            </a:r>
            <a:r>
              <a:rPr lang="de-DE" sz="1500" baseline="0" dirty="0" err="1" smtClean="0">
                <a:solidFill>
                  <a:srgbClr val="3D464D"/>
                </a:solidFill>
              </a:rPr>
              <a:t>Switzerland</a:t>
            </a:r>
            <a:r>
              <a:rPr lang="de-DE" sz="1500" baseline="0" dirty="0" smtClean="0">
                <a:solidFill>
                  <a:srgbClr val="3D464D"/>
                </a:solidFill>
              </a:rPr>
              <a:t>. All </a:t>
            </a:r>
            <a:r>
              <a:rPr lang="de-DE" sz="1500" baseline="0" dirty="0" err="1" smtClean="0">
                <a:solidFill>
                  <a:srgbClr val="3D464D"/>
                </a:solidFill>
              </a:rPr>
              <a:t>these</a:t>
            </a:r>
            <a:r>
              <a:rPr lang="de-DE" sz="1500" baseline="0" dirty="0" smtClean="0">
                <a:solidFill>
                  <a:srgbClr val="3D464D"/>
                </a:solidFill>
              </a:rPr>
              <a:t> </a:t>
            </a:r>
            <a:r>
              <a:rPr lang="de-DE" sz="1500" baseline="0" dirty="0" err="1" smtClean="0">
                <a:solidFill>
                  <a:srgbClr val="3D464D"/>
                </a:solidFill>
              </a:rPr>
              <a:t>projects</a:t>
            </a:r>
            <a:r>
              <a:rPr lang="de-DE" sz="1500" baseline="0" dirty="0" smtClean="0">
                <a:solidFill>
                  <a:srgbClr val="3D464D"/>
                </a:solidFill>
              </a:rPr>
              <a:t> </a:t>
            </a:r>
            <a:r>
              <a:rPr lang="de-DE" sz="1500" baseline="0" dirty="0" err="1" smtClean="0">
                <a:solidFill>
                  <a:srgbClr val="3D464D"/>
                </a:solidFill>
              </a:rPr>
              <a:t>share</a:t>
            </a:r>
            <a:r>
              <a:rPr lang="de-DE" sz="1500" baseline="0" dirty="0" smtClean="0">
                <a:solidFill>
                  <a:srgbClr val="3D464D"/>
                </a:solidFill>
              </a:rPr>
              <a:t> </a:t>
            </a:r>
            <a:r>
              <a:rPr lang="de-DE" sz="1500" baseline="0" dirty="0" err="1" smtClean="0">
                <a:solidFill>
                  <a:srgbClr val="3D464D"/>
                </a:solidFill>
              </a:rPr>
              <a:t>characteristics</a:t>
            </a:r>
            <a:r>
              <a:rPr lang="de-DE" sz="1500" baseline="0" dirty="0" smtClean="0">
                <a:solidFill>
                  <a:srgbClr val="3D464D"/>
                </a:solidFill>
              </a:rPr>
              <a:t> </a:t>
            </a:r>
            <a:r>
              <a:rPr lang="de-DE" sz="1500" baseline="0" dirty="0" err="1" smtClean="0">
                <a:solidFill>
                  <a:srgbClr val="3D464D"/>
                </a:solidFill>
              </a:rPr>
              <a:t>were</a:t>
            </a:r>
            <a:r>
              <a:rPr lang="de-DE" sz="1500" baseline="0" dirty="0" smtClean="0">
                <a:solidFill>
                  <a:srgbClr val="3D464D"/>
                </a:solidFill>
              </a:rPr>
              <a:t> </a:t>
            </a:r>
            <a:r>
              <a:rPr lang="de-DE" sz="1500" baseline="0" dirty="0" err="1" smtClean="0">
                <a:solidFill>
                  <a:srgbClr val="3D464D"/>
                </a:solidFill>
              </a:rPr>
              <a:t>researchers</a:t>
            </a:r>
            <a:r>
              <a:rPr lang="de-DE" sz="1500" baseline="0" dirty="0" smtClean="0">
                <a:solidFill>
                  <a:srgbClr val="3D464D"/>
                </a:solidFill>
              </a:rPr>
              <a:t> </a:t>
            </a:r>
            <a:r>
              <a:rPr lang="de-DE" sz="1500" baseline="0" dirty="0" err="1" smtClean="0">
                <a:solidFill>
                  <a:srgbClr val="3D464D"/>
                </a:solidFill>
              </a:rPr>
              <a:t>need</a:t>
            </a:r>
            <a:r>
              <a:rPr lang="de-DE" sz="1500" baseline="0" dirty="0" smtClean="0">
                <a:solidFill>
                  <a:srgbClr val="3D464D"/>
                </a:solidFill>
              </a:rPr>
              <a:t> </a:t>
            </a:r>
            <a:r>
              <a:rPr lang="de-DE" sz="1500" baseline="0" dirty="0" err="1" smtClean="0">
                <a:solidFill>
                  <a:srgbClr val="3D464D"/>
                </a:solidFill>
              </a:rPr>
              <a:t>to</a:t>
            </a:r>
            <a:r>
              <a:rPr lang="de-DE" sz="1500" baseline="0" dirty="0" smtClean="0">
                <a:solidFill>
                  <a:srgbClr val="3D464D"/>
                </a:solidFill>
              </a:rPr>
              <a:t> </a:t>
            </a:r>
            <a:r>
              <a:rPr lang="de-DE" sz="1500" baseline="0" dirty="0" err="1" smtClean="0">
                <a:solidFill>
                  <a:srgbClr val="3D464D"/>
                </a:solidFill>
              </a:rPr>
              <a:t>cooperate</a:t>
            </a:r>
            <a:r>
              <a:rPr lang="de-DE" sz="1500" baseline="0" dirty="0" smtClean="0">
                <a:solidFill>
                  <a:srgbClr val="3D464D"/>
                </a:solidFill>
              </a:rPr>
              <a:t> </a:t>
            </a:r>
            <a:r>
              <a:rPr lang="de-DE" sz="1500" baseline="0" dirty="0" err="1" smtClean="0">
                <a:solidFill>
                  <a:srgbClr val="3D464D"/>
                </a:solidFill>
              </a:rPr>
              <a:t>to</a:t>
            </a:r>
            <a:r>
              <a:rPr lang="de-DE" sz="1500" baseline="0" dirty="0" smtClean="0">
                <a:solidFill>
                  <a:srgbClr val="3D464D"/>
                </a:solidFill>
              </a:rPr>
              <a:t> </a:t>
            </a:r>
            <a:r>
              <a:rPr lang="de-DE" sz="1500" baseline="0" dirty="0" err="1" smtClean="0">
                <a:solidFill>
                  <a:srgbClr val="3D464D"/>
                </a:solidFill>
              </a:rPr>
              <a:t>obtain</a:t>
            </a:r>
            <a:r>
              <a:rPr lang="de-DE" sz="1500" baseline="0" dirty="0" smtClean="0">
                <a:solidFill>
                  <a:srgbClr val="3D464D"/>
                </a:solidFill>
              </a:rPr>
              <a:t> </a:t>
            </a:r>
            <a:r>
              <a:rPr lang="de-DE" sz="1500" baseline="0" dirty="0" err="1" smtClean="0">
                <a:solidFill>
                  <a:srgbClr val="3D464D"/>
                </a:solidFill>
              </a:rPr>
              <a:t>their</a:t>
            </a:r>
            <a:r>
              <a:rPr lang="de-DE" sz="1500" baseline="0" dirty="0" smtClean="0">
                <a:solidFill>
                  <a:srgbClr val="3D464D"/>
                </a:solidFill>
              </a:rPr>
              <a:t> </a:t>
            </a:r>
            <a:r>
              <a:rPr lang="de-DE" sz="1500" baseline="0" dirty="0" err="1" smtClean="0">
                <a:solidFill>
                  <a:srgbClr val="3D464D"/>
                </a:solidFill>
              </a:rPr>
              <a:t>research</a:t>
            </a:r>
            <a:r>
              <a:rPr lang="de-DE" sz="1500" baseline="0" dirty="0" smtClean="0">
                <a:solidFill>
                  <a:srgbClr val="3D464D"/>
                </a:solidFill>
              </a:rPr>
              <a:t> </a:t>
            </a:r>
            <a:r>
              <a:rPr lang="de-DE" sz="1500" baseline="0" dirty="0" err="1" smtClean="0">
                <a:solidFill>
                  <a:srgbClr val="3D464D"/>
                </a:solidFill>
              </a:rPr>
              <a:t>objectives</a:t>
            </a:r>
            <a:r>
              <a:rPr lang="de-DE" sz="1500" baseline="0" dirty="0" smtClean="0">
                <a:solidFill>
                  <a:srgbClr val="3D464D"/>
                </a:solidFill>
              </a:rPr>
              <a:t>, </a:t>
            </a:r>
            <a:r>
              <a:rPr lang="de-DE" sz="1500" baseline="0" dirty="0" err="1" smtClean="0">
                <a:solidFill>
                  <a:srgbClr val="3D464D"/>
                </a:solidFill>
              </a:rPr>
              <a:t>regardless</a:t>
            </a:r>
            <a:r>
              <a:rPr lang="de-DE" sz="1500" baseline="0" dirty="0" smtClean="0">
                <a:solidFill>
                  <a:srgbClr val="3D464D"/>
                </a:solidFill>
              </a:rPr>
              <a:t> </a:t>
            </a:r>
            <a:r>
              <a:rPr lang="de-DE" sz="1500" baseline="0" dirty="0" err="1" smtClean="0">
                <a:solidFill>
                  <a:srgbClr val="3D464D"/>
                </a:solidFill>
              </a:rPr>
              <a:t>of</a:t>
            </a:r>
            <a:r>
              <a:rPr lang="de-DE" sz="1500" baseline="0" dirty="0" smtClean="0">
                <a:solidFill>
                  <a:srgbClr val="3D464D"/>
                </a:solidFill>
              </a:rPr>
              <a:t> </a:t>
            </a:r>
            <a:r>
              <a:rPr lang="de-DE" sz="1500" baseline="0" dirty="0" err="1" smtClean="0">
                <a:solidFill>
                  <a:srgbClr val="3D464D"/>
                </a:solidFill>
              </a:rPr>
              <a:t>location</a:t>
            </a:r>
            <a:r>
              <a:rPr lang="de-DE" sz="1500" baseline="0" dirty="0" smtClean="0">
                <a:solidFill>
                  <a:srgbClr val="3D464D"/>
                </a:solidFill>
              </a:rPr>
              <a:t> </a:t>
            </a:r>
            <a:r>
              <a:rPr lang="de-DE" sz="1500" baseline="0" dirty="0" err="1" smtClean="0">
                <a:solidFill>
                  <a:srgbClr val="3D464D"/>
                </a:solidFill>
              </a:rPr>
              <a:t>or</a:t>
            </a:r>
            <a:r>
              <a:rPr lang="de-DE" sz="1500" baseline="0" dirty="0" smtClean="0">
                <a:solidFill>
                  <a:srgbClr val="3D464D"/>
                </a:solidFill>
              </a:rPr>
              <a:t> </a:t>
            </a:r>
            <a:r>
              <a:rPr lang="de-DE" sz="1500" baseline="0" dirty="0" err="1" smtClean="0">
                <a:solidFill>
                  <a:srgbClr val="3D464D"/>
                </a:solidFill>
              </a:rPr>
              <a:t>institute</a:t>
            </a:r>
            <a:r>
              <a:rPr lang="de-DE" sz="1500" baseline="0" dirty="0" smtClean="0">
                <a:solidFill>
                  <a:srgbClr val="3D464D"/>
                </a:solidFill>
              </a:rPr>
              <a:t> </a:t>
            </a:r>
            <a:r>
              <a:rPr lang="de-DE" sz="1500" baseline="0" dirty="0" err="1" smtClean="0">
                <a:solidFill>
                  <a:srgbClr val="3D464D"/>
                </a:solidFill>
              </a:rPr>
              <a:t>they</a:t>
            </a:r>
            <a:r>
              <a:rPr lang="de-DE" sz="1500" baseline="0" dirty="0" smtClean="0">
                <a:solidFill>
                  <a:srgbClr val="3D464D"/>
                </a:solidFill>
              </a:rPr>
              <a:t> </a:t>
            </a:r>
            <a:r>
              <a:rPr lang="de-DE" sz="1500" baseline="0" dirty="0" err="1" smtClean="0">
                <a:solidFill>
                  <a:srgbClr val="3D464D"/>
                </a:solidFill>
              </a:rPr>
              <a:t>are</a:t>
            </a:r>
            <a:r>
              <a:rPr lang="de-DE" sz="1500" baseline="0" dirty="0" smtClean="0">
                <a:solidFill>
                  <a:srgbClr val="3D464D"/>
                </a:solidFill>
              </a:rPr>
              <a:t> </a:t>
            </a:r>
            <a:r>
              <a:rPr lang="de-DE" sz="1500" baseline="0" dirty="0" err="1" smtClean="0">
                <a:solidFill>
                  <a:srgbClr val="3D464D"/>
                </a:solidFill>
              </a:rPr>
              <a:t>affiliated</a:t>
            </a:r>
            <a:r>
              <a:rPr lang="de-DE" sz="1500" baseline="0" dirty="0" smtClean="0">
                <a:solidFill>
                  <a:srgbClr val="3D464D"/>
                </a:solidFill>
              </a:rPr>
              <a:t> </a:t>
            </a:r>
            <a:r>
              <a:rPr lang="de-DE" sz="1500" baseline="0" dirty="0" err="1" smtClean="0">
                <a:solidFill>
                  <a:srgbClr val="3D464D"/>
                </a:solidFill>
              </a:rPr>
              <a:t>with</a:t>
            </a:r>
            <a:endParaRPr lang="de-DE" sz="1500" baseline="0" dirty="0" smtClean="0">
              <a:solidFill>
                <a:srgbClr val="3D464D"/>
              </a:solidFill>
            </a:endParaRPr>
          </a:p>
          <a:p>
            <a:pPr marL="0" marR="0" lvl="0" indent="0" defTabSz="825500" eaLnBrk="1" fontAlgn="auto" latinLnBrk="0" hangingPunct="1">
              <a:lnSpc>
                <a:spcPct val="100000"/>
              </a:lnSpc>
              <a:spcBef>
                <a:spcPts val="600"/>
              </a:spcBef>
              <a:spcAft>
                <a:spcPts val="0"/>
              </a:spcAft>
              <a:buClrTx/>
              <a:buSzPct val="100000"/>
              <a:buFontTx/>
              <a:buNone/>
              <a:tabLst/>
              <a:defRPr sz="1800">
                <a:solidFill>
                  <a:srgbClr val="000000"/>
                </a:solidFill>
              </a:defRPr>
            </a:pPr>
            <a:endParaRPr sz="1500" dirty="0">
              <a:solidFill>
                <a:srgbClr val="3D464D"/>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a:t>
            </a:r>
            <a:r>
              <a:rPr lang="en-US" baseline="0" dirty="0" smtClean="0"/>
              <a:t> think most of you would be aware that many of your colleagues are working with Dropbox, but I just wanted to share some examples here today to show you our solution already helps many of your peers do their work in a better way:</a:t>
            </a:r>
          </a:p>
          <a:p>
            <a:endParaRPr lang="en-US" baseline="0" dirty="0" smtClean="0"/>
          </a:p>
          <a:p>
            <a:pPr marL="285750" indent="-285750">
              <a:buFontTx/>
              <a:buChar char="-"/>
            </a:pPr>
            <a:r>
              <a:rPr lang="en-US" baseline="0" dirty="0" smtClean="0"/>
              <a:t>17,000 users among the 61 members of the EGI council. These are only signups using the respective domains of the institutes</a:t>
            </a:r>
          </a:p>
          <a:p>
            <a:pPr marL="285750" indent="-285750">
              <a:buFontTx/>
              <a:buChar char="-"/>
            </a:pPr>
            <a:r>
              <a:rPr lang="en-US" baseline="0" dirty="0" smtClean="0"/>
              <a:t>This is what we call a collaboration web. It depicts the users of a domain of one of the council members (blue dots). The lines mean connections via shared folders or links, colored dots are users with other domains</a:t>
            </a:r>
          </a:p>
          <a:p>
            <a:pPr marL="285750" indent="-285750">
              <a:buFontTx/>
              <a:buChar char="-"/>
            </a:pPr>
            <a:r>
              <a:rPr lang="en-US" baseline="0" dirty="0" smtClean="0"/>
              <a:t>An anecdote from the conference: CERN FTS 3 Data Movement Service integrates with Dropbox (in particular)</a:t>
            </a:r>
          </a:p>
          <a:p>
            <a:pPr marL="285750" indent="-285750">
              <a:buFontTx/>
              <a:buChar char="-"/>
            </a:pPr>
            <a:endParaRPr lang="en-US" baseline="0" dirty="0" smtClean="0"/>
          </a:p>
        </p:txBody>
      </p:sp>
    </p:spTree>
    <p:extLst>
      <p:ext uri="{BB962C8B-B14F-4D97-AF65-F5344CB8AC3E}">
        <p14:creationId xmlns:p14="http://schemas.microsoft.com/office/powerpoint/2010/main" val="146716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The extend of usage might have been new to you, but you all know people use us, this is not why I am here. I want to show you that not only your colleagues should trust Dropbox, but that we offer you a solution worthy of your trust in IT</a:t>
            </a:r>
          </a:p>
          <a:p>
            <a:r>
              <a:rPr lang="en-US" sz="1200" u="none" kern="1200" baseline="0" dirty="0" smtClean="0">
                <a:solidFill>
                  <a:schemeClr val="tx1"/>
                </a:solidFill>
                <a:latin typeface="+mn-lt"/>
                <a:ea typeface="+mn-ea"/>
                <a:cs typeface="+mn-cs"/>
              </a:rPr>
              <a:t>First, I would like to share with you our understanding of a secure solution when it comes to your data:</a:t>
            </a:r>
          </a:p>
          <a:p>
            <a:pPr marL="171450" indent="-171450">
              <a:buFontTx/>
              <a:buChar char="-"/>
            </a:pPr>
            <a:r>
              <a:rPr lang="en-US" sz="1200" u="none" kern="1200" baseline="0" dirty="0" smtClean="0">
                <a:solidFill>
                  <a:schemeClr val="tx1"/>
                </a:solidFill>
                <a:latin typeface="+mn-lt"/>
                <a:ea typeface="+mn-ea"/>
                <a:cs typeface="+mn-cs"/>
              </a:rPr>
              <a:t>The basis is a secure infrastructure, we do this for you but also for 300 million </a:t>
            </a:r>
            <a:r>
              <a:rPr lang="en-US" sz="1200" u="none" kern="1200" baseline="0" dirty="0" err="1" smtClean="0">
                <a:solidFill>
                  <a:schemeClr val="tx1"/>
                </a:solidFill>
                <a:latin typeface="+mn-lt"/>
                <a:ea typeface="+mn-ea"/>
                <a:cs typeface="+mn-cs"/>
              </a:rPr>
              <a:t>dropbox</a:t>
            </a:r>
            <a:r>
              <a:rPr lang="en-US" sz="1200" u="none" kern="1200" baseline="0" dirty="0" smtClean="0">
                <a:solidFill>
                  <a:schemeClr val="tx1"/>
                </a:solidFill>
                <a:latin typeface="+mn-lt"/>
                <a:ea typeface="+mn-ea"/>
                <a:cs typeface="+mn-cs"/>
              </a:rPr>
              <a:t> users globally. If we did not have the highest security standards for our backbone, we would have been dead a long time ago</a:t>
            </a:r>
          </a:p>
          <a:p>
            <a:pPr marL="171450" indent="-171450">
              <a:buFontTx/>
              <a:buChar char="-"/>
            </a:pPr>
            <a:r>
              <a:rPr lang="en-US" sz="1200" u="none" kern="1200" baseline="0" dirty="0" smtClean="0">
                <a:solidFill>
                  <a:schemeClr val="tx1"/>
                </a:solidFill>
                <a:latin typeface="+mn-lt"/>
                <a:ea typeface="+mn-ea"/>
                <a:cs typeface="+mn-cs"/>
              </a:rPr>
              <a:t>Here’s is the key difference between Dropbox for Business and the basic version: Supervision </a:t>
            </a:r>
            <a:r>
              <a:rPr lang="en-US" sz="1200" u="none" kern="1200" baseline="0" dirty="0" smtClean="0">
                <a:solidFill>
                  <a:schemeClr val="tx1"/>
                </a:solidFill>
                <a:latin typeface="+mn-lt"/>
                <a:ea typeface="+mn-ea"/>
                <a:cs typeface="+mn-cs"/>
                <a:sym typeface="Wingdings"/>
              </a:rPr>
              <a:t> Dropbox naturally gives users the power to do things on their own: Create and eliminate permissions, open new project folders, share links externally. Security in this context also means that the </a:t>
            </a:r>
            <a:r>
              <a:rPr lang="en-US" sz="1200" u="none" kern="1200" baseline="0" dirty="0" err="1" smtClean="0">
                <a:solidFill>
                  <a:schemeClr val="tx1"/>
                </a:solidFill>
                <a:latin typeface="+mn-lt"/>
                <a:ea typeface="+mn-ea"/>
                <a:cs typeface="+mn-cs"/>
                <a:sym typeface="Wingdings"/>
              </a:rPr>
              <a:t>organisation</a:t>
            </a:r>
            <a:r>
              <a:rPr lang="en-US" sz="1200" u="none" kern="1200" baseline="0" dirty="0" smtClean="0">
                <a:solidFill>
                  <a:schemeClr val="tx1"/>
                </a:solidFill>
                <a:latin typeface="+mn-lt"/>
                <a:ea typeface="+mn-ea"/>
                <a:cs typeface="+mn-cs"/>
                <a:sym typeface="Wingdings"/>
              </a:rPr>
              <a:t> has a way to track what is going on in order to be able to enforce certain policies. Dropbox for Business offers you such supervision</a:t>
            </a:r>
          </a:p>
          <a:p>
            <a:pPr marL="171450" indent="-171450">
              <a:buFontTx/>
              <a:buChar char="-"/>
            </a:pPr>
            <a:r>
              <a:rPr lang="en-US" sz="1200" u="none" kern="1200" baseline="0" dirty="0" smtClean="0">
                <a:solidFill>
                  <a:schemeClr val="tx1"/>
                </a:solidFill>
                <a:latin typeface="+mn-lt"/>
                <a:ea typeface="+mn-ea"/>
                <a:cs typeface="+mn-cs"/>
                <a:sym typeface="Wingdings"/>
              </a:rPr>
              <a:t>Lastly, and here Dropbox is different from other companies, we make adoption a key aspect of our security strategy. What good is a 100% bulletproof solution if only 40 % of your colleagues use it, leaving the rest to other services. Dropbox already has widespread adoption in institutions across the world. It has the potential to be the only solution, eliminating the risk to data security imposed by unsupervised systems</a:t>
            </a:r>
            <a:endParaRPr lang="en-US" sz="1200" u="non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0C36B7B-AFA4-8040-956D-DA7F32BAF9B3}" type="slidenum">
              <a:rPr lang="en-US" smtClean="0">
                <a:latin typeface="Calibri"/>
              </a:rPr>
              <a:pPr/>
              <a:t>6</a:t>
            </a:fld>
            <a:endParaRPr lang="en-US">
              <a:latin typeface="Calibri"/>
            </a:endParaRPr>
          </a:p>
        </p:txBody>
      </p:sp>
    </p:spTree>
    <p:extLst>
      <p:ext uri="{BB962C8B-B14F-4D97-AF65-F5344CB8AC3E}">
        <p14:creationId xmlns:p14="http://schemas.microsoft.com/office/powerpoint/2010/main" val="363633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500" u="none" kern="0" baseline="0" dirty="0" smtClean="0">
                <a:solidFill>
                  <a:srgbClr val="3D464D"/>
                </a:solidFill>
                <a:latin typeface="+mj-lt"/>
                <a:ea typeface="+mj-ea"/>
                <a:cs typeface="+mj-cs"/>
              </a:rPr>
              <a:t>Let me give you some more detail:</a:t>
            </a:r>
          </a:p>
          <a:p>
            <a:endParaRPr lang="en-US" sz="1500" u="none" kern="0" baseline="0" dirty="0" smtClean="0">
              <a:solidFill>
                <a:srgbClr val="3D464D"/>
              </a:solidFill>
              <a:latin typeface="+mj-lt"/>
              <a:ea typeface="+mj-ea"/>
              <a:cs typeface="+mj-cs"/>
            </a:endParaRPr>
          </a:p>
          <a:p>
            <a:pPr marL="0" indent="0">
              <a:buFontTx/>
              <a:buNone/>
            </a:pPr>
            <a:r>
              <a:rPr lang="en-US" sz="1500" u="none" kern="0" baseline="0" dirty="0" smtClean="0">
                <a:solidFill>
                  <a:srgbClr val="3D464D"/>
                </a:solidFill>
                <a:latin typeface="+mj-lt"/>
                <a:ea typeface="+mj-ea"/>
                <a:cs typeface="+mj-cs"/>
              </a:rPr>
              <a:t>- Focus of our infrastructure is security, performance and reliability</a:t>
            </a:r>
          </a:p>
          <a:p>
            <a:pPr marL="171450" indent="-171450">
              <a:buFontTx/>
              <a:buChar char="-"/>
            </a:pPr>
            <a:r>
              <a:rPr lang="en-US" sz="1500" u="none" kern="0" baseline="0" dirty="0" smtClean="0">
                <a:solidFill>
                  <a:srgbClr val="3D464D"/>
                </a:solidFill>
                <a:latin typeface="+mj-lt"/>
                <a:ea typeface="+mj-ea"/>
                <a:cs typeface="+mj-cs"/>
              </a:rPr>
              <a:t>We encrypt both in transit &amp; at rest on our servers, with some of the highest available standards respectively</a:t>
            </a:r>
          </a:p>
          <a:p>
            <a:pPr marL="171450" indent="-171450">
              <a:buFontTx/>
              <a:buChar char="-"/>
            </a:pPr>
            <a:r>
              <a:rPr lang="en-US" sz="1500" u="none" kern="0" baseline="0" dirty="0" smtClean="0">
                <a:solidFill>
                  <a:srgbClr val="3D464D"/>
                </a:solidFill>
                <a:latin typeface="+mj-lt"/>
                <a:ea typeface="+mj-ea"/>
                <a:cs typeface="+mj-cs"/>
              </a:rPr>
              <a:t>The 4 </a:t>
            </a:r>
            <a:r>
              <a:rPr lang="en-US" sz="1500" u="none" kern="0" baseline="0" dirty="0" err="1" smtClean="0">
                <a:solidFill>
                  <a:srgbClr val="3D464D"/>
                </a:solidFill>
                <a:latin typeface="+mj-lt"/>
                <a:ea typeface="+mj-ea"/>
                <a:cs typeface="+mj-cs"/>
              </a:rPr>
              <a:t>mb</a:t>
            </a:r>
            <a:r>
              <a:rPr lang="en-US" sz="1500" u="none" kern="0" baseline="0" dirty="0" smtClean="0">
                <a:solidFill>
                  <a:srgbClr val="3D464D"/>
                </a:solidFill>
                <a:latin typeface="+mj-lt"/>
                <a:ea typeface="+mj-ea"/>
                <a:cs typeface="+mj-cs"/>
              </a:rPr>
              <a:t> blocks, by the way, are what enables delta sync, the technology that makes </a:t>
            </a:r>
            <a:r>
              <a:rPr lang="en-US" sz="1500" u="none" kern="0" baseline="0" dirty="0" err="1" smtClean="0">
                <a:solidFill>
                  <a:srgbClr val="3D464D"/>
                </a:solidFill>
                <a:latin typeface="+mj-lt"/>
                <a:ea typeface="+mj-ea"/>
                <a:cs typeface="+mj-cs"/>
              </a:rPr>
              <a:t>dropbox</a:t>
            </a:r>
            <a:r>
              <a:rPr lang="en-US" sz="1500" u="none" kern="0" baseline="0" dirty="0" smtClean="0">
                <a:solidFill>
                  <a:srgbClr val="3D464D"/>
                </a:solidFill>
                <a:latin typeface="+mj-lt"/>
                <a:ea typeface="+mj-ea"/>
                <a:cs typeface="+mj-cs"/>
              </a:rPr>
              <a:t> sync so fast</a:t>
            </a:r>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0C36B7B-AFA4-8040-956D-DA7F32BAF9B3}" type="slidenum">
              <a:rPr lang="en-US" smtClean="0">
                <a:latin typeface="Calibri"/>
              </a:rPr>
              <a:pPr/>
              <a:t>7</a:t>
            </a:fld>
            <a:endParaRPr lang="en-US">
              <a:latin typeface="Calibri"/>
            </a:endParaRPr>
          </a:p>
        </p:txBody>
      </p:sp>
    </p:spTree>
    <p:extLst>
      <p:ext uri="{BB962C8B-B14F-4D97-AF65-F5344CB8AC3E}">
        <p14:creationId xmlns:p14="http://schemas.microsoft.com/office/powerpoint/2010/main" val="363633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Tx/>
              <a:buChar char="-"/>
            </a:pPr>
            <a:r>
              <a:rPr lang="en-US" sz="1500" u="none" kern="0" baseline="0" dirty="0" smtClean="0">
                <a:solidFill>
                  <a:srgbClr val="3D464D"/>
                </a:solidFill>
                <a:latin typeface="+mj-lt"/>
                <a:ea typeface="+mj-ea"/>
                <a:cs typeface="+mj-cs"/>
              </a:rPr>
              <a:t>Under supervision, we offer you admin functionalities ranging from integration with Active Directory to special permissions and audit logs. </a:t>
            </a:r>
          </a:p>
          <a:p>
            <a:pPr marL="171450" indent="-171450">
              <a:buFontTx/>
              <a:buChar char="-"/>
            </a:pPr>
            <a:r>
              <a:rPr lang="en-US" sz="1500" u="none" kern="0" baseline="0" dirty="0" smtClean="0">
                <a:solidFill>
                  <a:srgbClr val="3D464D"/>
                </a:solidFill>
                <a:latin typeface="+mj-lt"/>
                <a:ea typeface="+mj-ea"/>
                <a:cs typeface="+mj-cs"/>
              </a:rPr>
              <a:t>A specific feature of </a:t>
            </a:r>
            <a:r>
              <a:rPr lang="en-US" sz="1500" u="none" kern="0" baseline="0" dirty="0" err="1" smtClean="0">
                <a:solidFill>
                  <a:srgbClr val="3D464D"/>
                </a:solidFill>
                <a:latin typeface="+mj-lt"/>
                <a:ea typeface="+mj-ea"/>
                <a:cs typeface="+mj-cs"/>
              </a:rPr>
              <a:t>DfB</a:t>
            </a:r>
            <a:r>
              <a:rPr lang="en-US" sz="1500" u="none" kern="0" baseline="0" dirty="0" smtClean="0">
                <a:solidFill>
                  <a:srgbClr val="3D464D"/>
                </a:solidFill>
                <a:latin typeface="+mj-lt"/>
                <a:ea typeface="+mj-ea"/>
                <a:cs typeface="+mj-cs"/>
              </a:rPr>
              <a:t> is Remote Wipe and Account transfer, which lets you remotely delete data from devices and transfer entire accounts with data and permissions between users</a:t>
            </a:r>
          </a:p>
          <a:p>
            <a:pPr marL="171450" indent="-171450">
              <a:buFontTx/>
              <a:buChar char="-"/>
            </a:pPr>
            <a:r>
              <a:rPr lang="en-US" sz="1500" u="none" kern="0" baseline="0" dirty="0" smtClean="0">
                <a:solidFill>
                  <a:srgbClr val="3D464D"/>
                </a:solidFill>
                <a:latin typeface="+mj-lt"/>
                <a:ea typeface="+mj-ea"/>
                <a:cs typeface="+mj-cs"/>
                <a:sym typeface="Wingdings"/>
              </a:rPr>
              <a:t> its about letting users continue in their own right, but giving you final control over the </a:t>
            </a:r>
            <a:r>
              <a:rPr lang="en-US" sz="1500" u="none" kern="0" baseline="0" dirty="0" err="1" smtClean="0">
                <a:solidFill>
                  <a:srgbClr val="3D464D"/>
                </a:solidFill>
                <a:latin typeface="+mj-lt"/>
                <a:ea typeface="+mj-ea"/>
                <a:cs typeface="+mj-cs"/>
                <a:sym typeface="Wingdings"/>
              </a:rPr>
              <a:t>acocunt</a:t>
            </a:r>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0C36B7B-AFA4-8040-956D-DA7F32BAF9B3}" type="slidenum">
              <a:rPr lang="en-US" smtClean="0">
                <a:latin typeface="Calibri"/>
              </a:rPr>
              <a:pPr/>
              <a:t>8</a:t>
            </a:fld>
            <a:endParaRPr lang="en-US">
              <a:latin typeface="Calibri"/>
            </a:endParaRPr>
          </a:p>
        </p:txBody>
      </p:sp>
    </p:spTree>
    <p:extLst>
      <p:ext uri="{BB962C8B-B14F-4D97-AF65-F5344CB8AC3E}">
        <p14:creationId xmlns:p14="http://schemas.microsoft.com/office/powerpoint/2010/main" val="363633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sz="1200" u="none" kern="1200" baseline="0" dirty="0" smtClean="0">
                <a:solidFill>
                  <a:schemeClr val="tx1"/>
                </a:solidFill>
                <a:latin typeface="+mn-lt"/>
                <a:ea typeface="+mn-ea"/>
                <a:cs typeface="+mn-cs"/>
              </a:rPr>
              <a:t>I am telling you all this now, but we are making strong efforts to prove this as well</a:t>
            </a:r>
          </a:p>
          <a:p>
            <a:pPr marL="171450" indent="-171450">
              <a:buFontTx/>
              <a:buChar char="-"/>
            </a:pPr>
            <a:r>
              <a:rPr lang="en-US" sz="1200" u="none" kern="1200" baseline="0" dirty="0" smtClean="0">
                <a:solidFill>
                  <a:schemeClr val="tx1"/>
                </a:solidFill>
                <a:latin typeface="+mn-lt"/>
                <a:ea typeface="+mn-ea"/>
                <a:cs typeface="+mn-cs"/>
              </a:rPr>
              <a:t>Just this week, we became one of the first companies in our space to receive the ISO 27018 certificate around Data Protection</a:t>
            </a:r>
          </a:p>
          <a:p>
            <a:pPr marL="171450" indent="-171450">
              <a:buFontTx/>
              <a:buChar char="-"/>
            </a:pPr>
            <a:r>
              <a:rPr lang="en-US" sz="1200" u="none" kern="1200" baseline="0" dirty="0" smtClean="0">
                <a:solidFill>
                  <a:schemeClr val="tx1"/>
                </a:solidFill>
                <a:latin typeface="+mn-lt"/>
                <a:ea typeface="+mn-ea"/>
                <a:cs typeface="+mn-cs"/>
              </a:rPr>
              <a:t>These auditors certify our technical standards and safety processes. Under NDA, you can request to review the reports</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0C36B7B-AFA4-8040-956D-DA7F32BAF9B3}" type="slidenum">
              <a:rPr lang="en-US" smtClean="0">
                <a:latin typeface="Calibri"/>
              </a:rPr>
              <a:pPr/>
              <a:t>9</a:t>
            </a:fld>
            <a:endParaRPr lang="en-US">
              <a:latin typeface="Calibri"/>
            </a:endParaRPr>
          </a:p>
        </p:txBody>
      </p:sp>
    </p:spTree>
    <p:extLst>
      <p:ext uri="{BB962C8B-B14F-4D97-AF65-F5344CB8AC3E}">
        <p14:creationId xmlns:p14="http://schemas.microsoft.com/office/powerpoint/2010/main" val="363633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sz="1200" u="none" kern="1200" baseline="0" dirty="0" smtClean="0">
                <a:solidFill>
                  <a:schemeClr val="tx1"/>
                </a:solidFill>
                <a:latin typeface="+mn-lt"/>
                <a:ea typeface="+mn-ea"/>
                <a:cs typeface="+mn-cs"/>
              </a:rPr>
              <a:t>We are not going to stop here, we have a vision and will develop further to make it come true</a:t>
            </a:r>
          </a:p>
          <a:p>
            <a:pPr marL="0" indent="0">
              <a:buFontTx/>
              <a:buNone/>
            </a:pPr>
            <a:r>
              <a:rPr lang="en-US" sz="1200" u="none" kern="1200" baseline="0" dirty="0" smtClean="0">
                <a:solidFill>
                  <a:schemeClr val="tx1"/>
                </a:solidFill>
                <a:latin typeface="+mn-lt"/>
                <a:ea typeface="+mn-ea"/>
                <a:cs typeface="+mn-cs"/>
              </a:rPr>
              <a:t>- This vision is around collaboration</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0C36B7B-AFA4-8040-956D-DA7F32BAF9B3}" type="slidenum">
              <a:rPr lang="en-US" smtClean="0">
                <a:latin typeface="Calibri"/>
              </a:rPr>
              <a:pPr/>
              <a:t>10</a:t>
            </a:fld>
            <a:endParaRPr lang="en-US">
              <a:latin typeface="Calibri"/>
            </a:endParaRPr>
          </a:p>
        </p:txBody>
      </p:sp>
    </p:spTree>
    <p:extLst>
      <p:ext uri="{BB962C8B-B14F-4D97-AF65-F5344CB8AC3E}">
        <p14:creationId xmlns:p14="http://schemas.microsoft.com/office/powerpoint/2010/main" val="3055987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Message: </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1) We are ubiquitous, platform-agnostic and connect the silos our competitors build</a:t>
            </a:r>
          </a:p>
          <a:p>
            <a:r>
              <a:rPr lang="en-US" sz="1200" u="none" kern="1200" baseline="0" dirty="0" smtClean="0">
                <a:solidFill>
                  <a:schemeClr val="tx1"/>
                </a:solidFill>
                <a:latin typeface="+mn-lt"/>
                <a:ea typeface="+mn-ea"/>
                <a:cs typeface="+mn-cs"/>
              </a:rPr>
              <a:t>2) We do not wish to replace your tools, but integrate them</a:t>
            </a:r>
          </a:p>
          <a:p>
            <a:r>
              <a:rPr lang="en-US" sz="1200" u="none" kern="1200" baseline="0" dirty="0" smtClean="0">
                <a:solidFill>
                  <a:schemeClr val="tx1"/>
                </a:solidFill>
                <a:latin typeface="+mn-lt"/>
                <a:ea typeface="+mn-ea"/>
                <a:cs typeface="+mn-cs"/>
              </a:rPr>
              <a:t>3) We are more than just cloud storage </a:t>
            </a:r>
            <a:r>
              <a:rPr lang="en-US" sz="1200" u="none" kern="1200" baseline="0" dirty="0" smtClean="0">
                <a:solidFill>
                  <a:schemeClr val="tx1"/>
                </a:solidFill>
                <a:latin typeface="+mn-lt"/>
                <a:ea typeface="+mn-ea"/>
                <a:cs typeface="+mn-cs"/>
                <a:sym typeface="Wingdings"/>
              </a:rPr>
              <a:t> Our vision centers around collaboration</a:t>
            </a:r>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0C36B7B-AFA4-8040-956D-DA7F32BAF9B3}" type="slidenum">
              <a:rPr lang="en-US" smtClean="0">
                <a:latin typeface="Calibri"/>
              </a:rPr>
              <a:pPr/>
              <a:t>11</a:t>
            </a:fld>
            <a:endParaRPr lang="en-US">
              <a:latin typeface="Calibri"/>
            </a:endParaRPr>
          </a:p>
        </p:txBody>
      </p:sp>
    </p:spTree>
    <p:extLst>
      <p:ext uri="{BB962C8B-B14F-4D97-AF65-F5344CB8AC3E}">
        <p14:creationId xmlns:p14="http://schemas.microsoft.com/office/powerpoint/2010/main" val="217308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emf"/></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emf"/></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emf"/></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emf"/></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emf"/></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emf"/></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emf"/></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emf"/></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 Name">
    <p:spTree>
      <p:nvGrpSpPr>
        <p:cNvPr id="1" name=""/>
        <p:cNvGrpSpPr/>
        <p:nvPr/>
      </p:nvGrpSpPr>
      <p:grpSpPr>
        <a:xfrm>
          <a:off x="0" y="0"/>
          <a:ext cx="0" cy="0"/>
          <a:chOff x="0" y="0"/>
          <a:chExt cx="0" cy="0"/>
        </a:xfrm>
      </p:grpSpPr>
      <p:grpSp>
        <p:nvGrpSpPr>
          <p:cNvPr id="3" name="Group 54"/>
          <p:cNvGrpSpPr/>
          <p:nvPr userDrawn="1"/>
        </p:nvGrpSpPr>
        <p:grpSpPr>
          <a:xfrm>
            <a:off x="10325971" y="3736813"/>
            <a:ext cx="3732058" cy="3474900"/>
            <a:chOff x="0" y="0"/>
            <a:chExt cx="3732057" cy="3474899"/>
          </a:xfrm>
          <a:solidFill>
            <a:srgbClr val="1466DE"/>
          </a:solidFill>
        </p:grpSpPr>
        <p:sp>
          <p:nvSpPr>
            <p:cNvPr id="4" name="Shape 49"/>
            <p:cNvSpPr/>
            <p:nvPr/>
          </p:nvSpPr>
          <p:spPr>
            <a:xfrm>
              <a:off x="0" y="0"/>
              <a:ext cx="1861282" cy="1321312"/>
            </a:xfrm>
            <a:custGeom>
              <a:avLst/>
              <a:gdLst/>
              <a:ahLst/>
              <a:cxnLst>
                <a:cxn ang="0">
                  <a:pos x="wd2" y="hd2"/>
                </a:cxn>
                <a:cxn ang="5400000">
                  <a:pos x="wd2" y="hd2"/>
                </a:cxn>
                <a:cxn ang="10800000">
                  <a:pos x="wd2" y="hd2"/>
                </a:cxn>
                <a:cxn ang="16200000">
                  <a:pos x="wd2" y="hd2"/>
                </a:cxn>
              </a:cxnLst>
              <a:rect l="0" t="0" r="r" b="b"/>
              <a:pathLst>
                <a:path w="21600" h="21600" extrusionOk="0">
                  <a:moveTo>
                    <a:pt x="12708" y="0"/>
                  </a:moveTo>
                  <a:lnTo>
                    <a:pt x="0" y="11688"/>
                  </a:lnTo>
                  <a:lnTo>
                    <a:pt x="8787" y="21600"/>
                  </a:lnTo>
                  <a:lnTo>
                    <a:pt x="21600" y="10455"/>
                  </a:lnTo>
                  <a:cubicBezTo>
                    <a:pt x="21600" y="10455"/>
                    <a:pt x="12708" y="0"/>
                    <a:pt x="12708" y="0"/>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5" name="Shape 50"/>
            <p:cNvSpPr/>
            <p:nvPr/>
          </p:nvSpPr>
          <p:spPr>
            <a:xfrm>
              <a:off x="0" y="1306013"/>
              <a:ext cx="1861282" cy="1321316"/>
            </a:xfrm>
            <a:custGeom>
              <a:avLst/>
              <a:gdLst/>
              <a:ahLst/>
              <a:cxnLst>
                <a:cxn ang="0">
                  <a:pos x="wd2" y="hd2"/>
                </a:cxn>
                <a:cxn ang="5400000">
                  <a:pos x="wd2" y="hd2"/>
                </a:cxn>
                <a:cxn ang="10800000">
                  <a:pos x="wd2" y="hd2"/>
                </a:cxn>
                <a:cxn ang="16200000">
                  <a:pos x="wd2" y="hd2"/>
                </a:cxn>
              </a:cxnLst>
              <a:rect l="0" t="0" r="r" b="b"/>
              <a:pathLst>
                <a:path w="21600" h="21600" extrusionOk="0">
                  <a:moveTo>
                    <a:pt x="0" y="9912"/>
                  </a:moveTo>
                  <a:lnTo>
                    <a:pt x="12708" y="21600"/>
                  </a:lnTo>
                  <a:lnTo>
                    <a:pt x="21600" y="11145"/>
                  </a:lnTo>
                  <a:lnTo>
                    <a:pt x="8787" y="0"/>
                  </a:lnTo>
                  <a:cubicBezTo>
                    <a:pt x="8787" y="0"/>
                    <a:pt x="0" y="9912"/>
                    <a:pt x="0" y="9912"/>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6" name="Shape 51"/>
            <p:cNvSpPr/>
            <p:nvPr/>
          </p:nvSpPr>
          <p:spPr>
            <a:xfrm>
              <a:off x="1870776" y="1306013"/>
              <a:ext cx="1861282" cy="1321316"/>
            </a:xfrm>
            <a:custGeom>
              <a:avLst/>
              <a:gdLst/>
              <a:ahLst/>
              <a:cxnLst>
                <a:cxn ang="0">
                  <a:pos x="wd2" y="hd2"/>
                </a:cxn>
                <a:cxn ang="5400000">
                  <a:pos x="wd2" y="hd2"/>
                </a:cxn>
                <a:cxn ang="10800000">
                  <a:pos x="wd2" y="hd2"/>
                </a:cxn>
                <a:cxn ang="16200000">
                  <a:pos x="wd2" y="hd2"/>
                </a:cxn>
              </a:cxnLst>
              <a:rect l="0" t="0" r="r" b="b"/>
              <a:pathLst>
                <a:path w="21600" h="21600" extrusionOk="0">
                  <a:moveTo>
                    <a:pt x="0" y="11145"/>
                  </a:moveTo>
                  <a:lnTo>
                    <a:pt x="8892" y="21600"/>
                  </a:lnTo>
                  <a:lnTo>
                    <a:pt x="21600" y="9912"/>
                  </a:lnTo>
                  <a:lnTo>
                    <a:pt x="12813" y="0"/>
                  </a:lnTo>
                  <a:cubicBezTo>
                    <a:pt x="12813" y="0"/>
                    <a:pt x="0" y="11145"/>
                    <a:pt x="0" y="11145"/>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7" name="Shape 52"/>
            <p:cNvSpPr/>
            <p:nvPr/>
          </p:nvSpPr>
          <p:spPr>
            <a:xfrm>
              <a:off x="1870776" y="0"/>
              <a:ext cx="1861282" cy="1321312"/>
            </a:xfrm>
            <a:custGeom>
              <a:avLst/>
              <a:gdLst/>
              <a:ahLst/>
              <a:cxnLst>
                <a:cxn ang="0">
                  <a:pos x="wd2" y="hd2"/>
                </a:cxn>
                <a:cxn ang="5400000">
                  <a:pos x="wd2" y="hd2"/>
                </a:cxn>
                <a:cxn ang="10800000">
                  <a:pos x="wd2" y="hd2"/>
                </a:cxn>
                <a:cxn ang="16200000">
                  <a:pos x="wd2" y="hd2"/>
                </a:cxn>
              </a:cxnLst>
              <a:rect l="0" t="0" r="r" b="b"/>
              <a:pathLst>
                <a:path w="21600" h="21600" extrusionOk="0">
                  <a:moveTo>
                    <a:pt x="21600" y="11688"/>
                  </a:moveTo>
                  <a:lnTo>
                    <a:pt x="8892" y="0"/>
                  </a:lnTo>
                  <a:lnTo>
                    <a:pt x="0" y="10455"/>
                  </a:lnTo>
                  <a:lnTo>
                    <a:pt x="12813" y="21600"/>
                  </a:lnTo>
                  <a:cubicBezTo>
                    <a:pt x="12813" y="21600"/>
                    <a:pt x="21600" y="11688"/>
                    <a:pt x="21600" y="11688"/>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8" name="Shape 53"/>
            <p:cNvSpPr/>
            <p:nvPr/>
          </p:nvSpPr>
          <p:spPr>
            <a:xfrm>
              <a:off x="776548" y="2153157"/>
              <a:ext cx="2194626" cy="13217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3236" y="10421"/>
                  </a:lnTo>
                  <a:lnTo>
                    <a:pt x="0" y="6913"/>
                  </a:lnTo>
                  <a:lnTo>
                    <a:pt x="0" y="10845"/>
                  </a:lnTo>
                  <a:lnTo>
                    <a:pt x="10800" y="21600"/>
                  </a:lnTo>
                  <a:lnTo>
                    <a:pt x="21600" y="10845"/>
                  </a:lnTo>
                  <a:lnTo>
                    <a:pt x="21600" y="6913"/>
                  </a:lnTo>
                  <a:lnTo>
                    <a:pt x="18364" y="10421"/>
                  </a:lnTo>
                  <a:cubicBezTo>
                    <a:pt x="18364" y="10421"/>
                    <a:pt x="10800" y="0"/>
                    <a:pt x="10800" y="0"/>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grpSp>
      <p:sp>
        <p:nvSpPr>
          <p:cNvPr id="9" name="Text Placeholder 3"/>
          <p:cNvSpPr>
            <a:spLocks noGrp="1"/>
          </p:cNvSpPr>
          <p:nvPr>
            <p:ph type="body" sz="quarter" idx="10"/>
          </p:nvPr>
        </p:nvSpPr>
        <p:spPr>
          <a:xfrm>
            <a:off x="2952651" y="10287000"/>
            <a:ext cx="18478700" cy="1008537"/>
          </a:xfrm>
          <a:prstGeom prst="rect">
            <a:avLst/>
          </a:prstGeom>
        </p:spPr>
        <p:txBody>
          <a:bodyPr vert="horz" anchor="ctr"/>
          <a:lstStyle>
            <a:lvl1pPr algn="ctr">
              <a:defRPr sz="5000">
                <a:latin typeface="Open Sans Light"/>
                <a:cs typeface="Open Sans Light"/>
              </a:defRPr>
            </a:lvl1pPr>
          </a:lstStyle>
          <a:p>
            <a:pPr lvl="0"/>
            <a:r>
              <a:rPr lang="en-US" smtClean="0"/>
              <a:t>Click to edit Master text styles</a:t>
            </a:r>
          </a:p>
        </p:txBody>
      </p:sp>
      <p:sp>
        <p:nvSpPr>
          <p:cNvPr id="10" name="Title 1"/>
          <p:cNvSpPr>
            <a:spLocks noGrp="1"/>
          </p:cNvSpPr>
          <p:nvPr>
            <p:ph type="title"/>
          </p:nvPr>
        </p:nvSpPr>
        <p:spPr>
          <a:xfrm>
            <a:off x="2952650" y="8644767"/>
            <a:ext cx="18478700" cy="1413633"/>
          </a:xfrm>
        </p:spPr>
        <p:txBody>
          <a:bodyPr vert="horz"/>
          <a:lstStyle/>
          <a:p>
            <a:r>
              <a:rPr lang="en-US" dirty="0"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lue)">
    <p:spTree>
      <p:nvGrpSpPr>
        <p:cNvPr id="1" name=""/>
        <p:cNvGrpSpPr/>
        <p:nvPr/>
      </p:nvGrpSpPr>
      <p:grpSpPr>
        <a:xfrm>
          <a:off x="0" y="0"/>
          <a:ext cx="0" cy="0"/>
          <a:chOff x="0" y="0"/>
          <a:chExt cx="0" cy="0"/>
        </a:xfrm>
      </p:grpSpPr>
      <p:grpSp>
        <p:nvGrpSpPr>
          <p:cNvPr id="3" name="Group 2"/>
          <p:cNvGrpSpPr/>
          <p:nvPr userDrawn="1"/>
        </p:nvGrpSpPr>
        <p:grpSpPr>
          <a:xfrm>
            <a:off x="9702800" y="4573972"/>
            <a:ext cx="4961467" cy="4638433"/>
            <a:chOff x="519712" y="689430"/>
            <a:chExt cx="5011939" cy="4685618"/>
          </a:xfrm>
          <a:solidFill>
            <a:srgbClr val="FFFFFF"/>
          </a:solidFill>
        </p:grpSpPr>
        <p:sp>
          <p:nvSpPr>
            <p:cNvPr id="4"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5"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6"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7"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8"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42591503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2" y="9334502"/>
            <a:ext cx="20726399" cy="1595216"/>
          </a:xfrm>
        </p:spPr>
        <p:txBody>
          <a:bodyPr>
            <a:noAutofit/>
          </a:bodyPr>
          <a:lstStyle>
            <a:lvl1pPr>
              <a:defRPr sz="7200"/>
            </a:lvl1pPr>
          </a:lstStyle>
          <a:p>
            <a:r>
              <a:rPr lang="en-US" dirty="0" smtClean="0"/>
              <a:t>Click to edit Master title style</a:t>
            </a:r>
            <a:endParaRPr lang="en-US" dirty="0"/>
          </a:p>
        </p:txBody>
      </p:sp>
      <p:sp>
        <p:nvSpPr>
          <p:cNvPr id="3" name="Subtitle 2"/>
          <p:cNvSpPr>
            <a:spLocks noGrp="1"/>
          </p:cNvSpPr>
          <p:nvPr>
            <p:ph type="subTitle" idx="1"/>
          </p:nvPr>
        </p:nvSpPr>
        <p:spPr>
          <a:xfrm>
            <a:off x="3657601" y="11062384"/>
            <a:ext cx="17068801" cy="1714500"/>
          </a:xfrm>
        </p:spPr>
        <p:txBody>
          <a:bodyPr>
            <a:noAutofit/>
          </a:bodyPr>
          <a:lstStyle>
            <a:lvl1pPr marL="0" indent="0" algn="ctr">
              <a:buNone/>
              <a:defRPr sz="4800">
                <a:solidFill>
                  <a:schemeClr val="tx1">
                    <a:tint val="75000"/>
                  </a:schemeClr>
                </a:solidFill>
              </a:defRPr>
            </a:lvl1pPr>
            <a:lvl2pPr marL="914355" indent="0" algn="ctr">
              <a:buNone/>
              <a:defRPr>
                <a:solidFill>
                  <a:schemeClr val="tx1">
                    <a:tint val="75000"/>
                  </a:schemeClr>
                </a:solidFill>
              </a:defRPr>
            </a:lvl2pPr>
            <a:lvl3pPr marL="1828708" indent="0" algn="ctr">
              <a:buNone/>
              <a:defRPr>
                <a:solidFill>
                  <a:schemeClr val="tx1">
                    <a:tint val="75000"/>
                  </a:schemeClr>
                </a:solidFill>
              </a:defRPr>
            </a:lvl3pPr>
            <a:lvl4pPr marL="2743063" indent="0" algn="ctr">
              <a:buNone/>
              <a:defRPr>
                <a:solidFill>
                  <a:schemeClr val="tx1">
                    <a:tint val="75000"/>
                  </a:schemeClr>
                </a:solidFill>
              </a:defRPr>
            </a:lvl4pPr>
            <a:lvl5pPr marL="3657417" indent="0" algn="ctr">
              <a:buNone/>
              <a:defRPr>
                <a:solidFill>
                  <a:schemeClr val="tx1">
                    <a:tint val="75000"/>
                  </a:schemeClr>
                </a:solidFill>
              </a:defRPr>
            </a:lvl5pPr>
            <a:lvl6pPr marL="4571772" indent="0" algn="ctr">
              <a:buNone/>
              <a:defRPr>
                <a:solidFill>
                  <a:schemeClr val="tx1">
                    <a:tint val="75000"/>
                  </a:schemeClr>
                </a:solidFill>
              </a:defRPr>
            </a:lvl6pPr>
            <a:lvl7pPr marL="5486125" indent="0" algn="ctr">
              <a:buNone/>
              <a:defRPr>
                <a:solidFill>
                  <a:schemeClr val="tx1">
                    <a:tint val="75000"/>
                  </a:schemeClr>
                </a:solidFill>
              </a:defRPr>
            </a:lvl7pPr>
            <a:lvl8pPr marL="6400480" indent="0" algn="ctr">
              <a:buNone/>
              <a:defRPr>
                <a:solidFill>
                  <a:schemeClr val="tx1">
                    <a:tint val="75000"/>
                  </a:schemeClr>
                </a:solidFill>
              </a:defRPr>
            </a:lvl8pPr>
            <a:lvl9pPr marL="7314833" indent="0" algn="ctr">
              <a:buNone/>
              <a:defRPr>
                <a:solidFill>
                  <a:schemeClr val="tx1">
                    <a:tint val="75000"/>
                  </a:schemeClr>
                </a:solidFill>
              </a:defRPr>
            </a:lvl9pPr>
          </a:lstStyle>
          <a:p>
            <a:r>
              <a:rPr lang="en-US" dirty="0" smtClean="0"/>
              <a:t>Click to edit Master subtitle style</a:t>
            </a:r>
            <a:endParaRPr lang="en-US" dirty="0"/>
          </a:p>
        </p:txBody>
      </p:sp>
      <p:grpSp>
        <p:nvGrpSpPr>
          <p:cNvPr id="7" name="Group 6"/>
          <p:cNvGrpSpPr/>
          <p:nvPr userDrawn="1"/>
        </p:nvGrpSpPr>
        <p:grpSpPr>
          <a:xfrm>
            <a:off x="9702801" y="3454403"/>
            <a:ext cx="4961468" cy="4638434"/>
            <a:chOff x="519712" y="689430"/>
            <a:chExt cx="5011939" cy="4685618"/>
          </a:xfrm>
          <a:solidFill>
            <a:srgbClr val="1466DE"/>
          </a:solidFill>
        </p:grpSpPr>
        <p:sp>
          <p:nvSpPr>
            <p:cNvPr id="8"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9"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0"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1"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2"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grpSp>
    </p:spTree>
    <p:extLst>
      <p:ext uri="{BB962C8B-B14F-4D97-AF65-F5344CB8AC3E}">
        <p14:creationId xmlns:p14="http://schemas.microsoft.com/office/powerpoint/2010/main" val="1592886796"/>
      </p:ext>
    </p:extLst>
  </p:cSld>
  <p:clrMapOvr>
    <a:masterClrMapping/>
  </p:clrMapOvr>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AutoShape 1"/>
          <p:cNvSpPr>
            <a:spLocks/>
          </p:cNvSpPr>
          <p:nvPr/>
        </p:nvSpPr>
        <p:spPr bwMode="auto">
          <a:xfrm>
            <a:off x="10479983" y="5170728"/>
            <a:ext cx="1716783" cy="1217564"/>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5" name="AutoShape 2"/>
          <p:cNvSpPr>
            <a:spLocks/>
          </p:cNvSpPr>
          <p:nvPr/>
        </p:nvSpPr>
        <p:spPr bwMode="auto">
          <a:xfrm>
            <a:off x="10479983" y="6388292"/>
            <a:ext cx="1716783" cy="1219468"/>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6" name="AutoShape 3"/>
          <p:cNvSpPr>
            <a:spLocks/>
          </p:cNvSpPr>
          <p:nvPr/>
        </p:nvSpPr>
        <p:spPr bwMode="auto">
          <a:xfrm>
            <a:off x="12187236" y="6388292"/>
            <a:ext cx="1716783" cy="1219468"/>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7" name="AutoShape 4"/>
          <p:cNvSpPr>
            <a:spLocks/>
          </p:cNvSpPr>
          <p:nvPr/>
        </p:nvSpPr>
        <p:spPr bwMode="auto">
          <a:xfrm>
            <a:off x="12187236" y="5170728"/>
            <a:ext cx="1716783" cy="1217564"/>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8" name="AutoShape 5"/>
          <p:cNvSpPr>
            <a:spLocks/>
          </p:cNvSpPr>
          <p:nvPr/>
        </p:nvSpPr>
        <p:spPr bwMode="auto">
          <a:xfrm>
            <a:off x="11181176" y="7152364"/>
            <a:ext cx="2023555" cy="1219468"/>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Tree>
    <p:extLst>
      <p:ext uri="{BB962C8B-B14F-4D97-AF65-F5344CB8AC3E}">
        <p14:creationId xmlns:p14="http://schemas.microsoft.com/office/powerpoint/2010/main" val="1585273749"/>
      </p:ext>
    </p:extLst>
  </p:cSld>
  <p:clrMapOvr>
    <a:masterClrMapping/>
  </p:clrMapOvr>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702934" y="12473133"/>
            <a:ext cx="5689600" cy="641350"/>
          </a:xfrm>
        </p:spPr>
        <p:txBody>
          <a:bodyPr/>
          <a:lstStyle/>
          <a:p>
            <a:fld id="{FC764D84-F6AE-4C24-8A35-FED185046FBF}" type="datetime1">
              <a:rPr lang="en-US" smtClean="0">
                <a:solidFill>
                  <a:srgbClr val="2E363C">
                    <a:tint val="75000"/>
                  </a:srgbClr>
                </a:solidFill>
                <a:latin typeface="Open Sans Light"/>
              </a:rPr>
              <a:pPr/>
              <a:t>21/05/15</a:t>
            </a:fld>
            <a:endParaRPr lang="en-US">
              <a:solidFill>
                <a:srgbClr val="2E363C">
                  <a:tint val="75000"/>
                </a:srgbClr>
              </a:solidFill>
              <a:latin typeface="Open Sans Light"/>
            </a:endParaRPr>
          </a:p>
        </p:txBody>
      </p:sp>
      <p:sp>
        <p:nvSpPr>
          <p:cNvPr id="5" name="Slide Number Placeholder 4"/>
          <p:cNvSpPr>
            <a:spLocks noGrp="1"/>
          </p:cNvSpPr>
          <p:nvPr>
            <p:ph type="sldNum" sz="quarter" idx="12"/>
          </p:nvPr>
        </p:nvSpPr>
        <p:spPr>
          <a:xfrm>
            <a:off x="16860045" y="12473133"/>
            <a:ext cx="5689600" cy="641350"/>
          </a:xfrm>
        </p:spPr>
        <p:txBody>
          <a:bodyPr/>
          <a:lstStyle/>
          <a:p>
            <a:fld id="{DF5BD53A-379D-4DE4-999A-7C06D11EEC62}" type="slidenum">
              <a:rPr lang="en-US" smtClean="0">
                <a:solidFill>
                  <a:srgbClr val="2E363C">
                    <a:tint val="75000"/>
                  </a:srgbClr>
                </a:solidFill>
                <a:latin typeface="Open Sans Light"/>
              </a:rPr>
              <a:pPr/>
              <a:t>‹#›</a:t>
            </a:fld>
            <a:endParaRPr lang="en-US">
              <a:solidFill>
                <a:srgbClr val="2E363C">
                  <a:tint val="75000"/>
                </a:srgbClr>
              </a:solidFill>
              <a:latin typeface="Open Sans Light"/>
            </a:endParaRPr>
          </a:p>
        </p:txBody>
      </p:sp>
      <p:cxnSp>
        <p:nvCxnSpPr>
          <p:cNvPr id="7" name="Straight Connector 6"/>
          <p:cNvCxnSpPr/>
          <p:nvPr userDrawn="1"/>
        </p:nvCxnSpPr>
        <p:spPr>
          <a:xfrm>
            <a:off x="4773171" y="4009578"/>
            <a:ext cx="1483766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773171" y="5904640"/>
            <a:ext cx="1483766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773171" y="7799702"/>
            <a:ext cx="1483766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userDrawn="1">
            <p:ph type="body" sz="quarter" idx="13"/>
          </p:nvPr>
        </p:nvSpPr>
        <p:spPr>
          <a:xfrm>
            <a:off x="911466" y="2533411"/>
            <a:ext cx="22561071" cy="1057274"/>
          </a:xfrm>
        </p:spPr>
        <p:txBody>
          <a:bodyPr anchor="ctr">
            <a:noAutofit/>
          </a:bodyPr>
          <a:lstStyle>
            <a:lvl1pPr algn="ctr">
              <a:defRPr sz="4800"/>
            </a:lvl1pPr>
          </a:lstStyle>
          <a:p>
            <a:pPr lvl="0"/>
            <a:r>
              <a:rPr lang="en-US" dirty="0" smtClean="0"/>
              <a:t>Click to edit Master text styles</a:t>
            </a:r>
          </a:p>
        </p:txBody>
      </p:sp>
      <p:sp>
        <p:nvSpPr>
          <p:cNvPr id="17" name="Text Placeholder 15"/>
          <p:cNvSpPr>
            <a:spLocks noGrp="1"/>
          </p:cNvSpPr>
          <p:nvPr userDrawn="1">
            <p:ph type="body" sz="quarter" idx="14"/>
          </p:nvPr>
        </p:nvSpPr>
        <p:spPr>
          <a:xfrm>
            <a:off x="911466" y="4415221"/>
            <a:ext cx="22561071" cy="1057274"/>
          </a:xfrm>
        </p:spPr>
        <p:txBody>
          <a:bodyPr anchor="ctr">
            <a:noAutofit/>
          </a:bodyPr>
          <a:lstStyle>
            <a:lvl1pPr algn="ctr">
              <a:defRPr sz="4800"/>
            </a:lvl1pPr>
          </a:lstStyle>
          <a:p>
            <a:pPr lvl="0"/>
            <a:r>
              <a:rPr lang="en-US" dirty="0" smtClean="0"/>
              <a:t>Click to edit Master text styles</a:t>
            </a:r>
          </a:p>
        </p:txBody>
      </p:sp>
      <p:sp>
        <p:nvSpPr>
          <p:cNvPr id="18" name="Text Placeholder 15"/>
          <p:cNvSpPr>
            <a:spLocks noGrp="1"/>
          </p:cNvSpPr>
          <p:nvPr userDrawn="1">
            <p:ph type="body" sz="quarter" idx="15"/>
          </p:nvPr>
        </p:nvSpPr>
        <p:spPr>
          <a:xfrm>
            <a:off x="911466" y="6323535"/>
            <a:ext cx="22561071" cy="1057274"/>
          </a:xfrm>
        </p:spPr>
        <p:txBody>
          <a:bodyPr anchor="ctr">
            <a:noAutofit/>
          </a:bodyPr>
          <a:lstStyle>
            <a:lvl1pPr algn="ctr">
              <a:defRPr sz="4800"/>
            </a:lvl1pPr>
          </a:lstStyle>
          <a:p>
            <a:pPr lvl="0"/>
            <a:r>
              <a:rPr lang="en-US" dirty="0" smtClean="0"/>
              <a:t>Click to edit Master text styles</a:t>
            </a:r>
          </a:p>
        </p:txBody>
      </p:sp>
      <p:sp>
        <p:nvSpPr>
          <p:cNvPr id="19" name="Text Placeholder 15"/>
          <p:cNvSpPr>
            <a:spLocks noGrp="1"/>
          </p:cNvSpPr>
          <p:nvPr userDrawn="1">
            <p:ph type="body" sz="quarter" idx="16"/>
          </p:nvPr>
        </p:nvSpPr>
        <p:spPr>
          <a:xfrm>
            <a:off x="911466" y="8218597"/>
            <a:ext cx="22561071" cy="1057274"/>
          </a:xfrm>
        </p:spPr>
        <p:txBody>
          <a:bodyPr anchor="ctr">
            <a:noAutofit/>
          </a:bodyPr>
          <a:lstStyle>
            <a:lvl1pPr algn="ctr">
              <a:defRPr sz="4800"/>
            </a:lvl1pPr>
          </a:lstStyle>
          <a:p>
            <a:pPr lvl="0"/>
            <a:r>
              <a:rPr lang="en-US" dirty="0" smtClean="0"/>
              <a:t>Click to edit Master text styles</a:t>
            </a:r>
          </a:p>
        </p:txBody>
      </p:sp>
      <p:sp>
        <p:nvSpPr>
          <p:cNvPr id="20" name="Text Placeholder 15"/>
          <p:cNvSpPr>
            <a:spLocks noGrp="1"/>
          </p:cNvSpPr>
          <p:nvPr userDrawn="1">
            <p:ph type="body" sz="quarter" idx="17"/>
          </p:nvPr>
        </p:nvSpPr>
        <p:spPr>
          <a:xfrm>
            <a:off x="911466" y="10113655"/>
            <a:ext cx="22561071" cy="1057274"/>
          </a:xfrm>
        </p:spPr>
        <p:txBody>
          <a:bodyPr anchor="ctr">
            <a:noAutofit/>
          </a:bodyPr>
          <a:lstStyle>
            <a:lvl1pPr algn="ctr">
              <a:defRPr sz="4800"/>
            </a:lvl1pPr>
          </a:lstStyle>
          <a:p>
            <a:pPr lvl="0"/>
            <a:r>
              <a:rPr lang="en-US" dirty="0" smtClean="0"/>
              <a:t>Click to edit Master text styles</a:t>
            </a:r>
          </a:p>
        </p:txBody>
      </p:sp>
    </p:spTree>
    <p:extLst>
      <p:ext uri="{BB962C8B-B14F-4D97-AF65-F5344CB8AC3E}">
        <p14:creationId xmlns:p14="http://schemas.microsoft.com/office/powerpoint/2010/main" val="388309941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1080" userDrawn="1">
          <p15:clr>
            <a:srgbClr val="FBAE40"/>
          </p15:clr>
        </p15:guide>
        <p15:guide id="2" pos="1920"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9C2B33-4A30-43CC-ABDB-8F8CEF5B615B}" type="datetime1">
              <a:rPr lang="en-US" smtClean="0">
                <a:solidFill>
                  <a:srgbClr val="2E363C">
                    <a:tint val="75000"/>
                  </a:srgbClr>
                </a:solidFill>
                <a:latin typeface="Open Sans Light"/>
              </a:rPr>
              <a:pPr/>
              <a:t>21/05/15</a:t>
            </a:fld>
            <a:endParaRPr lang="en-US">
              <a:solidFill>
                <a:srgbClr val="2E363C">
                  <a:tint val="75000"/>
                </a:srgbClr>
              </a:solidFill>
              <a:latin typeface="Open Sans Light"/>
            </a:endParaRPr>
          </a:p>
        </p:txBody>
      </p:sp>
      <p:sp>
        <p:nvSpPr>
          <p:cNvPr id="6" name="Slide Number Placeholder 5"/>
          <p:cNvSpPr>
            <a:spLocks noGrp="1"/>
          </p:cNvSpPr>
          <p:nvPr>
            <p:ph type="sldNum" sz="quarter" idx="12"/>
          </p:nvPr>
        </p:nvSpPr>
        <p:spPr/>
        <p:txBody>
          <a:bodyPr/>
          <a:lstStyle/>
          <a:p>
            <a:fld id="{DF5BD53A-379D-4DE4-999A-7C06D11EEC62}" type="slidenum">
              <a:rPr lang="en-US" smtClean="0">
                <a:solidFill>
                  <a:srgbClr val="2E363C">
                    <a:tint val="75000"/>
                  </a:srgbClr>
                </a:solidFill>
                <a:latin typeface="Open Sans Light"/>
              </a:rPr>
              <a:pPr/>
              <a:t>‹#›</a:t>
            </a:fld>
            <a:endParaRPr lang="en-US">
              <a:solidFill>
                <a:srgbClr val="2E363C">
                  <a:tint val="75000"/>
                </a:srgbClr>
              </a:solidFill>
              <a:latin typeface="Open Sans Light"/>
            </a:endParaRPr>
          </a:p>
        </p:txBody>
      </p:sp>
    </p:spTree>
    <p:extLst>
      <p:ext uri="{BB962C8B-B14F-4D97-AF65-F5344CB8AC3E}">
        <p14:creationId xmlns:p14="http://schemas.microsoft.com/office/powerpoint/2010/main" val="672779385"/>
      </p:ext>
    </p:extLst>
  </p:cSld>
  <p:clrMapOvr>
    <a:masterClrMapping/>
  </p:clrMapOvr>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A20F6A5-F16F-487A-91FD-8281C8FC4E17}" type="datetime1">
              <a:rPr lang="en-US" smtClean="0">
                <a:solidFill>
                  <a:srgbClr val="2E363C">
                    <a:tint val="75000"/>
                  </a:srgbClr>
                </a:solidFill>
                <a:latin typeface="Open Sans Light"/>
              </a:rPr>
              <a:pPr/>
              <a:t>21/05/15</a:t>
            </a:fld>
            <a:endParaRPr lang="en-US">
              <a:solidFill>
                <a:srgbClr val="2E363C">
                  <a:tint val="75000"/>
                </a:srgbClr>
              </a:solidFill>
              <a:latin typeface="Open Sans Light"/>
            </a:endParaRPr>
          </a:p>
        </p:txBody>
      </p:sp>
      <p:sp>
        <p:nvSpPr>
          <p:cNvPr id="5" name="Slide Number Placeholder 4"/>
          <p:cNvSpPr>
            <a:spLocks noGrp="1"/>
          </p:cNvSpPr>
          <p:nvPr>
            <p:ph type="sldNum" sz="quarter" idx="12"/>
          </p:nvPr>
        </p:nvSpPr>
        <p:spPr/>
        <p:txBody>
          <a:bodyPr/>
          <a:lstStyle/>
          <a:p>
            <a:fld id="{DF5BD53A-379D-4DE4-999A-7C06D11EEC62}" type="slidenum">
              <a:rPr lang="en-US" smtClean="0">
                <a:solidFill>
                  <a:srgbClr val="2E363C">
                    <a:tint val="75000"/>
                  </a:srgbClr>
                </a:solidFill>
                <a:latin typeface="Open Sans Light"/>
              </a:rPr>
              <a:pPr/>
              <a:t>‹#›</a:t>
            </a:fld>
            <a:endParaRPr lang="en-US">
              <a:solidFill>
                <a:srgbClr val="2E363C">
                  <a:tint val="75000"/>
                </a:srgbClr>
              </a:solidFill>
              <a:latin typeface="Open Sans Light"/>
            </a:endParaRPr>
          </a:p>
        </p:txBody>
      </p:sp>
    </p:spTree>
    <p:extLst>
      <p:ext uri="{BB962C8B-B14F-4D97-AF65-F5344CB8AC3E}">
        <p14:creationId xmlns:p14="http://schemas.microsoft.com/office/powerpoint/2010/main" val="3557993911"/>
      </p:ext>
    </p:extLst>
  </p:cSld>
  <p:clrMapOvr>
    <a:masterClrMapping/>
  </p:clrMapOvr>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290BB-1B07-4588-A68D-6CFEB8FC51C7}" type="datetime1">
              <a:rPr lang="en-US" smtClean="0">
                <a:solidFill>
                  <a:srgbClr val="2E363C">
                    <a:tint val="75000"/>
                  </a:srgbClr>
                </a:solidFill>
                <a:latin typeface="Open Sans Light"/>
              </a:rPr>
              <a:pPr/>
              <a:t>21/05/15</a:t>
            </a:fld>
            <a:endParaRPr lang="en-US">
              <a:solidFill>
                <a:srgbClr val="2E363C">
                  <a:tint val="75000"/>
                </a:srgbClr>
              </a:solidFill>
              <a:latin typeface="Open Sans Light"/>
            </a:endParaRPr>
          </a:p>
        </p:txBody>
      </p:sp>
      <p:sp>
        <p:nvSpPr>
          <p:cNvPr id="4" name="Slide Number Placeholder 3"/>
          <p:cNvSpPr>
            <a:spLocks noGrp="1"/>
          </p:cNvSpPr>
          <p:nvPr>
            <p:ph type="sldNum" sz="quarter" idx="12"/>
          </p:nvPr>
        </p:nvSpPr>
        <p:spPr/>
        <p:txBody>
          <a:bodyPr/>
          <a:lstStyle/>
          <a:p>
            <a:fld id="{DF5BD53A-379D-4DE4-999A-7C06D11EEC62}" type="slidenum">
              <a:rPr lang="en-US" smtClean="0">
                <a:solidFill>
                  <a:srgbClr val="2E363C">
                    <a:tint val="75000"/>
                  </a:srgbClr>
                </a:solidFill>
                <a:latin typeface="Open Sans Light"/>
              </a:rPr>
              <a:pPr/>
              <a:t>‹#›</a:t>
            </a:fld>
            <a:endParaRPr lang="en-US">
              <a:solidFill>
                <a:srgbClr val="2E363C">
                  <a:tint val="75000"/>
                </a:srgbClr>
              </a:solidFill>
              <a:latin typeface="Open Sans Light"/>
            </a:endParaRPr>
          </a:p>
        </p:txBody>
      </p:sp>
    </p:spTree>
    <p:extLst>
      <p:ext uri="{BB962C8B-B14F-4D97-AF65-F5344CB8AC3E}">
        <p14:creationId xmlns:p14="http://schemas.microsoft.com/office/powerpoint/2010/main" val="595943879"/>
      </p:ext>
    </p:extLst>
  </p:cSld>
  <p:clrMapOvr>
    <a:masterClrMapping/>
  </p:clrMapOvr>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802" y="5106163"/>
            <a:ext cx="20726399" cy="2724150"/>
          </a:xfrm>
        </p:spPr>
        <p:txBody>
          <a:bodyPr anchor="ctr"/>
          <a:lstStyle>
            <a:lvl1pPr algn="ctr">
              <a:defRPr sz="8000" b="0" cap="none" baseline="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FED504DC-4E3E-49B9-A8C5-906CC7D45B95}" type="datetime1">
              <a:rPr lang="en-US" smtClean="0">
                <a:solidFill>
                  <a:srgbClr val="2E363C">
                    <a:tint val="75000"/>
                  </a:srgbClr>
                </a:solidFill>
                <a:latin typeface="Open Sans Light"/>
              </a:rPr>
              <a:pPr/>
              <a:t>21/05/15</a:t>
            </a:fld>
            <a:endParaRPr lang="en-US">
              <a:solidFill>
                <a:srgbClr val="2E363C">
                  <a:tint val="75000"/>
                </a:srgbClr>
              </a:solidFill>
              <a:latin typeface="Open Sans Light"/>
            </a:endParaRPr>
          </a:p>
        </p:txBody>
      </p:sp>
      <p:sp>
        <p:nvSpPr>
          <p:cNvPr id="6" name="Slide Number Placeholder 5"/>
          <p:cNvSpPr>
            <a:spLocks noGrp="1"/>
          </p:cNvSpPr>
          <p:nvPr>
            <p:ph type="sldNum" sz="quarter" idx="12"/>
          </p:nvPr>
        </p:nvSpPr>
        <p:spPr/>
        <p:txBody>
          <a:bodyPr/>
          <a:lstStyle/>
          <a:p>
            <a:fld id="{DF5BD53A-379D-4DE4-999A-7C06D11EEC62}" type="slidenum">
              <a:rPr lang="en-US" smtClean="0">
                <a:solidFill>
                  <a:srgbClr val="2E363C">
                    <a:tint val="75000"/>
                  </a:srgbClr>
                </a:solidFill>
                <a:latin typeface="Open Sans Light"/>
              </a:rPr>
              <a:pPr/>
              <a:t>‹#›</a:t>
            </a:fld>
            <a:endParaRPr lang="en-US">
              <a:solidFill>
                <a:srgbClr val="2E363C">
                  <a:tint val="75000"/>
                </a:srgbClr>
              </a:solidFill>
              <a:latin typeface="Open Sans Light"/>
            </a:endParaRPr>
          </a:p>
        </p:txBody>
      </p:sp>
    </p:spTree>
    <p:extLst>
      <p:ext uri="{BB962C8B-B14F-4D97-AF65-F5344CB8AC3E}">
        <p14:creationId xmlns:p14="http://schemas.microsoft.com/office/powerpoint/2010/main" val="3261542684"/>
      </p:ext>
    </p:extLst>
  </p:cSld>
  <p:clrMapOvr>
    <a:masterClrMapping/>
  </p:clrMapOvr>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351"/>
          <p:cNvSpPr/>
          <p:nvPr userDrawn="1"/>
        </p:nvSpPr>
        <p:spPr>
          <a:xfrm>
            <a:off x="-62025" y="0"/>
            <a:ext cx="10722374" cy="13716000"/>
          </a:xfrm>
          <a:prstGeom prst="rect">
            <a:avLst/>
          </a:prstGeom>
          <a:solidFill>
            <a:srgbClr val="1466DE"/>
          </a:solidFill>
          <a:ln w="12700">
            <a:miter lim="400000"/>
          </a:ln>
        </p:spPr>
        <p:txBody>
          <a:bodyPr lIns="50794" tIns="50794" rIns="50794" bIns="50794" anchor="ctr"/>
          <a:lstStyle/>
          <a:p>
            <a:pPr marL="22723" indent="-10024" algn="l" defTabSz="584172" rtl="0">
              <a:lnSpc>
                <a:spcPct val="90000"/>
              </a:lnSpc>
              <a:tabLst>
                <a:tab pos="4000300" algn="l"/>
              </a:tabLst>
              <a:defRPr sz="5000" spc="200">
                <a:solidFill>
                  <a:srgbClr val="FFFFFF"/>
                </a:solidFill>
              </a:defRPr>
            </a:pPr>
            <a:endParaRPr sz="5000" spc="200">
              <a:solidFill>
                <a:srgbClr val="FFFFFF"/>
              </a:solidFill>
              <a:latin typeface="Open Sans Light"/>
              <a:ea typeface="Open Sans Light"/>
              <a:cs typeface="Open Sans Light"/>
            </a:endParaRPr>
          </a:p>
        </p:txBody>
      </p:sp>
      <p:sp>
        <p:nvSpPr>
          <p:cNvPr id="4" name="Content Placeholder 3"/>
          <p:cNvSpPr>
            <a:spLocks noGrp="1"/>
          </p:cNvSpPr>
          <p:nvPr>
            <p:ph sz="half" idx="2"/>
          </p:nvPr>
        </p:nvSpPr>
        <p:spPr>
          <a:xfrm>
            <a:off x="11579754" y="955678"/>
            <a:ext cx="11892785" cy="3581600"/>
          </a:xfrm>
        </p:spPr>
        <p:txBody>
          <a:bodyPr>
            <a:noAutofit/>
          </a:bodyPr>
          <a:lstStyle>
            <a:lvl1pPr>
              <a:defRPr sz="4400"/>
            </a:lvl1pPr>
            <a:lvl2pPr>
              <a:defRPr sz="3600"/>
            </a:lvl2pPr>
            <a:lvl3pPr>
              <a:defRPr sz="3200"/>
            </a:lvl3pPr>
            <a:lvl4pPr>
              <a:defRPr sz="2800"/>
            </a:lvl4pPr>
            <a:lvl5pPr>
              <a:defRPr sz="2800"/>
            </a:lvl5pPr>
            <a:lvl6pPr>
              <a:defRPr sz="3600"/>
            </a:lvl6pPr>
            <a:lvl7pPr>
              <a:defRPr sz="3600"/>
            </a:lvl7pPr>
            <a:lvl8pPr>
              <a:defRPr sz="3600"/>
            </a:lvl8pPr>
            <a:lvl9pPr>
              <a:defRPr sz="3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37BE3F6F-E084-4D7F-B8A0-271DF6F6E397}" type="datetime1">
              <a:rPr lang="en-US" smtClean="0">
                <a:solidFill>
                  <a:srgbClr val="FFFFFF"/>
                </a:solidFill>
                <a:latin typeface="Open Sans Light"/>
              </a:rPr>
              <a:pPr/>
              <a:t>21/05/15</a:t>
            </a:fld>
            <a:endParaRPr lang="en-US">
              <a:solidFill>
                <a:srgbClr val="FFFFFF"/>
              </a:solidFill>
              <a:latin typeface="Open Sans Light"/>
            </a:endParaRPr>
          </a:p>
        </p:txBody>
      </p:sp>
      <p:sp>
        <p:nvSpPr>
          <p:cNvPr id="7" name="Slide Number Placeholder 6"/>
          <p:cNvSpPr>
            <a:spLocks noGrp="1"/>
          </p:cNvSpPr>
          <p:nvPr>
            <p:ph type="sldNum" sz="quarter" idx="12"/>
          </p:nvPr>
        </p:nvSpPr>
        <p:spPr/>
        <p:txBody>
          <a:bodyPr/>
          <a:lstStyle/>
          <a:p>
            <a:fld id="{DF5BD53A-379D-4DE4-999A-7C06D11EEC62}" type="slidenum">
              <a:rPr lang="en-US" smtClean="0">
                <a:solidFill>
                  <a:srgbClr val="2E363C">
                    <a:tint val="75000"/>
                  </a:srgbClr>
                </a:solidFill>
                <a:latin typeface="Open Sans Light"/>
              </a:rPr>
              <a:pPr/>
              <a:t>‹#›</a:t>
            </a:fld>
            <a:endParaRPr lang="en-US">
              <a:solidFill>
                <a:srgbClr val="2E363C">
                  <a:tint val="75000"/>
                </a:srgbClr>
              </a:solidFill>
              <a:latin typeface="Open Sans Light"/>
            </a:endParaRPr>
          </a:p>
        </p:txBody>
      </p:sp>
    </p:spTree>
    <p:extLst>
      <p:ext uri="{BB962C8B-B14F-4D97-AF65-F5344CB8AC3E}">
        <p14:creationId xmlns:p14="http://schemas.microsoft.com/office/powerpoint/2010/main" val="2648878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0000" decel="68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850" fill="hold"/>
                                        <p:tgtEl>
                                          <p:spTgt spid="8"/>
                                        </p:tgtEl>
                                        <p:attrNameLst>
                                          <p:attrName>ppt_x</p:attrName>
                                        </p:attrNameLst>
                                      </p:cBhvr>
                                      <p:tavLst>
                                        <p:tav tm="0">
                                          <p:val>
                                            <p:strVal val="0-#ppt_w/2"/>
                                          </p:val>
                                        </p:tav>
                                        <p:tav tm="100000">
                                          <p:val>
                                            <p:strVal val="#ppt_x"/>
                                          </p:val>
                                        </p:tav>
                                      </p:tavLst>
                                    </p:anim>
                                    <p:anim calcmode="lin" valueType="num">
                                      <p:cBhvr additive="base">
                                        <p:cTn id="8" dur="8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Shape 351"/>
          <p:cNvSpPr/>
          <p:nvPr userDrawn="1"/>
        </p:nvSpPr>
        <p:spPr>
          <a:xfrm>
            <a:off x="-62025" y="0"/>
            <a:ext cx="10722374" cy="13716000"/>
          </a:xfrm>
          <a:prstGeom prst="rect">
            <a:avLst/>
          </a:prstGeom>
          <a:solidFill>
            <a:schemeClr val="accent1">
              <a:lumMod val="90000"/>
            </a:schemeClr>
          </a:solidFill>
          <a:ln w="12700">
            <a:miter lim="400000"/>
          </a:ln>
        </p:spPr>
        <p:txBody>
          <a:bodyPr lIns="50794" tIns="50794" rIns="50794" bIns="50794" anchor="ctr"/>
          <a:lstStyle/>
          <a:p>
            <a:pPr marL="22723" indent="-10024" algn="l" defTabSz="584172" rtl="0">
              <a:lnSpc>
                <a:spcPct val="90000"/>
              </a:lnSpc>
              <a:tabLst>
                <a:tab pos="4000300" algn="l"/>
              </a:tabLst>
              <a:defRPr sz="5000" spc="200">
                <a:solidFill>
                  <a:srgbClr val="FFFFFF"/>
                </a:solidFill>
              </a:defRPr>
            </a:pPr>
            <a:endParaRPr sz="5000" spc="200">
              <a:solidFill>
                <a:srgbClr val="FFFFFF"/>
              </a:solidFill>
              <a:latin typeface="Open Sans Light"/>
              <a:ea typeface="Open Sans Light"/>
              <a:cs typeface="Open Sans Light"/>
            </a:endParaRPr>
          </a:p>
        </p:txBody>
      </p:sp>
      <p:sp>
        <p:nvSpPr>
          <p:cNvPr id="2" name="Title 1"/>
          <p:cNvSpPr>
            <a:spLocks noGrp="1"/>
          </p:cNvSpPr>
          <p:nvPr>
            <p:ph type="title"/>
          </p:nvPr>
        </p:nvSpPr>
        <p:spPr>
          <a:xfrm>
            <a:off x="11582692" y="914400"/>
            <a:ext cx="11886908" cy="1920876"/>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11582692" y="3200403"/>
            <a:ext cx="11886908" cy="9051926"/>
          </a:xfrm>
        </p:spPr>
        <p:txBody>
          <a:bodyPr>
            <a:noAutofit/>
          </a:bodyPr>
          <a:lstStyle>
            <a:lvl1pPr>
              <a:defRPr sz="4400"/>
            </a:lvl1pPr>
            <a:lvl2pPr>
              <a:defRPr sz="3600"/>
            </a:lvl2pPr>
            <a:lvl3pPr>
              <a:defRPr sz="3200"/>
            </a:lvl3pPr>
            <a:lvl4pPr>
              <a:defRPr sz="2800"/>
            </a:lvl4pPr>
            <a:lvl5pPr>
              <a:defRPr sz="2800"/>
            </a:lvl5pPr>
            <a:lvl6pPr>
              <a:defRPr sz="3600"/>
            </a:lvl6pPr>
            <a:lvl7pPr>
              <a:defRPr sz="3600"/>
            </a:lvl7pPr>
            <a:lvl8pPr>
              <a:defRPr sz="3600"/>
            </a:lvl8pPr>
            <a:lvl9pPr>
              <a:defRPr sz="3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4BB97FEF-8A13-4AD5-BB0D-F3DDD5E24DEB}" type="datetime1">
              <a:rPr lang="en-US" smtClean="0">
                <a:solidFill>
                  <a:srgbClr val="FFFFFF"/>
                </a:solidFill>
                <a:latin typeface="Open Sans Light"/>
              </a:rPr>
              <a:pPr/>
              <a:t>21/05/15</a:t>
            </a:fld>
            <a:endParaRPr lang="en-US">
              <a:solidFill>
                <a:srgbClr val="FFFFFF"/>
              </a:solidFill>
              <a:latin typeface="Open Sans Light"/>
            </a:endParaRPr>
          </a:p>
        </p:txBody>
      </p:sp>
      <p:sp>
        <p:nvSpPr>
          <p:cNvPr id="7" name="Slide Number Placeholder 6"/>
          <p:cNvSpPr>
            <a:spLocks noGrp="1"/>
          </p:cNvSpPr>
          <p:nvPr>
            <p:ph type="sldNum" sz="quarter" idx="12"/>
          </p:nvPr>
        </p:nvSpPr>
        <p:spPr/>
        <p:txBody>
          <a:bodyPr/>
          <a:lstStyle/>
          <a:p>
            <a:fld id="{DF5BD53A-379D-4DE4-999A-7C06D11EEC62}" type="slidenum">
              <a:rPr lang="en-US" smtClean="0">
                <a:solidFill>
                  <a:srgbClr val="2E363C">
                    <a:tint val="75000"/>
                  </a:srgbClr>
                </a:solidFill>
                <a:latin typeface="Open Sans Light"/>
              </a:rPr>
              <a:pPr/>
              <a:t>‹#›</a:t>
            </a:fld>
            <a:endParaRPr lang="en-US">
              <a:solidFill>
                <a:srgbClr val="2E363C">
                  <a:tint val="75000"/>
                </a:srgbClr>
              </a:solidFill>
              <a:latin typeface="Open Sans Light"/>
            </a:endParaRPr>
          </a:p>
        </p:txBody>
      </p:sp>
    </p:spTree>
    <p:extLst>
      <p:ext uri="{BB962C8B-B14F-4D97-AF65-F5344CB8AC3E}">
        <p14:creationId xmlns:p14="http://schemas.microsoft.com/office/powerpoint/2010/main" val="2021685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0000" decel="68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850" fill="hold"/>
                                        <p:tgtEl>
                                          <p:spTgt spid="8"/>
                                        </p:tgtEl>
                                        <p:attrNameLst>
                                          <p:attrName>ppt_x</p:attrName>
                                        </p:attrNameLst>
                                      </p:cBhvr>
                                      <p:tavLst>
                                        <p:tav tm="0">
                                          <p:val>
                                            <p:strVal val="0-#ppt_w/2"/>
                                          </p:val>
                                        </p:tav>
                                        <p:tav tm="100000">
                                          <p:val>
                                            <p:strVal val="#ppt_x"/>
                                          </p:val>
                                        </p:tav>
                                      </p:tavLst>
                                    </p:anim>
                                    <p:anim calcmode="lin" valueType="num">
                                      <p:cBhvr additive="base">
                                        <p:cTn id="8" dur="8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_blue">
    <p:bg>
      <p:bgPr>
        <a:solidFill>
          <a:schemeClr val="tx2"/>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5823650" y="5915040"/>
            <a:ext cx="12736697" cy="1885920"/>
            <a:chOff x="3314700" y="393700"/>
            <a:chExt cx="18011775" cy="2667000"/>
          </a:xfrm>
          <a:solidFill>
            <a:schemeClr val="bg1"/>
          </a:solidFill>
        </p:grpSpPr>
        <p:sp>
          <p:nvSpPr>
            <p:cNvPr id="6" name="AutoShape 1"/>
            <p:cNvSpPr>
              <a:spLocks/>
            </p:cNvSpPr>
            <p:nvPr/>
          </p:nvSpPr>
          <p:spPr bwMode="auto">
            <a:xfrm>
              <a:off x="3314700" y="393700"/>
              <a:ext cx="1430338" cy="1014413"/>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7" name="AutoShape 2"/>
            <p:cNvSpPr>
              <a:spLocks/>
            </p:cNvSpPr>
            <p:nvPr/>
          </p:nvSpPr>
          <p:spPr bwMode="auto">
            <a:xfrm>
              <a:off x="3314700" y="1408113"/>
              <a:ext cx="1430338" cy="1016000"/>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8" name="AutoShape 3"/>
            <p:cNvSpPr>
              <a:spLocks/>
            </p:cNvSpPr>
            <p:nvPr/>
          </p:nvSpPr>
          <p:spPr bwMode="auto">
            <a:xfrm>
              <a:off x="4737100" y="1408113"/>
              <a:ext cx="1430338" cy="1016000"/>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9" name="AutoShape 4"/>
            <p:cNvSpPr>
              <a:spLocks/>
            </p:cNvSpPr>
            <p:nvPr/>
          </p:nvSpPr>
          <p:spPr bwMode="auto">
            <a:xfrm>
              <a:off x="4737100" y="393700"/>
              <a:ext cx="1430338" cy="1014413"/>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0" name="AutoShape 5"/>
            <p:cNvSpPr>
              <a:spLocks/>
            </p:cNvSpPr>
            <p:nvPr/>
          </p:nvSpPr>
          <p:spPr bwMode="auto">
            <a:xfrm>
              <a:off x="3898900" y="2044700"/>
              <a:ext cx="1685925" cy="1016000"/>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1" name="AutoShape 6"/>
            <p:cNvSpPr>
              <a:spLocks/>
            </p:cNvSpPr>
            <p:nvPr/>
          </p:nvSpPr>
          <p:spPr bwMode="auto">
            <a:xfrm>
              <a:off x="6604000" y="952500"/>
              <a:ext cx="1035050" cy="1479550"/>
            </a:xfrm>
            <a:custGeom>
              <a:avLst/>
              <a:gdLst/>
              <a:ahLst/>
              <a:cxnLst/>
              <a:rect l="0" t="0" r="r" b="b"/>
              <a:pathLst>
                <a:path w="21600" h="21600">
                  <a:moveTo>
                    <a:pt x="6767" y="3725"/>
                  </a:moveTo>
                  <a:lnTo>
                    <a:pt x="7926" y="3725"/>
                  </a:lnTo>
                  <a:cubicBezTo>
                    <a:pt x="10661" y="3725"/>
                    <a:pt x="14415" y="3951"/>
                    <a:pt x="14415" y="10590"/>
                  </a:cubicBezTo>
                  <a:cubicBezTo>
                    <a:pt x="14415" y="17649"/>
                    <a:pt x="10615" y="17876"/>
                    <a:pt x="7926" y="17876"/>
                  </a:cubicBezTo>
                  <a:lnTo>
                    <a:pt x="6767" y="17876"/>
                  </a:lnTo>
                  <a:cubicBezTo>
                    <a:pt x="6767" y="17876"/>
                    <a:pt x="6767" y="3725"/>
                    <a:pt x="6767" y="3725"/>
                  </a:cubicBezTo>
                  <a:close/>
                  <a:moveTo>
                    <a:pt x="0" y="21600"/>
                  </a:moveTo>
                  <a:lnTo>
                    <a:pt x="8111" y="21600"/>
                  </a:lnTo>
                  <a:cubicBezTo>
                    <a:pt x="10475" y="21600"/>
                    <a:pt x="13812" y="21600"/>
                    <a:pt x="16548" y="20110"/>
                  </a:cubicBezTo>
                  <a:cubicBezTo>
                    <a:pt x="19886" y="18329"/>
                    <a:pt x="21600" y="14703"/>
                    <a:pt x="21600" y="10654"/>
                  </a:cubicBezTo>
                  <a:cubicBezTo>
                    <a:pt x="21600" y="32"/>
                    <a:pt x="12004" y="0"/>
                    <a:pt x="7277" y="0"/>
                  </a:cubicBez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2" name="AutoShape 7"/>
            <p:cNvSpPr>
              <a:spLocks/>
            </p:cNvSpPr>
            <p:nvPr/>
          </p:nvSpPr>
          <p:spPr bwMode="auto">
            <a:xfrm>
              <a:off x="7747000" y="1320800"/>
              <a:ext cx="579438" cy="1109663"/>
            </a:xfrm>
            <a:custGeom>
              <a:avLst/>
              <a:gdLst/>
              <a:ahLst/>
              <a:cxnLst/>
              <a:rect l="0" t="0" r="r" b="b"/>
              <a:pathLst>
                <a:path w="21600" h="21600">
                  <a:moveTo>
                    <a:pt x="0" y="303"/>
                  </a:moveTo>
                  <a:lnTo>
                    <a:pt x="0" y="21600"/>
                  </a:lnTo>
                  <a:lnTo>
                    <a:pt x="11338" y="21600"/>
                  </a:lnTo>
                  <a:lnTo>
                    <a:pt x="11338" y="12398"/>
                  </a:lnTo>
                  <a:cubicBezTo>
                    <a:pt x="11338" y="10756"/>
                    <a:pt x="11338" y="5833"/>
                    <a:pt x="19696" y="5833"/>
                  </a:cubicBezTo>
                  <a:cubicBezTo>
                    <a:pt x="20111" y="5833"/>
                    <a:pt x="20608" y="5833"/>
                    <a:pt x="21600" y="5920"/>
                  </a:cubicBezTo>
                  <a:lnTo>
                    <a:pt x="21600" y="130"/>
                  </a:lnTo>
                  <a:cubicBezTo>
                    <a:pt x="21023" y="43"/>
                    <a:pt x="20446" y="0"/>
                    <a:pt x="19613" y="0"/>
                  </a:cubicBezTo>
                  <a:cubicBezTo>
                    <a:pt x="12994" y="0"/>
                    <a:pt x="11006" y="3630"/>
                    <a:pt x="10013" y="5445"/>
                  </a:cubicBezTo>
                  <a:lnTo>
                    <a:pt x="10013" y="303"/>
                  </a:lnTo>
                  <a:cubicBezTo>
                    <a:pt x="10013" y="303"/>
                    <a:pt x="0" y="303"/>
                    <a:pt x="0" y="303"/>
                  </a:cubicBezTo>
                  <a:close/>
                  <a:moveTo>
                    <a:pt x="0" y="30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3" name="AutoShape 8"/>
            <p:cNvSpPr>
              <a:spLocks/>
            </p:cNvSpPr>
            <p:nvPr/>
          </p:nvSpPr>
          <p:spPr bwMode="auto">
            <a:xfrm>
              <a:off x="8369300" y="1308100"/>
              <a:ext cx="890588" cy="1139825"/>
            </a:xfrm>
            <a:custGeom>
              <a:avLst/>
              <a:gdLst/>
              <a:ahLst/>
              <a:cxnLst/>
              <a:rect l="0" t="0" r="r" b="b"/>
              <a:pathLst>
                <a:path w="21600" h="21600">
                  <a:moveTo>
                    <a:pt x="10826" y="4035"/>
                  </a:moveTo>
                  <a:cubicBezTo>
                    <a:pt x="13089" y="4035"/>
                    <a:pt x="13949" y="5464"/>
                    <a:pt x="13949" y="10802"/>
                  </a:cubicBezTo>
                  <a:cubicBezTo>
                    <a:pt x="13949" y="16348"/>
                    <a:pt x="12981" y="17567"/>
                    <a:pt x="10826" y="17567"/>
                  </a:cubicBezTo>
                  <a:cubicBezTo>
                    <a:pt x="8617" y="17567"/>
                    <a:pt x="7649" y="16307"/>
                    <a:pt x="7649" y="10802"/>
                  </a:cubicBezTo>
                  <a:cubicBezTo>
                    <a:pt x="7649" y="5716"/>
                    <a:pt x="8401" y="4035"/>
                    <a:pt x="10773" y="4035"/>
                  </a:cubicBezTo>
                  <a:cubicBezTo>
                    <a:pt x="10773" y="4035"/>
                    <a:pt x="10826" y="4035"/>
                    <a:pt x="10826" y="4035"/>
                  </a:cubicBezTo>
                  <a:close/>
                  <a:moveTo>
                    <a:pt x="10826" y="0"/>
                  </a:moveTo>
                  <a:cubicBezTo>
                    <a:pt x="2908" y="0"/>
                    <a:pt x="0" y="4329"/>
                    <a:pt x="0" y="10802"/>
                  </a:cubicBezTo>
                  <a:cubicBezTo>
                    <a:pt x="0" y="17483"/>
                    <a:pt x="3123" y="21600"/>
                    <a:pt x="10773" y="21600"/>
                  </a:cubicBezTo>
                  <a:cubicBezTo>
                    <a:pt x="18528" y="21600"/>
                    <a:pt x="21600" y="17441"/>
                    <a:pt x="21600" y="10802"/>
                  </a:cubicBezTo>
                  <a:cubicBezTo>
                    <a:pt x="21600" y="4329"/>
                    <a:pt x="18692" y="0"/>
                    <a:pt x="10826"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4" name="AutoShape 9"/>
            <p:cNvSpPr>
              <a:spLocks/>
            </p:cNvSpPr>
            <p:nvPr/>
          </p:nvSpPr>
          <p:spPr bwMode="auto">
            <a:xfrm>
              <a:off x="9359900" y="1320800"/>
              <a:ext cx="879475" cy="1479550"/>
            </a:xfrm>
            <a:custGeom>
              <a:avLst/>
              <a:gdLst/>
              <a:ahLst/>
              <a:cxnLst/>
              <a:rect l="0" t="0" r="r" b="b"/>
              <a:pathLst>
                <a:path w="21600" h="21600">
                  <a:moveTo>
                    <a:pt x="7363" y="6639"/>
                  </a:moveTo>
                  <a:cubicBezTo>
                    <a:pt x="7363" y="5214"/>
                    <a:pt x="7363" y="2947"/>
                    <a:pt x="10745" y="2947"/>
                  </a:cubicBezTo>
                  <a:cubicBezTo>
                    <a:pt x="13634" y="2947"/>
                    <a:pt x="13853" y="5182"/>
                    <a:pt x="13853" y="8000"/>
                  </a:cubicBezTo>
                  <a:cubicBezTo>
                    <a:pt x="13853" y="11368"/>
                    <a:pt x="13582" y="13342"/>
                    <a:pt x="10526" y="13342"/>
                  </a:cubicBezTo>
                  <a:cubicBezTo>
                    <a:pt x="7363" y="13342"/>
                    <a:pt x="7363" y="11981"/>
                    <a:pt x="7363" y="9683"/>
                  </a:cubicBezTo>
                  <a:cubicBezTo>
                    <a:pt x="7363" y="9683"/>
                    <a:pt x="7363" y="6639"/>
                    <a:pt x="7363" y="6639"/>
                  </a:cubicBezTo>
                  <a:close/>
                  <a:moveTo>
                    <a:pt x="0" y="226"/>
                  </a:moveTo>
                  <a:lnTo>
                    <a:pt x="0" y="21600"/>
                  </a:lnTo>
                  <a:lnTo>
                    <a:pt x="7363" y="21600"/>
                  </a:lnTo>
                  <a:lnTo>
                    <a:pt x="7363" y="15026"/>
                  </a:lnTo>
                  <a:cubicBezTo>
                    <a:pt x="8181" y="15544"/>
                    <a:pt x="9545" y="16419"/>
                    <a:pt x="12490" y="16419"/>
                  </a:cubicBezTo>
                  <a:cubicBezTo>
                    <a:pt x="21053" y="16419"/>
                    <a:pt x="21600" y="10265"/>
                    <a:pt x="21600" y="8000"/>
                  </a:cubicBezTo>
                  <a:cubicBezTo>
                    <a:pt x="21600" y="5311"/>
                    <a:pt x="20727" y="2817"/>
                    <a:pt x="18108" y="1231"/>
                  </a:cubicBezTo>
                  <a:cubicBezTo>
                    <a:pt x="16800" y="454"/>
                    <a:pt x="14781" y="0"/>
                    <a:pt x="12981" y="0"/>
                  </a:cubicBezTo>
                  <a:cubicBezTo>
                    <a:pt x="9326" y="0"/>
                    <a:pt x="7853" y="1587"/>
                    <a:pt x="6926" y="2623"/>
                  </a:cubicBezTo>
                  <a:lnTo>
                    <a:pt x="6926" y="226"/>
                  </a:lnTo>
                  <a:cubicBezTo>
                    <a:pt x="6926" y="226"/>
                    <a:pt x="0" y="226"/>
                    <a:pt x="0" y="226"/>
                  </a:cubicBezTo>
                  <a:close/>
                  <a:moveTo>
                    <a:pt x="0" y="22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5" name="AutoShape 10"/>
            <p:cNvSpPr>
              <a:spLocks/>
            </p:cNvSpPr>
            <p:nvPr/>
          </p:nvSpPr>
          <p:spPr bwMode="auto">
            <a:xfrm>
              <a:off x="10325100" y="952500"/>
              <a:ext cx="882650" cy="1501775"/>
            </a:xfrm>
            <a:custGeom>
              <a:avLst/>
              <a:gdLst/>
              <a:ahLst/>
              <a:cxnLst/>
              <a:rect l="0" t="0" r="r" b="b"/>
              <a:pathLst>
                <a:path w="21600" h="21600">
                  <a:moveTo>
                    <a:pt x="7344" y="11103"/>
                  </a:moveTo>
                  <a:cubicBezTo>
                    <a:pt x="7344" y="10306"/>
                    <a:pt x="7344" y="9508"/>
                    <a:pt x="8216" y="8902"/>
                  </a:cubicBezTo>
                  <a:cubicBezTo>
                    <a:pt x="8761" y="8487"/>
                    <a:pt x="9631" y="8232"/>
                    <a:pt x="10610" y="8232"/>
                  </a:cubicBezTo>
                  <a:cubicBezTo>
                    <a:pt x="12732" y="8232"/>
                    <a:pt x="13872" y="9285"/>
                    <a:pt x="13872" y="13433"/>
                  </a:cubicBezTo>
                  <a:cubicBezTo>
                    <a:pt x="13872" y="17485"/>
                    <a:pt x="12841" y="18569"/>
                    <a:pt x="10499" y="18569"/>
                  </a:cubicBezTo>
                  <a:cubicBezTo>
                    <a:pt x="7344" y="18569"/>
                    <a:pt x="7344" y="16528"/>
                    <a:pt x="7344" y="14741"/>
                  </a:cubicBezTo>
                  <a:cubicBezTo>
                    <a:pt x="7344" y="14741"/>
                    <a:pt x="7344" y="11103"/>
                    <a:pt x="7344" y="11103"/>
                  </a:cubicBezTo>
                  <a:close/>
                  <a:moveTo>
                    <a:pt x="0" y="0"/>
                  </a:moveTo>
                  <a:lnTo>
                    <a:pt x="0" y="21280"/>
                  </a:lnTo>
                  <a:lnTo>
                    <a:pt x="4407" y="21280"/>
                  </a:lnTo>
                  <a:cubicBezTo>
                    <a:pt x="5004" y="20165"/>
                    <a:pt x="5277" y="19845"/>
                    <a:pt x="5822" y="19238"/>
                  </a:cubicBezTo>
                  <a:cubicBezTo>
                    <a:pt x="6474" y="20037"/>
                    <a:pt x="7725" y="21600"/>
                    <a:pt x="12024" y="21600"/>
                  </a:cubicBezTo>
                  <a:cubicBezTo>
                    <a:pt x="13439" y="21600"/>
                    <a:pt x="14909" y="21440"/>
                    <a:pt x="16376" y="20993"/>
                  </a:cubicBezTo>
                  <a:cubicBezTo>
                    <a:pt x="21274" y="19495"/>
                    <a:pt x="21600" y="14772"/>
                    <a:pt x="21600" y="13305"/>
                  </a:cubicBezTo>
                  <a:cubicBezTo>
                    <a:pt x="21600" y="9508"/>
                    <a:pt x="19533" y="5328"/>
                    <a:pt x="12947" y="5328"/>
                  </a:cubicBezTo>
                  <a:cubicBezTo>
                    <a:pt x="9739" y="5328"/>
                    <a:pt x="8272" y="6350"/>
                    <a:pt x="7344" y="7020"/>
                  </a:cubicBezTo>
                  <a:lnTo>
                    <a:pt x="7344" y="0"/>
                  </a:lnTo>
                  <a:cubicBezTo>
                    <a:pt x="7344" y="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6" name="AutoShape 11"/>
            <p:cNvSpPr>
              <a:spLocks/>
            </p:cNvSpPr>
            <p:nvPr/>
          </p:nvSpPr>
          <p:spPr bwMode="auto">
            <a:xfrm>
              <a:off x="11290300" y="1308100"/>
              <a:ext cx="890588" cy="1139825"/>
            </a:xfrm>
            <a:custGeom>
              <a:avLst/>
              <a:gdLst/>
              <a:ahLst/>
              <a:cxnLst/>
              <a:rect l="0" t="0" r="r" b="b"/>
              <a:pathLst>
                <a:path w="21600" h="21600">
                  <a:moveTo>
                    <a:pt x="10828" y="4035"/>
                  </a:moveTo>
                  <a:cubicBezTo>
                    <a:pt x="13088" y="4035"/>
                    <a:pt x="13952" y="5464"/>
                    <a:pt x="13952" y="10802"/>
                  </a:cubicBezTo>
                  <a:cubicBezTo>
                    <a:pt x="13952" y="16348"/>
                    <a:pt x="12981" y="17567"/>
                    <a:pt x="10828" y="17567"/>
                  </a:cubicBezTo>
                  <a:cubicBezTo>
                    <a:pt x="8619" y="17567"/>
                    <a:pt x="7648" y="16307"/>
                    <a:pt x="7648" y="10802"/>
                  </a:cubicBezTo>
                  <a:cubicBezTo>
                    <a:pt x="7648" y="5716"/>
                    <a:pt x="8403" y="4035"/>
                    <a:pt x="10774" y="4035"/>
                  </a:cubicBezTo>
                  <a:cubicBezTo>
                    <a:pt x="10774" y="4035"/>
                    <a:pt x="10828" y="4035"/>
                    <a:pt x="10828" y="4035"/>
                  </a:cubicBezTo>
                  <a:close/>
                  <a:moveTo>
                    <a:pt x="10828" y="0"/>
                  </a:moveTo>
                  <a:cubicBezTo>
                    <a:pt x="2910" y="0"/>
                    <a:pt x="0" y="4329"/>
                    <a:pt x="0" y="10802"/>
                  </a:cubicBezTo>
                  <a:cubicBezTo>
                    <a:pt x="0" y="17483"/>
                    <a:pt x="3125" y="21600"/>
                    <a:pt x="10774" y="21600"/>
                  </a:cubicBezTo>
                  <a:cubicBezTo>
                    <a:pt x="18531" y="21600"/>
                    <a:pt x="21600" y="17441"/>
                    <a:pt x="21600" y="10802"/>
                  </a:cubicBezTo>
                  <a:cubicBezTo>
                    <a:pt x="21600" y="4329"/>
                    <a:pt x="18690" y="0"/>
                    <a:pt x="10828"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7" name="AutoShape 12"/>
            <p:cNvSpPr>
              <a:spLocks/>
            </p:cNvSpPr>
            <p:nvPr/>
          </p:nvSpPr>
          <p:spPr bwMode="auto">
            <a:xfrm>
              <a:off x="12128500" y="1333500"/>
              <a:ext cx="939800" cy="1093788"/>
            </a:xfrm>
            <a:custGeom>
              <a:avLst/>
              <a:gdLst/>
              <a:ahLst/>
              <a:cxnLst/>
              <a:rect l="0" t="0" r="r" b="b"/>
              <a:pathLst>
                <a:path w="21600" h="21600">
                  <a:moveTo>
                    <a:pt x="968" y="0"/>
                  </a:moveTo>
                  <a:lnTo>
                    <a:pt x="7454" y="10560"/>
                  </a:lnTo>
                  <a:lnTo>
                    <a:pt x="0" y="21600"/>
                  </a:lnTo>
                  <a:lnTo>
                    <a:pt x="6075" y="21600"/>
                  </a:lnTo>
                  <a:lnTo>
                    <a:pt x="10315" y="15117"/>
                  </a:lnTo>
                  <a:lnTo>
                    <a:pt x="13990" y="21600"/>
                  </a:lnTo>
                  <a:lnTo>
                    <a:pt x="21600" y="21600"/>
                  </a:lnTo>
                  <a:lnTo>
                    <a:pt x="14094" y="9509"/>
                  </a:lnTo>
                  <a:lnTo>
                    <a:pt x="20577" y="0"/>
                  </a:lnTo>
                  <a:lnTo>
                    <a:pt x="14502" y="0"/>
                  </a:lnTo>
                  <a:lnTo>
                    <a:pt x="11284" y="4994"/>
                  </a:lnTo>
                  <a:lnTo>
                    <a:pt x="8578" y="0"/>
                  </a:lnTo>
                  <a:cubicBezTo>
                    <a:pt x="8578" y="0"/>
                    <a:pt x="968" y="0"/>
                    <a:pt x="968" y="0"/>
                  </a:cubicBezTo>
                  <a:close/>
                  <a:moveTo>
                    <a:pt x="968"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8" name="AutoShape 13"/>
            <p:cNvSpPr>
              <a:spLocks/>
            </p:cNvSpPr>
            <p:nvPr/>
          </p:nvSpPr>
          <p:spPr bwMode="auto">
            <a:xfrm>
              <a:off x="13500100" y="1130300"/>
              <a:ext cx="503238" cy="1292225"/>
            </a:xfrm>
            <a:custGeom>
              <a:avLst/>
              <a:gdLst/>
              <a:ahLst/>
              <a:cxnLst/>
              <a:rect l="0" t="0" r="r" b="b"/>
              <a:pathLst>
                <a:path w="21600" h="21600">
                  <a:moveTo>
                    <a:pt x="20392" y="6077"/>
                  </a:moveTo>
                  <a:lnTo>
                    <a:pt x="20392" y="8659"/>
                  </a:lnTo>
                  <a:lnTo>
                    <a:pt x="13221" y="8659"/>
                  </a:lnTo>
                  <a:lnTo>
                    <a:pt x="13221" y="21600"/>
                  </a:lnTo>
                  <a:lnTo>
                    <a:pt x="5240" y="21600"/>
                  </a:lnTo>
                  <a:lnTo>
                    <a:pt x="5240" y="8659"/>
                  </a:lnTo>
                  <a:lnTo>
                    <a:pt x="0" y="8659"/>
                  </a:lnTo>
                  <a:lnTo>
                    <a:pt x="0" y="6077"/>
                  </a:lnTo>
                  <a:lnTo>
                    <a:pt x="5240" y="6077"/>
                  </a:lnTo>
                  <a:cubicBezTo>
                    <a:pt x="5399" y="3211"/>
                    <a:pt x="5480" y="0"/>
                    <a:pt x="16764" y="0"/>
                  </a:cubicBezTo>
                  <a:cubicBezTo>
                    <a:pt x="19105" y="0"/>
                    <a:pt x="20314" y="95"/>
                    <a:pt x="21600" y="189"/>
                  </a:cubicBezTo>
                  <a:lnTo>
                    <a:pt x="21600" y="2739"/>
                  </a:lnTo>
                  <a:cubicBezTo>
                    <a:pt x="20877" y="2677"/>
                    <a:pt x="19910" y="2614"/>
                    <a:pt x="18539" y="2614"/>
                  </a:cubicBezTo>
                  <a:cubicBezTo>
                    <a:pt x="13299" y="2614"/>
                    <a:pt x="13221" y="3653"/>
                    <a:pt x="13221" y="6077"/>
                  </a:cubicBezTo>
                  <a:cubicBezTo>
                    <a:pt x="13221" y="6077"/>
                    <a:pt x="20392" y="6077"/>
                    <a:pt x="20392" y="6077"/>
                  </a:cubicBezTo>
                  <a:close/>
                  <a:moveTo>
                    <a:pt x="20392" y="6077"/>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19" name="AutoShape 14"/>
            <p:cNvSpPr>
              <a:spLocks/>
            </p:cNvSpPr>
            <p:nvPr/>
          </p:nvSpPr>
          <p:spPr bwMode="auto">
            <a:xfrm>
              <a:off x="13970000" y="1473200"/>
              <a:ext cx="730250" cy="973138"/>
            </a:xfrm>
            <a:custGeom>
              <a:avLst/>
              <a:gdLst/>
              <a:ahLst/>
              <a:cxnLst/>
              <a:rect l="0" t="0" r="r" b="b"/>
              <a:pathLst>
                <a:path w="21600" h="21600">
                  <a:moveTo>
                    <a:pt x="6012" y="10821"/>
                  </a:moveTo>
                  <a:cubicBezTo>
                    <a:pt x="6012" y="16211"/>
                    <a:pt x="7627" y="18384"/>
                    <a:pt x="10800" y="18384"/>
                  </a:cubicBezTo>
                  <a:cubicBezTo>
                    <a:pt x="13973" y="18384"/>
                    <a:pt x="15588" y="16296"/>
                    <a:pt x="15588" y="10780"/>
                  </a:cubicBezTo>
                  <a:cubicBezTo>
                    <a:pt x="15588" y="5474"/>
                    <a:pt x="14027" y="3218"/>
                    <a:pt x="10800" y="3218"/>
                  </a:cubicBezTo>
                  <a:cubicBezTo>
                    <a:pt x="7350" y="3218"/>
                    <a:pt x="6012" y="5808"/>
                    <a:pt x="6012" y="10821"/>
                  </a:cubicBezTo>
                  <a:moveTo>
                    <a:pt x="21600" y="10571"/>
                  </a:moveTo>
                  <a:cubicBezTo>
                    <a:pt x="21600" y="15375"/>
                    <a:pt x="20098" y="21600"/>
                    <a:pt x="10746" y="21600"/>
                  </a:cubicBezTo>
                  <a:cubicBezTo>
                    <a:pt x="2227" y="21600"/>
                    <a:pt x="0" y="16128"/>
                    <a:pt x="0" y="10780"/>
                  </a:cubicBezTo>
                  <a:cubicBezTo>
                    <a:pt x="0" y="5808"/>
                    <a:pt x="1838" y="0"/>
                    <a:pt x="10856" y="0"/>
                  </a:cubicBezTo>
                  <a:cubicBezTo>
                    <a:pt x="19430" y="0"/>
                    <a:pt x="21600" y="5557"/>
                    <a:pt x="21600" y="10571"/>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20" name="AutoShape 15"/>
            <p:cNvSpPr>
              <a:spLocks/>
            </p:cNvSpPr>
            <p:nvPr/>
          </p:nvSpPr>
          <p:spPr bwMode="auto">
            <a:xfrm>
              <a:off x="14808200" y="1473200"/>
              <a:ext cx="434975" cy="949325"/>
            </a:xfrm>
            <a:custGeom>
              <a:avLst/>
              <a:gdLst/>
              <a:ahLst/>
              <a:cxnLst/>
              <a:rect l="0" t="0" r="r" b="b"/>
              <a:pathLst>
                <a:path w="21600" h="21600">
                  <a:moveTo>
                    <a:pt x="8414" y="472"/>
                  </a:moveTo>
                  <a:lnTo>
                    <a:pt x="8414" y="5185"/>
                  </a:lnTo>
                  <a:cubicBezTo>
                    <a:pt x="9347" y="3901"/>
                    <a:pt x="12249" y="0"/>
                    <a:pt x="19915" y="0"/>
                  </a:cubicBezTo>
                  <a:cubicBezTo>
                    <a:pt x="20572" y="0"/>
                    <a:pt x="21131" y="44"/>
                    <a:pt x="21600" y="86"/>
                  </a:cubicBezTo>
                  <a:lnTo>
                    <a:pt x="21600" y="4628"/>
                  </a:lnTo>
                  <a:cubicBezTo>
                    <a:pt x="11781" y="4158"/>
                    <a:pt x="9536" y="7587"/>
                    <a:pt x="9536" y="10843"/>
                  </a:cubicBezTo>
                  <a:lnTo>
                    <a:pt x="9536" y="21600"/>
                  </a:lnTo>
                  <a:lnTo>
                    <a:pt x="0" y="21600"/>
                  </a:lnTo>
                  <a:lnTo>
                    <a:pt x="0" y="472"/>
                  </a:lnTo>
                  <a:cubicBezTo>
                    <a:pt x="0" y="472"/>
                    <a:pt x="8414" y="472"/>
                    <a:pt x="8414" y="472"/>
                  </a:cubicBezTo>
                  <a:close/>
                  <a:moveTo>
                    <a:pt x="8414" y="47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21" name="AutoShape 16"/>
            <p:cNvSpPr>
              <a:spLocks/>
            </p:cNvSpPr>
            <p:nvPr/>
          </p:nvSpPr>
          <p:spPr bwMode="auto">
            <a:xfrm>
              <a:off x="15633700" y="1168400"/>
              <a:ext cx="812800" cy="1255713"/>
            </a:xfrm>
            <a:custGeom>
              <a:avLst/>
              <a:gdLst/>
              <a:ahLst/>
              <a:cxnLst/>
              <a:rect l="0" t="0" r="r" b="b"/>
              <a:pathLst>
                <a:path w="21600" h="21600">
                  <a:moveTo>
                    <a:pt x="5400" y="18750"/>
                  </a:moveTo>
                  <a:lnTo>
                    <a:pt x="9850" y="18750"/>
                  </a:lnTo>
                  <a:cubicBezTo>
                    <a:pt x="14249" y="18750"/>
                    <a:pt x="15950" y="17391"/>
                    <a:pt x="15950" y="15253"/>
                  </a:cubicBezTo>
                  <a:cubicBezTo>
                    <a:pt x="15950" y="11723"/>
                    <a:pt x="11151" y="11723"/>
                    <a:pt x="9399" y="11723"/>
                  </a:cubicBezTo>
                  <a:lnTo>
                    <a:pt x="5400" y="11723"/>
                  </a:lnTo>
                  <a:cubicBezTo>
                    <a:pt x="5400" y="11723"/>
                    <a:pt x="5400" y="18750"/>
                    <a:pt x="5400" y="18750"/>
                  </a:cubicBezTo>
                  <a:close/>
                  <a:moveTo>
                    <a:pt x="5400" y="8970"/>
                  </a:moveTo>
                  <a:lnTo>
                    <a:pt x="8898" y="8970"/>
                  </a:lnTo>
                  <a:cubicBezTo>
                    <a:pt x="11250" y="8970"/>
                    <a:pt x="14900" y="8874"/>
                    <a:pt x="14900" y="5796"/>
                  </a:cubicBezTo>
                  <a:cubicBezTo>
                    <a:pt x="14900" y="2752"/>
                    <a:pt x="11100" y="2752"/>
                    <a:pt x="9399" y="2752"/>
                  </a:cubicBezTo>
                  <a:lnTo>
                    <a:pt x="5400" y="2752"/>
                  </a:lnTo>
                  <a:cubicBezTo>
                    <a:pt x="5400" y="2752"/>
                    <a:pt x="5400" y="8970"/>
                    <a:pt x="5400" y="8970"/>
                  </a:cubicBezTo>
                  <a:close/>
                  <a:moveTo>
                    <a:pt x="10050" y="0"/>
                  </a:moveTo>
                  <a:cubicBezTo>
                    <a:pt x="13249" y="0"/>
                    <a:pt x="16599" y="0"/>
                    <a:pt x="18651" y="1683"/>
                  </a:cubicBezTo>
                  <a:cubicBezTo>
                    <a:pt x="20200" y="2947"/>
                    <a:pt x="20550" y="4468"/>
                    <a:pt x="20550" y="5505"/>
                  </a:cubicBezTo>
                  <a:cubicBezTo>
                    <a:pt x="20550" y="8970"/>
                    <a:pt x="17150" y="9845"/>
                    <a:pt x="15599" y="10233"/>
                  </a:cubicBezTo>
                  <a:cubicBezTo>
                    <a:pt x="16849" y="10492"/>
                    <a:pt x="18051" y="10751"/>
                    <a:pt x="19299" y="11529"/>
                  </a:cubicBezTo>
                  <a:cubicBezTo>
                    <a:pt x="20400" y="12305"/>
                    <a:pt x="21600" y="13601"/>
                    <a:pt x="21600" y="15576"/>
                  </a:cubicBezTo>
                  <a:cubicBezTo>
                    <a:pt x="21600" y="17488"/>
                    <a:pt x="20400" y="19626"/>
                    <a:pt x="17800" y="20564"/>
                  </a:cubicBezTo>
                  <a:cubicBezTo>
                    <a:pt x="15201" y="21536"/>
                    <a:pt x="13051" y="21600"/>
                    <a:pt x="10199" y="21600"/>
                  </a:cubicBezTo>
                  <a:lnTo>
                    <a:pt x="0" y="21600"/>
                  </a:lnTo>
                  <a:lnTo>
                    <a:pt x="0" y="0"/>
                  </a:lnTo>
                  <a:cubicBezTo>
                    <a:pt x="0" y="0"/>
                    <a:pt x="10050" y="0"/>
                    <a:pt x="10050" y="0"/>
                  </a:cubicBezTo>
                  <a:close/>
                  <a:moveTo>
                    <a:pt x="1005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22" name="AutoShape 17"/>
            <p:cNvSpPr>
              <a:spLocks/>
            </p:cNvSpPr>
            <p:nvPr/>
          </p:nvSpPr>
          <p:spPr bwMode="auto">
            <a:xfrm>
              <a:off x="16586200" y="1498600"/>
              <a:ext cx="646113" cy="950913"/>
            </a:xfrm>
            <a:custGeom>
              <a:avLst/>
              <a:gdLst/>
              <a:ahLst/>
              <a:cxnLst/>
              <a:rect l="0" t="0" r="r" b="b"/>
              <a:pathLst>
                <a:path w="21600" h="21600">
                  <a:moveTo>
                    <a:pt x="6424" y="0"/>
                  </a:moveTo>
                  <a:lnTo>
                    <a:pt x="6424" y="13388"/>
                  </a:lnTo>
                  <a:cubicBezTo>
                    <a:pt x="6424" y="16340"/>
                    <a:pt x="6424" y="18094"/>
                    <a:pt x="10014" y="18094"/>
                  </a:cubicBezTo>
                  <a:cubicBezTo>
                    <a:pt x="15178" y="18094"/>
                    <a:pt x="15178" y="14029"/>
                    <a:pt x="15178" y="10138"/>
                  </a:cubicBezTo>
                  <a:lnTo>
                    <a:pt x="15178" y="0"/>
                  </a:lnTo>
                  <a:lnTo>
                    <a:pt x="21600" y="0"/>
                  </a:lnTo>
                  <a:lnTo>
                    <a:pt x="21600" y="21088"/>
                  </a:lnTo>
                  <a:lnTo>
                    <a:pt x="15680" y="21088"/>
                  </a:lnTo>
                  <a:lnTo>
                    <a:pt x="15680" y="17921"/>
                  </a:lnTo>
                  <a:cubicBezTo>
                    <a:pt x="14548" y="19462"/>
                    <a:pt x="12975" y="21600"/>
                    <a:pt x="7808" y="21600"/>
                  </a:cubicBezTo>
                  <a:cubicBezTo>
                    <a:pt x="0" y="21600"/>
                    <a:pt x="0" y="16981"/>
                    <a:pt x="0" y="13475"/>
                  </a:cubicBezTo>
                  <a:lnTo>
                    <a:pt x="0" y="0"/>
                  </a:lnTo>
                  <a:cubicBezTo>
                    <a:pt x="0" y="0"/>
                    <a:pt x="6424" y="0"/>
                    <a:pt x="6424" y="0"/>
                  </a:cubicBezTo>
                  <a:close/>
                  <a:moveTo>
                    <a:pt x="6424"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23" name="AutoShape 18"/>
            <p:cNvSpPr>
              <a:spLocks/>
            </p:cNvSpPr>
            <p:nvPr/>
          </p:nvSpPr>
          <p:spPr bwMode="auto">
            <a:xfrm>
              <a:off x="17297400" y="1471613"/>
              <a:ext cx="676275" cy="974725"/>
            </a:xfrm>
            <a:custGeom>
              <a:avLst/>
              <a:gdLst/>
              <a:ahLst/>
              <a:cxnLst/>
              <a:rect l="0" t="0" r="r" b="b"/>
              <a:pathLst>
                <a:path w="21600" h="21600">
                  <a:moveTo>
                    <a:pt x="15704" y="6224"/>
                  </a:moveTo>
                  <a:cubicBezTo>
                    <a:pt x="15283" y="5306"/>
                    <a:pt x="14258" y="3133"/>
                    <a:pt x="10711" y="3133"/>
                  </a:cubicBezTo>
                  <a:cubicBezTo>
                    <a:pt x="8181" y="3133"/>
                    <a:pt x="6859" y="4344"/>
                    <a:pt x="6859" y="5682"/>
                  </a:cubicBezTo>
                  <a:cubicBezTo>
                    <a:pt x="6859" y="7562"/>
                    <a:pt x="8726" y="7979"/>
                    <a:pt x="12816" y="8899"/>
                  </a:cubicBezTo>
                  <a:cubicBezTo>
                    <a:pt x="16367" y="9692"/>
                    <a:pt x="21600" y="10904"/>
                    <a:pt x="21600" y="15083"/>
                  </a:cubicBezTo>
                  <a:cubicBezTo>
                    <a:pt x="21600" y="18258"/>
                    <a:pt x="18171" y="21600"/>
                    <a:pt x="10711" y="21600"/>
                  </a:cubicBezTo>
                  <a:cubicBezTo>
                    <a:pt x="1565" y="21600"/>
                    <a:pt x="423" y="17129"/>
                    <a:pt x="0" y="15627"/>
                  </a:cubicBezTo>
                  <a:lnTo>
                    <a:pt x="5235" y="14914"/>
                  </a:lnTo>
                  <a:cubicBezTo>
                    <a:pt x="5476" y="15875"/>
                    <a:pt x="6196" y="18467"/>
                    <a:pt x="10950" y="18467"/>
                  </a:cubicBezTo>
                  <a:cubicBezTo>
                    <a:pt x="14982" y="18467"/>
                    <a:pt x="15584" y="16503"/>
                    <a:pt x="15584" y="15750"/>
                  </a:cubicBezTo>
                  <a:cubicBezTo>
                    <a:pt x="15584" y="13745"/>
                    <a:pt x="12875" y="13161"/>
                    <a:pt x="10349" y="12617"/>
                  </a:cubicBezTo>
                  <a:cubicBezTo>
                    <a:pt x="6259" y="11699"/>
                    <a:pt x="1026" y="10570"/>
                    <a:pt x="1026" y="6349"/>
                  </a:cubicBezTo>
                  <a:cubicBezTo>
                    <a:pt x="1026" y="3091"/>
                    <a:pt x="4635" y="0"/>
                    <a:pt x="10891"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24" name="AutoShape 19"/>
            <p:cNvSpPr>
              <a:spLocks/>
            </p:cNvSpPr>
            <p:nvPr/>
          </p:nvSpPr>
          <p:spPr bwMode="auto">
            <a:xfrm>
              <a:off x="18084800" y="1168400"/>
              <a:ext cx="200025" cy="1257300"/>
            </a:xfrm>
            <a:custGeom>
              <a:avLst/>
              <a:gdLst/>
              <a:ahLst/>
              <a:cxnLst/>
              <a:rect l="0" t="0" r="r" b="b"/>
              <a:pathLst>
                <a:path w="21600" h="21600">
                  <a:moveTo>
                    <a:pt x="21192" y="21600"/>
                  </a:moveTo>
                  <a:lnTo>
                    <a:pt x="596" y="21600"/>
                  </a:lnTo>
                  <a:lnTo>
                    <a:pt x="596" y="5658"/>
                  </a:lnTo>
                  <a:lnTo>
                    <a:pt x="21192" y="5658"/>
                  </a:lnTo>
                  <a:cubicBezTo>
                    <a:pt x="21192" y="5658"/>
                    <a:pt x="21192" y="21600"/>
                    <a:pt x="21192" y="21600"/>
                  </a:cubicBezTo>
                  <a:close/>
                  <a:moveTo>
                    <a:pt x="0" y="0"/>
                  </a:moveTo>
                  <a:lnTo>
                    <a:pt x="21600" y="0"/>
                  </a:lnTo>
                  <a:lnTo>
                    <a:pt x="21600" y="3492"/>
                  </a:lnTo>
                  <a:lnTo>
                    <a:pt x="0" y="3492"/>
                  </a:lnTo>
                  <a:cubicBezTo>
                    <a:pt x="0" y="3492"/>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25" name="AutoShape 20"/>
            <p:cNvSpPr>
              <a:spLocks/>
            </p:cNvSpPr>
            <p:nvPr/>
          </p:nvSpPr>
          <p:spPr bwMode="auto">
            <a:xfrm>
              <a:off x="18453100" y="1473200"/>
              <a:ext cx="646113" cy="950913"/>
            </a:xfrm>
            <a:custGeom>
              <a:avLst/>
              <a:gdLst/>
              <a:ahLst/>
              <a:cxnLst/>
              <a:rect l="0" t="0" r="r" b="b"/>
              <a:pathLst>
                <a:path w="21600" h="21600">
                  <a:moveTo>
                    <a:pt x="0" y="514"/>
                  </a:moveTo>
                  <a:lnTo>
                    <a:pt x="5920" y="514"/>
                  </a:lnTo>
                  <a:lnTo>
                    <a:pt x="5920" y="3764"/>
                  </a:lnTo>
                  <a:cubicBezTo>
                    <a:pt x="6676" y="2609"/>
                    <a:pt x="8253" y="0"/>
                    <a:pt x="13604" y="0"/>
                  </a:cubicBezTo>
                  <a:cubicBezTo>
                    <a:pt x="15619" y="0"/>
                    <a:pt x="18832" y="342"/>
                    <a:pt x="20531" y="2609"/>
                  </a:cubicBezTo>
                  <a:cubicBezTo>
                    <a:pt x="21539" y="3936"/>
                    <a:pt x="21600" y="5903"/>
                    <a:pt x="21600" y="7998"/>
                  </a:cubicBezTo>
                  <a:lnTo>
                    <a:pt x="21600" y="21600"/>
                  </a:lnTo>
                  <a:lnTo>
                    <a:pt x="15178" y="21600"/>
                  </a:lnTo>
                  <a:lnTo>
                    <a:pt x="15178" y="8256"/>
                  </a:lnTo>
                  <a:cubicBezTo>
                    <a:pt x="15178" y="5517"/>
                    <a:pt x="15178" y="3507"/>
                    <a:pt x="11461" y="3507"/>
                  </a:cubicBezTo>
                  <a:cubicBezTo>
                    <a:pt x="6424" y="3507"/>
                    <a:pt x="6424" y="7615"/>
                    <a:pt x="6424" y="9794"/>
                  </a:cubicBezTo>
                  <a:lnTo>
                    <a:pt x="6424" y="21600"/>
                  </a:lnTo>
                  <a:lnTo>
                    <a:pt x="0" y="21600"/>
                  </a:lnTo>
                  <a:cubicBezTo>
                    <a:pt x="0" y="21600"/>
                    <a:pt x="0" y="514"/>
                    <a:pt x="0" y="514"/>
                  </a:cubicBezTo>
                  <a:close/>
                  <a:moveTo>
                    <a:pt x="0" y="51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26" name="AutoShape 21"/>
            <p:cNvSpPr>
              <a:spLocks/>
            </p:cNvSpPr>
            <p:nvPr/>
          </p:nvSpPr>
          <p:spPr bwMode="auto">
            <a:xfrm>
              <a:off x="19164300" y="1471613"/>
              <a:ext cx="719138" cy="974725"/>
            </a:xfrm>
            <a:custGeom>
              <a:avLst/>
              <a:gdLst/>
              <a:ahLst/>
              <a:cxnLst/>
              <a:rect l="0" t="0" r="r" b="b"/>
              <a:pathLst>
                <a:path w="21600" h="21600">
                  <a:moveTo>
                    <a:pt x="15777" y="8565"/>
                  </a:moveTo>
                  <a:cubicBezTo>
                    <a:pt x="15777" y="7771"/>
                    <a:pt x="15777" y="6852"/>
                    <a:pt x="15268" y="5641"/>
                  </a:cubicBezTo>
                  <a:cubicBezTo>
                    <a:pt x="14363" y="3552"/>
                    <a:pt x="12102" y="3135"/>
                    <a:pt x="10969" y="3135"/>
                  </a:cubicBezTo>
                  <a:cubicBezTo>
                    <a:pt x="7465" y="3135"/>
                    <a:pt x="6277" y="5766"/>
                    <a:pt x="5994" y="8565"/>
                  </a:cubicBezTo>
                  <a:cubicBezTo>
                    <a:pt x="5994" y="8565"/>
                    <a:pt x="15777" y="8565"/>
                    <a:pt x="15777" y="8565"/>
                  </a:cubicBezTo>
                  <a:close/>
                  <a:moveTo>
                    <a:pt x="5882" y="11446"/>
                  </a:moveTo>
                  <a:cubicBezTo>
                    <a:pt x="5882" y="13745"/>
                    <a:pt x="5882" y="18383"/>
                    <a:pt x="11254" y="18383"/>
                  </a:cubicBezTo>
                  <a:cubicBezTo>
                    <a:pt x="14985" y="18383"/>
                    <a:pt x="15720" y="16002"/>
                    <a:pt x="16172" y="14538"/>
                  </a:cubicBezTo>
                  <a:lnTo>
                    <a:pt x="21376" y="15082"/>
                  </a:lnTo>
                  <a:cubicBezTo>
                    <a:pt x="20864" y="16628"/>
                    <a:pt x="19281" y="21600"/>
                    <a:pt x="11085" y="21600"/>
                  </a:cubicBezTo>
                  <a:cubicBezTo>
                    <a:pt x="2830" y="21600"/>
                    <a:pt x="0" y="16501"/>
                    <a:pt x="0" y="11114"/>
                  </a:cubicBezTo>
                  <a:cubicBezTo>
                    <a:pt x="0" y="3510"/>
                    <a:pt x="4920" y="0"/>
                    <a:pt x="11140" y="0"/>
                  </a:cubicBezTo>
                  <a:cubicBezTo>
                    <a:pt x="15665" y="0"/>
                    <a:pt x="18434" y="1964"/>
                    <a:pt x="19564" y="3593"/>
                  </a:cubicBezTo>
                  <a:cubicBezTo>
                    <a:pt x="21488" y="6392"/>
                    <a:pt x="21543" y="8940"/>
                    <a:pt x="21600" y="11446"/>
                  </a:cubicBezTo>
                  <a:cubicBezTo>
                    <a:pt x="21600" y="11446"/>
                    <a:pt x="5882" y="11446"/>
                    <a:pt x="5882" y="11446"/>
                  </a:cubicBezTo>
                  <a:close/>
                  <a:moveTo>
                    <a:pt x="5882" y="1144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27" name="AutoShape 22"/>
            <p:cNvSpPr>
              <a:spLocks/>
            </p:cNvSpPr>
            <p:nvPr/>
          </p:nvSpPr>
          <p:spPr bwMode="auto">
            <a:xfrm>
              <a:off x="19939000" y="1471613"/>
              <a:ext cx="676275" cy="974725"/>
            </a:xfrm>
            <a:custGeom>
              <a:avLst/>
              <a:gdLst/>
              <a:ahLst/>
              <a:cxnLst/>
              <a:rect l="0" t="0" r="r" b="b"/>
              <a:pathLst>
                <a:path w="21600" h="21600">
                  <a:moveTo>
                    <a:pt x="15704" y="6224"/>
                  </a:moveTo>
                  <a:cubicBezTo>
                    <a:pt x="15283" y="5306"/>
                    <a:pt x="14258" y="3133"/>
                    <a:pt x="10711" y="3133"/>
                  </a:cubicBezTo>
                  <a:cubicBezTo>
                    <a:pt x="8181" y="3133"/>
                    <a:pt x="6859" y="4344"/>
                    <a:pt x="6859" y="5682"/>
                  </a:cubicBezTo>
                  <a:cubicBezTo>
                    <a:pt x="6859" y="7562"/>
                    <a:pt x="8726" y="7979"/>
                    <a:pt x="12816" y="8899"/>
                  </a:cubicBezTo>
                  <a:cubicBezTo>
                    <a:pt x="16365" y="9692"/>
                    <a:pt x="21600" y="10904"/>
                    <a:pt x="21600" y="15083"/>
                  </a:cubicBezTo>
                  <a:cubicBezTo>
                    <a:pt x="21600" y="18258"/>
                    <a:pt x="18168" y="21600"/>
                    <a:pt x="10711" y="21600"/>
                  </a:cubicBezTo>
                  <a:cubicBezTo>
                    <a:pt x="1565" y="21600"/>
                    <a:pt x="421" y="17129"/>
                    <a:pt x="0" y="15627"/>
                  </a:cubicBezTo>
                  <a:lnTo>
                    <a:pt x="5235" y="14914"/>
                  </a:lnTo>
                  <a:cubicBezTo>
                    <a:pt x="5476" y="15875"/>
                    <a:pt x="6195" y="18467"/>
                    <a:pt x="10950" y="18467"/>
                  </a:cubicBezTo>
                  <a:cubicBezTo>
                    <a:pt x="14980" y="18467"/>
                    <a:pt x="15584" y="16503"/>
                    <a:pt x="15584" y="15750"/>
                  </a:cubicBezTo>
                  <a:cubicBezTo>
                    <a:pt x="15584" y="13745"/>
                    <a:pt x="12875" y="13161"/>
                    <a:pt x="10349" y="12617"/>
                  </a:cubicBezTo>
                  <a:cubicBezTo>
                    <a:pt x="6259" y="11699"/>
                    <a:pt x="1024" y="10570"/>
                    <a:pt x="1024" y="6349"/>
                  </a:cubicBezTo>
                  <a:cubicBezTo>
                    <a:pt x="1024" y="3091"/>
                    <a:pt x="4635" y="0"/>
                    <a:pt x="10889"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28" name="AutoShape 23"/>
            <p:cNvSpPr>
              <a:spLocks/>
            </p:cNvSpPr>
            <p:nvPr/>
          </p:nvSpPr>
          <p:spPr bwMode="auto">
            <a:xfrm>
              <a:off x="20650200" y="1471613"/>
              <a:ext cx="676275" cy="974725"/>
            </a:xfrm>
            <a:custGeom>
              <a:avLst/>
              <a:gdLst/>
              <a:ahLst/>
              <a:cxnLst/>
              <a:rect l="0" t="0" r="r" b="b"/>
              <a:pathLst>
                <a:path w="21600" h="21600">
                  <a:moveTo>
                    <a:pt x="15704" y="6224"/>
                  </a:moveTo>
                  <a:cubicBezTo>
                    <a:pt x="15281" y="5306"/>
                    <a:pt x="14258" y="3133"/>
                    <a:pt x="10711" y="3133"/>
                  </a:cubicBezTo>
                  <a:cubicBezTo>
                    <a:pt x="8181" y="3133"/>
                    <a:pt x="6859" y="4344"/>
                    <a:pt x="6859" y="5682"/>
                  </a:cubicBezTo>
                  <a:cubicBezTo>
                    <a:pt x="6859" y="7562"/>
                    <a:pt x="8726" y="7979"/>
                    <a:pt x="12816" y="8899"/>
                  </a:cubicBezTo>
                  <a:cubicBezTo>
                    <a:pt x="16365" y="9692"/>
                    <a:pt x="21600" y="10904"/>
                    <a:pt x="21600" y="15083"/>
                  </a:cubicBezTo>
                  <a:cubicBezTo>
                    <a:pt x="21600" y="18258"/>
                    <a:pt x="18168" y="21600"/>
                    <a:pt x="10711" y="21600"/>
                  </a:cubicBezTo>
                  <a:cubicBezTo>
                    <a:pt x="1565" y="21600"/>
                    <a:pt x="421" y="17129"/>
                    <a:pt x="0" y="15627"/>
                  </a:cubicBezTo>
                  <a:lnTo>
                    <a:pt x="5235" y="14914"/>
                  </a:lnTo>
                  <a:cubicBezTo>
                    <a:pt x="5476" y="15875"/>
                    <a:pt x="6195" y="18467"/>
                    <a:pt x="10950" y="18467"/>
                  </a:cubicBezTo>
                  <a:cubicBezTo>
                    <a:pt x="14979" y="18467"/>
                    <a:pt x="15582" y="16503"/>
                    <a:pt x="15582" y="15750"/>
                  </a:cubicBezTo>
                  <a:cubicBezTo>
                    <a:pt x="15582" y="13745"/>
                    <a:pt x="12874" y="13161"/>
                    <a:pt x="10349" y="12617"/>
                  </a:cubicBezTo>
                  <a:cubicBezTo>
                    <a:pt x="6259" y="11699"/>
                    <a:pt x="1023" y="10570"/>
                    <a:pt x="1023" y="6349"/>
                  </a:cubicBezTo>
                  <a:cubicBezTo>
                    <a:pt x="1023" y="3091"/>
                    <a:pt x="4635" y="0"/>
                    <a:pt x="10889"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grpSp>
      <p:sp>
        <p:nvSpPr>
          <p:cNvPr id="29" name="Title 1"/>
          <p:cNvSpPr>
            <a:spLocks noGrp="1"/>
          </p:cNvSpPr>
          <p:nvPr>
            <p:ph type="ctrTitle"/>
          </p:nvPr>
        </p:nvSpPr>
        <p:spPr>
          <a:xfrm>
            <a:off x="1828802" y="9334502"/>
            <a:ext cx="20726399" cy="1595216"/>
          </a:xfrm>
        </p:spPr>
        <p:txBody>
          <a:bodyPr>
            <a:noAutofit/>
          </a:bodyPr>
          <a:lstStyle>
            <a:lvl1pPr>
              <a:defRPr sz="5600">
                <a:solidFill>
                  <a:schemeClr val="bg1"/>
                </a:solidFill>
              </a:defRPr>
            </a:lvl1pPr>
          </a:lstStyle>
          <a:p>
            <a:r>
              <a:rPr lang="en-US" dirty="0" smtClean="0"/>
              <a:t>Click to edit Master title style</a:t>
            </a:r>
            <a:endParaRPr lang="en-US" dirty="0"/>
          </a:p>
        </p:txBody>
      </p:sp>
      <p:sp>
        <p:nvSpPr>
          <p:cNvPr id="30" name="Subtitle 2"/>
          <p:cNvSpPr>
            <a:spLocks noGrp="1"/>
          </p:cNvSpPr>
          <p:nvPr>
            <p:ph type="subTitle" idx="1"/>
          </p:nvPr>
        </p:nvSpPr>
        <p:spPr>
          <a:xfrm>
            <a:off x="3657601" y="11062384"/>
            <a:ext cx="17068801" cy="1714500"/>
          </a:xfrm>
        </p:spPr>
        <p:txBody>
          <a:bodyPr>
            <a:noAutofit/>
          </a:bodyPr>
          <a:lstStyle>
            <a:lvl1pPr marL="0" indent="0" algn="ctr">
              <a:lnSpc>
                <a:spcPct val="90000"/>
              </a:lnSpc>
              <a:buNone/>
              <a:defRPr sz="3600">
                <a:solidFill>
                  <a:schemeClr val="bg1"/>
                </a:solidFill>
              </a:defRPr>
            </a:lvl1pPr>
            <a:lvl2pPr marL="914355" indent="0" algn="ctr">
              <a:buNone/>
              <a:defRPr>
                <a:solidFill>
                  <a:schemeClr val="tx1">
                    <a:tint val="75000"/>
                  </a:schemeClr>
                </a:solidFill>
              </a:defRPr>
            </a:lvl2pPr>
            <a:lvl3pPr marL="1828708" indent="0" algn="ctr">
              <a:buNone/>
              <a:defRPr>
                <a:solidFill>
                  <a:schemeClr val="tx1">
                    <a:tint val="75000"/>
                  </a:schemeClr>
                </a:solidFill>
              </a:defRPr>
            </a:lvl3pPr>
            <a:lvl4pPr marL="2743063" indent="0" algn="ctr">
              <a:buNone/>
              <a:defRPr>
                <a:solidFill>
                  <a:schemeClr val="tx1">
                    <a:tint val="75000"/>
                  </a:schemeClr>
                </a:solidFill>
              </a:defRPr>
            </a:lvl4pPr>
            <a:lvl5pPr marL="3657417" indent="0" algn="ctr">
              <a:buNone/>
              <a:defRPr>
                <a:solidFill>
                  <a:schemeClr val="tx1">
                    <a:tint val="75000"/>
                  </a:schemeClr>
                </a:solidFill>
              </a:defRPr>
            </a:lvl5pPr>
            <a:lvl6pPr marL="4571772" indent="0" algn="ctr">
              <a:buNone/>
              <a:defRPr>
                <a:solidFill>
                  <a:schemeClr val="tx1">
                    <a:tint val="75000"/>
                  </a:schemeClr>
                </a:solidFill>
              </a:defRPr>
            </a:lvl6pPr>
            <a:lvl7pPr marL="5486125" indent="0" algn="ctr">
              <a:buNone/>
              <a:defRPr>
                <a:solidFill>
                  <a:schemeClr val="tx1">
                    <a:tint val="75000"/>
                  </a:schemeClr>
                </a:solidFill>
              </a:defRPr>
            </a:lvl7pPr>
            <a:lvl8pPr marL="6400480" indent="0" algn="ctr">
              <a:buNone/>
              <a:defRPr>
                <a:solidFill>
                  <a:schemeClr val="tx1">
                    <a:tint val="75000"/>
                  </a:schemeClr>
                </a:solidFill>
              </a:defRPr>
            </a:lvl8pPr>
            <a:lvl9pPr marL="7314833"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9717921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Network | Blue)">
    <p:spTree>
      <p:nvGrpSpPr>
        <p:cNvPr id="1" name=""/>
        <p:cNvGrpSpPr/>
        <p:nvPr/>
      </p:nvGrpSpPr>
      <p:grpSpPr>
        <a:xfrm>
          <a:off x="0" y="0"/>
          <a:ext cx="0" cy="0"/>
          <a:chOff x="0" y="0"/>
          <a:chExt cx="0" cy="0"/>
        </a:xfrm>
      </p:grpSpPr>
      <p:pic>
        <p:nvPicPr>
          <p:cNvPr id="3" name="pasted-image.pdf"/>
          <p:cNvPicPr/>
          <p:nvPr userDrawn="1"/>
        </p:nvPicPr>
        <p:blipFill>
          <a:blip r:embed="rId2" cstate="email">
            <a:extLst>
              <a:ext uri="{28A0092B-C50C-407E-A947-70E740481C1C}">
                <a14:useLocalDpi xmlns:a14="http://schemas.microsoft.com/office/drawing/2010/main" val="0"/>
              </a:ext>
            </a:extLst>
          </a:blip>
          <a:stretch>
            <a:fillRect/>
          </a:stretch>
        </p:blipFill>
        <p:spPr>
          <a:xfrm>
            <a:off x="-102322" y="-63320"/>
            <a:ext cx="24639443" cy="13859686"/>
          </a:xfrm>
          <a:prstGeom prst="rect">
            <a:avLst/>
          </a:prstGeom>
          <a:ln w="12700">
            <a:miter lim="400000"/>
          </a:ln>
        </p:spPr>
      </p:pic>
      <p:grpSp>
        <p:nvGrpSpPr>
          <p:cNvPr id="4" name="Group 3"/>
          <p:cNvGrpSpPr/>
          <p:nvPr userDrawn="1"/>
        </p:nvGrpSpPr>
        <p:grpSpPr>
          <a:xfrm>
            <a:off x="9702800" y="4920467"/>
            <a:ext cx="4961467" cy="4638433"/>
            <a:chOff x="519712" y="689430"/>
            <a:chExt cx="5011939" cy="4685618"/>
          </a:xfrm>
          <a:solidFill>
            <a:srgbClr val="1466DE"/>
          </a:solidFill>
        </p:grpSpPr>
        <p:sp>
          <p:nvSpPr>
            <p:cNvPr id="5"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6"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7"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8"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9"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28002360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ig text treatment">
    <p:bg>
      <p:bgPr>
        <a:solidFill>
          <a:schemeClr val="tx2"/>
        </a:solidFill>
        <a:effectLst/>
      </p:bgPr>
    </p:bg>
    <p:spTree>
      <p:nvGrpSpPr>
        <p:cNvPr id="1" name=""/>
        <p:cNvGrpSpPr/>
        <p:nvPr/>
      </p:nvGrpSpPr>
      <p:grpSpPr>
        <a:xfrm>
          <a:off x="0" y="0"/>
          <a:ext cx="0" cy="0"/>
          <a:chOff x="0" y="0"/>
          <a:chExt cx="0" cy="0"/>
        </a:xfrm>
      </p:grpSpPr>
      <p:sp>
        <p:nvSpPr>
          <p:cNvPr id="29" name="Title 1"/>
          <p:cNvSpPr>
            <a:spLocks noGrp="1"/>
          </p:cNvSpPr>
          <p:nvPr>
            <p:ph type="ctrTitle"/>
          </p:nvPr>
        </p:nvSpPr>
        <p:spPr>
          <a:xfrm>
            <a:off x="1828802" y="6060392"/>
            <a:ext cx="20726399" cy="1595216"/>
          </a:xfrm>
        </p:spPr>
        <p:txBody>
          <a:bodyPr anchor="ctr">
            <a:noAutofit/>
          </a:bodyPr>
          <a:lstStyle>
            <a:lvl1pPr>
              <a:defRPr sz="8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49471095"/>
      </p:ext>
    </p:extLst>
  </p:cSld>
  <p:clrMapOvr>
    <a:masterClrMapping/>
  </p:clrMapOvr>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865915"/>
      </p:ext>
    </p:extLst>
  </p:cSld>
  <p:clrMapOvr>
    <a:masterClrMapping/>
  </p:clrMapOvr>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Next steps">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4384" y="3218688"/>
            <a:ext cx="9977616" cy="1920876"/>
          </a:xfrm>
          <a:prstGeom prst="rect">
            <a:avLst/>
          </a:prstGeom>
        </p:spPr>
        <p:txBody>
          <a:bodyPr vert="horz" lIns="0" tIns="0" rIns="0" bIns="0" rtlCol="0" anchor="b">
            <a:noAutofit/>
          </a:bodyPr>
          <a:lstStyle>
            <a:lvl1pPr algn="l">
              <a:defRPr>
                <a:solidFill>
                  <a:schemeClr val="bg1"/>
                </a:solidFill>
              </a:defRPr>
            </a:lvl1pPr>
          </a:lstStyle>
          <a:p>
            <a:r>
              <a:rPr lang="en-US" dirty="0" smtClean="0"/>
              <a:t>Click to edit Master title</a:t>
            </a:r>
            <a:endParaRPr lang="en-US" dirty="0"/>
          </a:p>
        </p:txBody>
      </p:sp>
      <p:sp>
        <p:nvSpPr>
          <p:cNvPr id="5" name="Text Placeholder 4"/>
          <p:cNvSpPr>
            <a:spLocks noGrp="1"/>
          </p:cNvSpPr>
          <p:nvPr>
            <p:ph type="body" sz="quarter" idx="10"/>
          </p:nvPr>
        </p:nvSpPr>
        <p:spPr>
          <a:xfrm>
            <a:off x="2214386" y="5505449"/>
            <a:ext cx="9977616" cy="67627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493491665"/>
      </p:ext>
    </p:extLst>
  </p:cSld>
  <p:clrMapOvr>
    <a:masterClrMapping/>
  </p:clrMapOvr>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ropbox network">
    <p:bg>
      <p:bgPr>
        <a:solidFill>
          <a:schemeClr val="tx2"/>
        </a:solidFill>
        <a:effectLst/>
      </p:bgPr>
    </p:bg>
    <p:spTree>
      <p:nvGrpSpPr>
        <p:cNvPr id="1" name=""/>
        <p:cNvGrpSpPr/>
        <p:nvPr/>
      </p:nvGrpSpPr>
      <p:grpSpPr>
        <a:xfrm>
          <a:off x="0" y="0"/>
          <a:ext cx="0" cy="0"/>
          <a:chOff x="0" y="0"/>
          <a:chExt cx="0" cy="0"/>
        </a:xfrm>
      </p:grpSpPr>
      <p:pic>
        <p:nvPicPr>
          <p:cNvPr id="2" name="pasted-image.pdf"/>
          <p:cNvPicPr/>
          <p:nvPr userDrawn="1"/>
        </p:nvPicPr>
        <p:blipFill>
          <a:blip r:embed="rId2" cstate="print">
            <a:extLst>
              <a:ext uri="{28A0092B-C50C-407E-A947-70E740481C1C}">
                <a14:useLocalDpi xmlns:a14="http://schemas.microsoft.com/office/drawing/2010/main" val="0"/>
              </a:ext>
            </a:extLst>
          </a:blip>
          <a:stretch>
            <a:fillRect/>
          </a:stretch>
        </p:blipFill>
        <p:spPr>
          <a:xfrm>
            <a:off x="-102323" y="-63319"/>
            <a:ext cx="24639445" cy="13859686"/>
          </a:xfrm>
          <a:prstGeom prst="rect">
            <a:avLst/>
          </a:prstGeom>
          <a:ln w="12700">
            <a:miter lim="400000"/>
          </a:ln>
        </p:spPr>
      </p:pic>
      <p:grpSp>
        <p:nvGrpSpPr>
          <p:cNvPr id="3" name="Group 2"/>
          <p:cNvGrpSpPr/>
          <p:nvPr userDrawn="1"/>
        </p:nvGrpSpPr>
        <p:grpSpPr>
          <a:xfrm>
            <a:off x="10979747" y="5717605"/>
            <a:ext cx="2431453" cy="2273146"/>
            <a:chOff x="519712" y="689430"/>
            <a:chExt cx="5011939" cy="4685618"/>
          </a:xfrm>
          <a:solidFill>
            <a:schemeClr val="bg1"/>
          </a:solidFill>
        </p:grpSpPr>
        <p:sp>
          <p:nvSpPr>
            <p:cNvPr id="4"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5"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6"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7"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sp>
          <p:nvSpPr>
            <p:cNvPr id="8"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458" rtl="0">
                <a:spcBef>
                  <a:spcPts val="3000"/>
                </a:spcBef>
              </a:pPr>
              <a:endParaRPr lang="en-US">
                <a:latin typeface="Open Sans Light"/>
                <a:ea typeface="Open Sans Light"/>
                <a:cs typeface="Open Sans Light"/>
              </a:endParaRPr>
            </a:p>
          </p:txBody>
        </p:sp>
      </p:grpSp>
    </p:spTree>
    <p:extLst>
      <p:ext uri="{BB962C8B-B14F-4D97-AF65-F5344CB8AC3E}">
        <p14:creationId xmlns:p14="http://schemas.microsoft.com/office/powerpoint/2010/main" val="3428144444"/>
      </p:ext>
    </p:extLst>
  </p:cSld>
  <p:clrMapOvr>
    <a:masterClrMapping/>
  </p:clrMapOvr>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Network">
    <p:bg>
      <p:bgPr>
        <a:solidFill>
          <a:schemeClr val="tx2"/>
        </a:solidFill>
        <a:effectLst/>
      </p:bgPr>
    </p:bg>
    <p:spTree>
      <p:nvGrpSpPr>
        <p:cNvPr id="1" name=""/>
        <p:cNvGrpSpPr/>
        <p:nvPr/>
      </p:nvGrpSpPr>
      <p:grpSpPr>
        <a:xfrm>
          <a:off x="0" y="0"/>
          <a:ext cx="0" cy="0"/>
          <a:chOff x="0" y="0"/>
          <a:chExt cx="0" cy="0"/>
        </a:xfrm>
      </p:grpSpPr>
      <p:pic>
        <p:nvPicPr>
          <p:cNvPr id="2" name="pasted-image.pdf"/>
          <p:cNvPicPr/>
          <p:nvPr userDrawn="1"/>
        </p:nvPicPr>
        <p:blipFill>
          <a:blip r:embed="rId2" cstate="print">
            <a:extLst>
              <a:ext uri="{28A0092B-C50C-407E-A947-70E740481C1C}">
                <a14:useLocalDpi xmlns:a14="http://schemas.microsoft.com/office/drawing/2010/main" val="0"/>
              </a:ext>
            </a:extLst>
          </a:blip>
          <a:stretch>
            <a:fillRect/>
          </a:stretch>
        </p:blipFill>
        <p:spPr>
          <a:xfrm>
            <a:off x="-102323" y="-63319"/>
            <a:ext cx="24639445" cy="13859686"/>
          </a:xfrm>
          <a:prstGeom prst="rect">
            <a:avLst/>
          </a:prstGeom>
          <a:ln w="12700">
            <a:miter lim="400000"/>
          </a:ln>
        </p:spPr>
      </p:pic>
      <p:sp>
        <p:nvSpPr>
          <p:cNvPr id="3" name="Oval 2"/>
          <p:cNvSpPr/>
          <p:nvPr userDrawn="1"/>
        </p:nvSpPr>
        <p:spPr>
          <a:xfrm>
            <a:off x="8286751" y="2647950"/>
            <a:ext cx="7962900" cy="7962900"/>
          </a:xfrm>
          <a:prstGeom prst="ellipse">
            <a:avLst/>
          </a:prstGeom>
          <a:gradFill flip="none" rotWithShape="1">
            <a:gsLst>
              <a:gs pos="0">
                <a:schemeClr val="tx2">
                  <a:alpha val="79000"/>
                </a:schemeClr>
              </a:gs>
              <a:gs pos="100000">
                <a:schemeClr val="tx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9" tIns="91430" rIns="182859" bIns="91430" numCol="1" spcCol="0" rtlCol="0" fromWordArt="0" anchor="ctr" anchorCtr="0" forceAA="0" compatLnSpc="1">
            <a:prstTxWarp prst="textNoShape">
              <a:avLst/>
            </a:prstTxWarp>
            <a:noAutofit/>
          </a:bodyPr>
          <a:lstStyle/>
          <a:p>
            <a:pPr defTabSz="1828708" rtl="0">
              <a:spcBef>
                <a:spcPts val="0"/>
              </a:spcBef>
            </a:pPr>
            <a:endParaRPr lang="en-US" sz="3600" kern="1200" spc="0">
              <a:solidFill>
                <a:srgbClr val="FFFFFF"/>
              </a:solidFill>
              <a:latin typeface="Open Sans Light"/>
            </a:endParaRPr>
          </a:p>
        </p:txBody>
      </p:sp>
    </p:spTree>
    <p:extLst>
      <p:ext uri="{BB962C8B-B14F-4D97-AF65-F5344CB8AC3E}">
        <p14:creationId xmlns:p14="http://schemas.microsoft.com/office/powerpoint/2010/main" val="515551192"/>
      </p:ext>
    </p:extLst>
  </p:cSld>
  <p:clrMapOvr>
    <a:masterClrMapping/>
  </p:clrMapOvr>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Blank / Graph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8359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smtClean="0"/>
              <a:t>Click to edit Master title style</a:t>
            </a:r>
            <a:endParaRPr lang="en-US"/>
          </a:p>
        </p:txBody>
      </p:sp>
      <p:pic>
        <p:nvPicPr>
          <p:cNvPr id="4" name="Picture 3" descr="DropboxBiz_LOGO_NEW.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0346" y="12353218"/>
            <a:ext cx="4563036" cy="760308"/>
          </a:xfrm>
          <a:prstGeom prst="rect">
            <a:avLst/>
          </a:prstGeom>
        </p:spPr>
      </p:pic>
    </p:spTree>
    <p:extLst>
      <p:ext uri="{BB962C8B-B14F-4D97-AF65-F5344CB8AC3E}">
        <p14:creationId xmlns:p14="http://schemas.microsoft.com/office/powerpoint/2010/main" val="606933488"/>
      </p:ext>
    </p:extLst>
  </p:cSld>
  <p:clrMapOvr>
    <a:masterClrMapping/>
  </p:clrMapOvr>
  <p:transition xmlns:p14="http://schemas.microsoft.com/office/powerpoint/2010/main" spd="med"/>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549275"/>
            <a:ext cx="21945600" cy="2286000"/>
          </a:xfrm>
        </p:spPr>
        <p:txBody>
          <a:bodyPr anchor="ctr"/>
          <a:lstStyle>
            <a:lvl1pPr>
              <a:defRPr sz="7200" b="1" i="0">
                <a:solidFill>
                  <a:srgbClr val="47525D"/>
                </a:solidFill>
                <a:latin typeface="Proxima Nova Bold"/>
                <a:cs typeface="Proxima Nova Bold"/>
              </a:defRPr>
            </a:lvl1pPr>
          </a:lstStyle>
          <a:p>
            <a:r>
              <a:rPr lang="en-US" dirty="0" smtClean="0"/>
              <a:t>CLICK TO EDIT MASTER TITLE STYLE</a:t>
            </a:r>
            <a:endParaRPr lang="en-US" dirty="0"/>
          </a:p>
        </p:txBody>
      </p:sp>
      <p:sp>
        <p:nvSpPr>
          <p:cNvPr id="8" name="Rectangle 2"/>
          <p:cNvSpPr>
            <a:spLocks noGrp="1" noChangeArrowheads="1"/>
          </p:cNvSpPr>
          <p:nvPr>
            <p:ph idx="1"/>
          </p:nvPr>
        </p:nvSpPr>
        <p:spPr bwMode="auto">
          <a:xfrm>
            <a:off x="2387600" y="3721100"/>
            <a:ext cx="19621500" cy="803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lvl1pPr marL="685800" indent="-685800" algn="l">
              <a:lnSpc>
                <a:spcPct val="100000"/>
              </a:lnSpc>
              <a:spcBef>
                <a:spcPts val="1800"/>
              </a:spcBef>
              <a:buClr>
                <a:schemeClr val="accent1"/>
              </a:buClr>
              <a:buFont typeface="Arial"/>
              <a:buChar char="•"/>
              <a:defRPr b="0" i="0">
                <a:solidFill>
                  <a:srgbClr val="37404A"/>
                </a:solidFill>
                <a:latin typeface="Proxima Nova Regular"/>
                <a:cs typeface="Proxima Nova Regular"/>
              </a:defRPr>
            </a:lvl1pPr>
            <a:lvl6pPr marL="1143000" indent="-685800" algn="l">
              <a:lnSpc>
                <a:spcPct val="100000"/>
              </a:lnSpc>
              <a:spcBef>
                <a:spcPts val="1800"/>
              </a:spcBef>
              <a:buClr>
                <a:schemeClr val="accent1"/>
              </a:buClr>
              <a:buFont typeface="Arial"/>
              <a:buChar char="•"/>
              <a:defRPr b="0" i="0">
                <a:solidFill>
                  <a:srgbClr val="37404A"/>
                </a:solidFill>
                <a:latin typeface="Proxima Nova Regular"/>
                <a:cs typeface="Proxima Nova Regular"/>
              </a:defRPr>
            </a:lvl6pPr>
            <a:lvl7pPr marL="1600200" indent="-685800" algn="l">
              <a:lnSpc>
                <a:spcPct val="100000"/>
              </a:lnSpc>
              <a:spcBef>
                <a:spcPts val="1800"/>
              </a:spcBef>
              <a:buClr>
                <a:schemeClr val="accent1"/>
              </a:buClr>
              <a:buFont typeface="Arial"/>
              <a:buChar char="•"/>
              <a:defRPr b="0" i="0">
                <a:solidFill>
                  <a:srgbClr val="37404A"/>
                </a:solidFill>
                <a:latin typeface="Proxima Nova Regular"/>
                <a:cs typeface="Proxima Nova Regular"/>
              </a:defRPr>
            </a:lvl7pPr>
            <a:lvl8pPr marL="2057400" indent="-685800" algn="l">
              <a:lnSpc>
                <a:spcPct val="100000"/>
              </a:lnSpc>
              <a:spcBef>
                <a:spcPts val="1800"/>
              </a:spcBef>
              <a:buClr>
                <a:schemeClr val="accent1"/>
              </a:buClr>
              <a:buFont typeface="Arial"/>
              <a:buChar char="•"/>
              <a:defRPr b="0" i="0">
                <a:solidFill>
                  <a:srgbClr val="37404A"/>
                </a:solidFill>
                <a:latin typeface="Proxima Nova Regular"/>
                <a:cs typeface="Proxima Nova Regular"/>
              </a:defRPr>
            </a:lvl8pPr>
            <a:lvl9pPr marL="2514600" indent="-685800" algn="l">
              <a:lnSpc>
                <a:spcPct val="100000"/>
              </a:lnSpc>
              <a:spcBef>
                <a:spcPts val="1800"/>
              </a:spcBef>
              <a:buClr>
                <a:schemeClr val="accent1"/>
              </a:buClr>
              <a:buFont typeface="Arial"/>
              <a:buChar char="•"/>
              <a:defRPr b="0" i="0">
                <a:solidFill>
                  <a:srgbClr val="37404A"/>
                </a:solidFill>
                <a:latin typeface="Proxima Nova Regular"/>
                <a:cs typeface="Proxima Nova Regular"/>
              </a:defRPr>
            </a:lvl9pPr>
          </a:lstStyle>
          <a:p>
            <a:pPr lvl="0"/>
            <a:r>
              <a:rPr lang="en-US" dirty="0">
                <a:sym typeface="Proxima Nova Light" charset="0"/>
              </a:rPr>
              <a:t>Click to edit Master text styles</a:t>
            </a:r>
          </a:p>
          <a:p>
            <a:pPr lvl="5"/>
            <a:r>
              <a:rPr lang="en-US" dirty="0">
                <a:sym typeface="Proxima Nova Light" charset="0"/>
              </a:rPr>
              <a:t>Second level</a:t>
            </a:r>
          </a:p>
          <a:p>
            <a:pPr lvl="6"/>
            <a:r>
              <a:rPr lang="en-US" dirty="0">
                <a:sym typeface="Proxima Nova Light" charset="0"/>
              </a:rPr>
              <a:t>Third level</a:t>
            </a:r>
          </a:p>
          <a:p>
            <a:pPr lvl="7"/>
            <a:r>
              <a:rPr lang="en-US" dirty="0">
                <a:sym typeface="Proxima Nova Light" charset="0"/>
              </a:rPr>
              <a:t>Fourth level</a:t>
            </a:r>
          </a:p>
          <a:p>
            <a:pPr lvl="8"/>
            <a:r>
              <a:rPr lang="en-US" dirty="0">
                <a:sym typeface="Proxima Nova Light" charset="0"/>
              </a:rPr>
              <a:t>Fifth level</a:t>
            </a:r>
          </a:p>
        </p:txBody>
      </p:sp>
    </p:spTree>
    <p:extLst>
      <p:ext uri="{BB962C8B-B14F-4D97-AF65-F5344CB8AC3E}">
        <p14:creationId xmlns:p14="http://schemas.microsoft.com/office/powerpoint/2010/main" val="1486246559"/>
      </p:ext>
    </p:extLst>
  </p:cSld>
  <p:clrMapOvr>
    <a:masterClrMapping/>
  </p:clrMapOvr>
  <p:transition xmlns:p14="http://schemas.microsoft.com/office/powerpoint/2010/main">
    <p:dissolv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651" y="10480548"/>
            <a:ext cx="18478700" cy="1008537"/>
          </a:xfrm>
        </p:spPr>
        <p:txBody>
          <a:bodyPr vert="horz" anchor="t"/>
          <a:lstStyle>
            <a:lvl1pPr algn="ctr">
              <a:defRPr b="0" i="0" baseline="0">
                <a:latin typeface="Open Sans"/>
                <a:cs typeface="Open Sans"/>
              </a:defRPr>
            </a:lvl1pPr>
          </a:lstStyle>
          <a:p>
            <a:pPr lvl="0"/>
            <a:r>
              <a:rPr lang="en-US" dirty="0" smtClean="0"/>
              <a:t>Month XX, 2015</a:t>
            </a:r>
          </a:p>
        </p:txBody>
      </p:sp>
      <p:sp>
        <p:nvSpPr>
          <p:cNvPr id="4" name="Title 1"/>
          <p:cNvSpPr>
            <a:spLocks noGrp="1"/>
          </p:cNvSpPr>
          <p:nvPr>
            <p:ph type="title" hasCustomPrompt="1"/>
          </p:nvPr>
        </p:nvSpPr>
        <p:spPr>
          <a:xfrm>
            <a:off x="2952650" y="9030629"/>
            <a:ext cx="18478700" cy="1413633"/>
          </a:xfrm>
        </p:spPr>
        <p:txBody>
          <a:bodyPr vert="horz"/>
          <a:lstStyle>
            <a:lvl1pPr>
              <a:defRPr sz="8000" baseline="0">
                <a:latin typeface="+mj-lt"/>
                <a:cs typeface="Open Sans Semibold"/>
              </a:defRPr>
            </a:lvl1pPr>
          </a:lstStyle>
          <a:p>
            <a:r>
              <a:rPr lang="en-US" dirty="0" smtClean="0"/>
              <a:t>Title</a:t>
            </a:r>
            <a:endParaRPr lang="en-US" dirty="0"/>
          </a:p>
        </p:txBody>
      </p:sp>
      <p:grpSp>
        <p:nvGrpSpPr>
          <p:cNvPr id="12" name="Group 11"/>
          <p:cNvGrpSpPr/>
          <p:nvPr/>
        </p:nvGrpSpPr>
        <p:grpSpPr>
          <a:xfrm>
            <a:off x="9702800" y="2911868"/>
            <a:ext cx="4961467" cy="4638433"/>
            <a:chOff x="519712" y="689430"/>
            <a:chExt cx="5011939" cy="4685618"/>
          </a:xfrm>
          <a:solidFill>
            <a:srgbClr val="1466DE"/>
          </a:solidFill>
        </p:grpSpPr>
        <p:sp>
          <p:nvSpPr>
            <p:cNvPr id="13"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7"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grpSp>
        <p:nvGrpSpPr>
          <p:cNvPr id="10" name="Group 9"/>
          <p:cNvGrpSpPr/>
          <p:nvPr userDrawn="1"/>
        </p:nvGrpSpPr>
        <p:grpSpPr>
          <a:xfrm>
            <a:off x="9702800" y="2911868"/>
            <a:ext cx="4961467" cy="4638433"/>
            <a:chOff x="519712" y="689430"/>
            <a:chExt cx="5011939" cy="4685618"/>
          </a:xfrm>
          <a:solidFill>
            <a:srgbClr val="1466DE"/>
          </a:solidFill>
        </p:grpSpPr>
        <p:sp>
          <p:nvSpPr>
            <p:cNvPr id="11"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8"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9"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0"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1"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2575682939"/>
      </p:ext>
    </p:extLst>
  </p:cSld>
  <p:clrMapOvr>
    <a:masterClrMapping/>
  </p:clrMapOvr>
  <p:transition xmlns:p14="http://schemas.microsoft.com/office/powerpoint/2010/main" spd="med"/>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Name (Dropbox)">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622643" y="3483424"/>
            <a:ext cx="2948214" cy="2727944"/>
          </a:xfrm>
          <a:prstGeom prst="rect">
            <a:avLst/>
          </a:prstGeom>
        </p:spPr>
      </p:pic>
      <p:sp>
        <p:nvSpPr>
          <p:cNvPr id="3" name="Text Placeholder 3"/>
          <p:cNvSpPr>
            <a:spLocks noGrp="1"/>
          </p:cNvSpPr>
          <p:nvPr>
            <p:ph type="body" sz="quarter" idx="10" hasCustomPrompt="1"/>
          </p:nvPr>
        </p:nvSpPr>
        <p:spPr>
          <a:xfrm>
            <a:off x="2952651" y="8898816"/>
            <a:ext cx="18478700" cy="1008537"/>
          </a:xfrm>
        </p:spPr>
        <p:txBody>
          <a:bodyPr vert="horz" anchor="t"/>
          <a:lstStyle>
            <a:lvl1pPr algn="ctr">
              <a:defRPr sz="4800" b="0" i="0" baseline="0">
                <a:latin typeface="Open Sans"/>
                <a:cs typeface="Open Sans"/>
              </a:defRPr>
            </a:lvl1pPr>
          </a:lstStyle>
          <a:p>
            <a:pPr lvl="0"/>
            <a:r>
              <a:rPr lang="en-US" dirty="0" smtClean="0"/>
              <a:t>Job Title, Dropbox</a:t>
            </a:r>
          </a:p>
        </p:txBody>
      </p:sp>
      <p:sp>
        <p:nvSpPr>
          <p:cNvPr id="4" name="Title 1"/>
          <p:cNvSpPr>
            <a:spLocks noGrp="1"/>
          </p:cNvSpPr>
          <p:nvPr>
            <p:ph type="title" hasCustomPrompt="1"/>
          </p:nvPr>
        </p:nvSpPr>
        <p:spPr>
          <a:xfrm>
            <a:off x="2952650" y="7424128"/>
            <a:ext cx="18478700" cy="1413633"/>
          </a:xfrm>
        </p:spPr>
        <p:txBody>
          <a:bodyPr vert="horz"/>
          <a:lstStyle>
            <a:lvl1pPr>
              <a:defRPr sz="8000" baseline="0">
                <a:latin typeface="Open Sans Semibold"/>
                <a:cs typeface="Open Sans Semibold"/>
              </a:defRPr>
            </a:lvl1pPr>
          </a:lstStyle>
          <a:p>
            <a:r>
              <a:rPr lang="en-US" dirty="0" smtClean="0"/>
              <a:t>Name</a:t>
            </a:r>
            <a:endParaRPr lang="en-US" dirty="0"/>
          </a:p>
        </p:txBody>
      </p:sp>
      <p:pic>
        <p:nvPicPr>
          <p:cNvPr id="5" name="Picture 4"/>
          <p:cNvPicPr>
            <a:picLocks noChangeAspect="1"/>
          </p:cNvPicPr>
          <p:nvPr userDrawn="1"/>
        </p:nvPicPr>
        <p:blipFill>
          <a:blip r:embed="rId2"/>
          <a:stretch>
            <a:fillRect/>
          </a:stretch>
        </p:blipFill>
        <p:spPr>
          <a:xfrm>
            <a:off x="10622643" y="3483424"/>
            <a:ext cx="2948214" cy="2727944"/>
          </a:xfrm>
          <a:prstGeom prst="rect">
            <a:avLst/>
          </a:prstGeom>
        </p:spPr>
      </p:pic>
    </p:spTree>
    <p:extLst>
      <p:ext uri="{BB962C8B-B14F-4D97-AF65-F5344CB8AC3E}">
        <p14:creationId xmlns:p14="http://schemas.microsoft.com/office/powerpoint/2010/main" val="1172659889"/>
      </p:ext>
    </p:extLst>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gue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650" y="6009210"/>
            <a:ext cx="18510350" cy="1746747"/>
          </a:xfrm>
          <a:prstGeom prst="rect">
            <a:avLst/>
          </a:prstGeom>
        </p:spPr>
        <p:txBody>
          <a:bodyPr vert="horz" anchor="ctr"/>
          <a:lstStyle>
            <a:lvl1pPr>
              <a:defRPr sz="8500">
                <a:latin typeface="Open Sans"/>
                <a:cs typeface="Open Sans"/>
              </a:defRPr>
            </a:lvl1pPr>
          </a:lstStyle>
          <a:p>
            <a:r>
              <a:rPr lang="en-US" dirty="0" err="1" smtClean="0"/>
              <a:t>Lorum</a:t>
            </a:r>
            <a:r>
              <a:rPr lang="en-US" dirty="0" smtClean="0"/>
              <a:t> </a:t>
            </a:r>
            <a:r>
              <a:rPr lang="en-US" dirty="0" err="1" smtClean="0"/>
              <a:t>Ipsum</a:t>
            </a:r>
            <a:r>
              <a:rPr lang="en-US" dirty="0" smtClean="0"/>
              <a:t> Dolor</a:t>
            </a:r>
            <a:endParaRPr lang="en-US" dirty="0"/>
          </a:p>
        </p:txBody>
      </p:sp>
    </p:spTree>
    <p:extLst>
      <p:ext uri="{BB962C8B-B14F-4D97-AF65-F5344CB8AC3E}">
        <p14:creationId xmlns:p14="http://schemas.microsoft.com/office/powerpoint/2010/main" val="19427375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Logo ">
    <p:spTree>
      <p:nvGrpSpPr>
        <p:cNvPr id="1" name=""/>
        <p:cNvGrpSpPr/>
        <p:nvPr/>
      </p:nvGrpSpPr>
      <p:grpSpPr>
        <a:xfrm>
          <a:off x="0" y="0"/>
          <a:ext cx="0" cy="0"/>
          <a:chOff x="0" y="0"/>
          <a:chExt cx="0" cy="0"/>
        </a:xfrm>
      </p:grpSpPr>
      <p:grpSp>
        <p:nvGrpSpPr>
          <p:cNvPr id="5" name="Group 4"/>
          <p:cNvGrpSpPr/>
          <p:nvPr/>
        </p:nvGrpSpPr>
        <p:grpSpPr>
          <a:xfrm>
            <a:off x="9702800" y="4573972"/>
            <a:ext cx="4961467" cy="4638433"/>
            <a:chOff x="519712" y="689430"/>
            <a:chExt cx="5011939" cy="4685618"/>
          </a:xfrm>
          <a:solidFill>
            <a:srgbClr val="1466DE"/>
          </a:solidFill>
        </p:grpSpPr>
        <p:sp>
          <p:nvSpPr>
            <p:cNvPr id="6"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7"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8"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0"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1"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grpSp>
        <p:nvGrpSpPr>
          <p:cNvPr id="9" name="Group 8"/>
          <p:cNvGrpSpPr/>
          <p:nvPr userDrawn="1"/>
        </p:nvGrpSpPr>
        <p:grpSpPr>
          <a:xfrm>
            <a:off x="9702800" y="4573972"/>
            <a:ext cx="4961467" cy="4638433"/>
            <a:chOff x="519712" y="689430"/>
            <a:chExt cx="5011939" cy="4685618"/>
          </a:xfrm>
          <a:solidFill>
            <a:srgbClr val="1466DE"/>
          </a:solidFill>
        </p:grpSpPr>
        <p:sp>
          <p:nvSpPr>
            <p:cNvPr id="12"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3"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3460111704"/>
      </p:ext>
    </p:extLst>
  </p:cSld>
  <p:clrMapOvr>
    <a:masterClrMapping/>
  </p:clrMapOvr>
  <p:transition xmlns:p14="http://schemas.microsoft.com/office/powerpoint/2010/main" spd="med"/>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05508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 2 Column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numCol="2" spcCol="182880"/>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22828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Tree>
    <p:extLst>
      <p:ext uri="{BB962C8B-B14F-4D97-AF65-F5344CB8AC3E}">
        <p14:creationId xmlns:p14="http://schemas.microsoft.com/office/powerpoint/2010/main" val="13121289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 Footer">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281714" y="12915297"/>
            <a:ext cx="16495713" cy="443819"/>
          </a:xfrm>
        </p:spPr>
        <p:txBody>
          <a:bodyPr vert="horz" anchor="ctr"/>
          <a:lstStyle>
            <a:lvl1pPr marL="0" marR="0" indent="0" algn="ctr" defTabSz="825500" rtl="0" fontAlgn="auto" latinLnBrk="1" hangingPunct="0">
              <a:lnSpc>
                <a:spcPct val="100000"/>
              </a:lnSpc>
              <a:spcBef>
                <a:spcPts val="3000"/>
              </a:spcBef>
              <a:spcAft>
                <a:spcPts val="0"/>
              </a:spcAft>
              <a:buClrTx/>
              <a:buSzTx/>
              <a:buFontTx/>
              <a:buNone/>
              <a:tabLst/>
              <a:defRPr kumimoji="0" lang="en-US" sz="1600" b="0" i="0" u="none" strike="noStrike" cap="none" spc="0" normalizeH="0" baseline="0" dirty="0">
                <a:ln>
                  <a:noFill/>
                </a:ln>
                <a:solidFill>
                  <a:schemeClr val="accent1"/>
                </a:solidFill>
                <a:effectLst/>
                <a:uFillTx/>
                <a:sym typeface="Open Sans Light"/>
              </a:defRPr>
            </a:lvl1pPr>
          </a:lstStyle>
          <a:p>
            <a:pPr marL="0" marR="0" indent="0" defTabSz="825500" rtl="0" fontAlgn="auto" latinLnBrk="1" hangingPunct="0">
              <a:lnSpc>
                <a:spcPct val="100000"/>
              </a:lnSpc>
              <a:spcBef>
                <a:spcPts val="3000"/>
              </a:spcBef>
              <a:spcAft>
                <a:spcPts val="0"/>
              </a:spcAft>
              <a:buClrTx/>
              <a:buSzTx/>
              <a:buFontTx/>
              <a:buNone/>
              <a:tabLst/>
            </a:pPr>
            <a:r>
              <a:rPr kumimoji="0" lang="en-US" sz="1600" b="0" i="0" u="none" strike="noStrike" cap="none" spc="0" normalizeH="0" baseline="0" dirty="0" smtClean="0">
                <a:ln>
                  <a:noFill/>
                </a:ln>
                <a:solidFill>
                  <a:schemeClr val="accent1"/>
                </a:solidFill>
                <a:effectLst/>
                <a:uFillTx/>
                <a:latin typeface="+mn-lt"/>
                <a:ea typeface="+mj-ea"/>
                <a:cs typeface="+mj-cs"/>
                <a:sym typeface="Open Sans Light"/>
              </a:rPr>
              <a:t>Source: Site</a:t>
            </a:r>
            <a:r>
              <a:rPr kumimoji="0" lang="en-US" sz="1600" b="0" i="0" u="none" strike="noStrike" cap="none" spc="0" normalizeH="0" dirty="0" smtClean="0">
                <a:ln>
                  <a:noFill/>
                </a:ln>
                <a:solidFill>
                  <a:schemeClr val="accent1"/>
                </a:solidFill>
                <a:effectLst/>
                <a:uFillTx/>
                <a:latin typeface="+mn-lt"/>
                <a:ea typeface="+mj-ea"/>
                <a:cs typeface="+mj-cs"/>
                <a:sym typeface="Open Sans Light"/>
              </a:rPr>
              <a:t> the data gathered in the chart above</a:t>
            </a:r>
            <a:endParaRPr kumimoji="0" lang="en-US" sz="1600" b="0" i="0" u="none" strike="noStrike" cap="none" spc="0" normalizeH="0" baseline="0" dirty="0">
              <a:ln>
                <a:noFill/>
              </a:ln>
              <a:solidFill>
                <a:schemeClr val="accent1"/>
              </a:solidFill>
              <a:effectLst/>
              <a:uFillTx/>
              <a:latin typeface="+mn-lt"/>
              <a:ea typeface="+mj-ea"/>
              <a:cs typeface="+mj-cs"/>
              <a:sym typeface="Open Sans Light"/>
            </a:endParaRPr>
          </a:p>
        </p:txBody>
      </p:sp>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Tree>
    <p:extLst>
      <p:ext uri="{BB962C8B-B14F-4D97-AF65-F5344CB8AC3E}">
        <p14:creationId xmlns:p14="http://schemas.microsoft.com/office/powerpoint/2010/main" val="294957023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 Subtitle +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4538684"/>
            <a:ext cx="18510250" cy="7653315"/>
          </a:xfrm>
        </p:spPr>
        <p:txBody>
          <a:bodyPr vert="horz" numCol="1" spcCol="182880"/>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Tree>
    <p:extLst>
      <p:ext uri="{BB962C8B-B14F-4D97-AF65-F5344CB8AC3E}">
        <p14:creationId xmlns:p14="http://schemas.microsoft.com/office/powerpoint/2010/main" val="205234495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Title | Subtitle + 2 Column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4538684"/>
            <a:ext cx="18510250" cy="7653315"/>
          </a:xfrm>
        </p:spPr>
        <p:txBody>
          <a:bodyPr vert="horz" numCol="2" spcCol="182880"/>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Tree>
    <p:extLst>
      <p:ext uri="{BB962C8B-B14F-4D97-AF65-F5344CB8AC3E}">
        <p14:creationId xmlns:p14="http://schemas.microsoft.com/office/powerpoint/2010/main" val="280627630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 Subtitle Onl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Tree>
    <p:extLst>
      <p:ext uri="{BB962C8B-B14F-4D97-AF65-F5344CB8AC3E}">
        <p14:creationId xmlns:p14="http://schemas.microsoft.com/office/powerpoint/2010/main" val="1343673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 Subtitle | Footer">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
        <p:nvSpPr>
          <p:cNvPr id="4" name="Text Placeholder 6"/>
          <p:cNvSpPr>
            <a:spLocks noGrp="1"/>
          </p:cNvSpPr>
          <p:nvPr>
            <p:ph type="body" sz="quarter" idx="10" hasCustomPrompt="1"/>
          </p:nvPr>
        </p:nvSpPr>
        <p:spPr>
          <a:xfrm>
            <a:off x="4281714" y="12915297"/>
            <a:ext cx="16495713" cy="443819"/>
          </a:xfrm>
        </p:spPr>
        <p:txBody>
          <a:bodyPr vert="horz" anchor="ctr"/>
          <a:lstStyle>
            <a:lvl1pPr marL="0" marR="0" indent="0" algn="ctr" defTabSz="825500" rtl="0" fontAlgn="auto" latinLnBrk="1" hangingPunct="0">
              <a:lnSpc>
                <a:spcPct val="100000"/>
              </a:lnSpc>
              <a:spcBef>
                <a:spcPts val="3000"/>
              </a:spcBef>
              <a:spcAft>
                <a:spcPts val="0"/>
              </a:spcAft>
              <a:buClrTx/>
              <a:buSzTx/>
              <a:buFontTx/>
              <a:buNone/>
              <a:tabLst/>
              <a:defRPr kumimoji="0" lang="en-US" sz="1600" b="0" i="0" u="none" strike="noStrike" cap="none" spc="0" normalizeH="0" baseline="0" dirty="0">
                <a:ln>
                  <a:noFill/>
                </a:ln>
                <a:solidFill>
                  <a:schemeClr val="accent1"/>
                </a:solidFill>
                <a:effectLst/>
                <a:uFillTx/>
                <a:sym typeface="Open Sans Light"/>
              </a:defRPr>
            </a:lvl1pPr>
          </a:lstStyle>
          <a:p>
            <a:pPr marL="0" marR="0" indent="0" defTabSz="825500" rtl="0" fontAlgn="auto" latinLnBrk="1" hangingPunct="0">
              <a:lnSpc>
                <a:spcPct val="100000"/>
              </a:lnSpc>
              <a:spcBef>
                <a:spcPts val="3000"/>
              </a:spcBef>
              <a:spcAft>
                <a:spcPts val="0"/>
              </a:spcAft>
              <a:buClrTx/>
              <a:buSzTx/>
              <a:buFontTx/>
              <a:buNone/>
              <a:tabLst/>
            </a:pPr>
            <a:r>
              <a:rPr kumimoji="0" lang="en-US" sz="1600" b="0" i="0" u="none" strike="noStrike" cap="none" spc="0" normalizeH="0" baseline="0" dirty="0" smtClean="0">
                <a:ln>
                  <a:noFill/>
                </a:ln>
                <a:solidFill>
                  <a:schemeClr val="accent1"/>
                </a:solidFill>
                <a:effectLst/>
                <a:uFillTx/>
                <a:latin typeface="+mn-lt"/>
                <a:ea typeface="+mj-ea"/>
                <a:cs typeface="+mj-cs"/>
                <a:sym typeface="Open Sans Light"/>
              </a:rPr>
              <a:t>Source: Site</a:t>
            </a:r>
            <a:r>
              <a:rPr kumimoji="0" lang="en-US" sz="1600" b="0" i="0" u="none" strike="noStrike" cap="none" spc="0" normalizeH="0" dirty="0" smtClean="0">
                <a:ln>
                  <a:noFill/>
                </a:ln>
                <a:solidFill>
                  <a:schemeClr val="accent1"/>
                </a:solidFill>
                <a:effectLst/>
                <a:uFillTx/>
                <a:latin typeface="+mn-lt"/>
                <a:ea typeface="+mj-ea"/>
                <a:cs typeface="+mj-cs"/>
                <a:sym typeface="Open Sans Light"/>
              </a:rPr>
              <a:t> the data gathered in the chart above</a:t>
            </a:r>
            <a:endParaRPr kumimoji="0" lang="en-US" sz="1600" b="0" i="0" u="none" strike="noStrike" cap="none" spc="0" normalizeH="0" baseline="0" dirty="0">
              <a:ln>
                <a:noFill/>
              </a:ln>
              <a:solidFill>
                <a:schemeClr val="accent1"/>
              </a:solidFill>
              <a:effectLst/>
              <a:uFillTx/>
              <a:latin typeface="+mn-lt"/>
              <a:ea typeface="+mj-ea"/>
              <a:cs typeface="+mj-cs"/>
              <a:sym typeface="Open Sans Light"/>
            </a:endParaRPr>
          </a:p>
        </p:txBody>
      </p:sp>
    </p:spTree>
    <p:extLst>
      <p:ext uri="{BB962C8B-B14F-4D97-AF65-F5344CB8AC3E}">
        <p14:creationId xmlns:p14="http://schemas.microsoft.com/office/powerpoint/2010/main" val="9562025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952650" y="2706064"/>
            <a:ext cx="18478700" cy="8029575"/>
          </a:xfrm>
        </p:spPr>
        <p:txBody>
          <a:bodyPr vert="horz"/>
          <a:lstStyle>
            <a:lvl1pPr marL="365760" indent="-731520">
              <a:defRPr sz="6000">
                <a:latin typeface="Open Sans Semibold"/>
                <a:cs typeface="Open Sans Semibold"/>
              </a:defRPr>
            </a:lvl1pPr>
          </a:lstStyle>
          <a:p>
            <a:pPr lvl="0"/>
            <a:r>
              <a:rPr lang="en-US" smtClean="0"/>
              <a:t>Click to edit Master text styles</a:t>
            </a:r>
          </a:p>
        </p:txBody>
      </p:sp>
      <p:sp>
        <p:nvSpPr>
          <p:cNvPr id="6" name="Text Placeholder 5"/>
          <p:cNvSpPr>
            <a:spLocks noGrp="1"/>
          </p:cNvSpPr>
          <p:nvPr>
            <p:ph type="body" sz="quarter" idx="12"/>
          </p:nvPr>
        </p:nvSpPr>
        <p:spPr>
          <a:xfrm>
            <a:off x="3257643" y="10758649"/>
            <a:ext cx="18173708" cy="694888"/>
          </a:xfrm>
        </p:spPr>
        <p:txBody>
          <a:bodyPr vert="horz"/>
          <a:lstStyle>
            <a:lvl1pPr>
              <a:defRPr sz="3200">
                <a:solidFill>
                  <a:srgbClr val="1466DE"/>
                </a:solidFill>
              </a:defRPr>
            </a:lvl1pPr>
          </a:lstStyle>
          <a:p>
            <a:pPr lvl="0"/>
            <a:r>
              <a:rPr lang="en-US" smtClean="0"/>
              <a:t>Click to edit Master text styles</a:t>
            </a:r>
          </a:p>
        </p:txBody>
      </p:sp>
    </p:spTree>
    <p:extLst>
      <p:ext uri="{BB962C8B-B14F-4D97-AF65-F5344CB8AC3E}">
        <p14:creationId xmlns:p14="http://schemas.microsoft.com/office/powerpoint/2010/main" val="2782009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137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ext (L) / Graphic">
    <p:spTree>
      <p:nvGrpSpPr>
        <p:cNvPr id="1" name=""/>
        <p:cNvGrpSpPr/>
        <p:nvPr/>
      </p:nvGrpSpPr>
      <p:grpSpPr>
        <a:xfrm>
          <a:off x="0" y="0"/>
          <a:ext cx="0" cy="0"/>
          <a:chOff x="0" y="0"/>
          <a:chExt cx="0" cy="0"/>
        </a:xfrm>
      </p:grpSpPr>
      <p:sp>
        <p:nvSpPr>
          <p:cNvPr id="8" name="Picture Placeholder 3"/>
          <p:cNvSpPr>
            <a:spLocks noGrp="1"/>
          </p:cNvSpPr>
          <p:nvPr>
            <p:ph type="pic" sz="quarter" idx="12"/>
          </p:nvPr>
        </p:nvSpPr>
        <p:spPr>
          <a:xfrm>
            <a:off x="13411200" y="2978150"/>
            <a:ext cx="8051800" cy="7683500"/>
          </a:xfrm>
          <a:noFill/>
          <a:ln>
            <a:solidFill>
              <a:schemeClr val="tx1"/>
            </a:solid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7" name="Text Placeholder 2"/>
          <p:cNvSpPr>
            <a:spLocks noGrp="1"/>
          </p:cNvSpPr>
          <p:nvPr>
            <p:ph type="body" sz="quarter" idx="11" hasCustomPrompt="1"/>
          </p:nvPr>
        </p:nvSpPr>
        <p:spPr>
          <a:xfrm>
            <a:off x="2428875" y="6064250"/>
            <a:ext cx="9572625" cy="1873250"/>
          </a:xfrm>
        </p:spPr>
        <p:txBody>
          <a:bodyPr vert="horz" anchor="ctr"/>
          <a:lstStyle>
            <a:lvl1pPr algn="ctr">
              <a:defRPr sz="8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6420790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953250" y="358775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6953250" y="901700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6953250" y="5461000"/>
            <a:ext cx="10763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Tree>
    <p:extLst>
      <p:ext uri="{BB962C8B-B14F-4D97-AF65-F5344CB8AC3E}">
        <p14:creationId xmlns:p14="http://schemas.microsoft.com/office/powerpoint/2010/main" val="366922422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4765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24765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24765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
        <p:nvSpPr>
          <p:cNvPr id="10" name="Text Placeholder 3"/>
          <p:cNvSpPr>
            <a:spLocks noGrp="1"/>
          </p:cNvSpPr>
          <p:nvPr>
            <p:ph type="body" sz="quarter" idx="13" hasCustomPrompt="1"/>
          </p:nvPr>
        </p:nvSpPr>
        <p:spPr>
          <a:xfrm>
            <a:off x="137160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1" name="Text Placeholder 3"/>
          <p:cNvSpPr>
            <a:spLocks noGrp="1"/>
          </p:cNvSpPr>
          <p:nvPr>
            <p:ph type="body" sz="quarter" idx="14" hasCustomPrompt="1"/>
          </p:nvPr>
        </p:nvSpPr>
        <p:spPr>
          <a:xfrm>
            <a:off x="137160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2" name="Text Placeholder 3"/>
          <p:cNvSpPr>
            <a:spLocks noGrp="1"/>
          </p:cNvSpPr>
          <p:nvPr>
            <p:ph type="body" sz="quarter" idx="15" hasCustomPrompt="1"/>
          </p:nvPr>
        </p:nvSpPr>
        <p:spPr>
          <a:xfrm>
            <a:off x="137160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cxnSp>
        <p:nvCxnSpPr>
          <p:cNvPr id="3" name="Straight Connector 2"/>
          <p:cNvCxnSpPr/>
          <p:nvPr/>
        </p:nvCxnSpPr>
        <p:spPr>
          <a:xfrm>
            <a:off x="12334875" y="3587750"/>
            <a:ext cx="0" cy="7461250"/>
          </a:xfrm>
          <a:prstGeom prst="line">
            <a:avLst/>
          </a:prstGeom>
          <a:noFill/>
          <a:ln w="38100" cap="flat" cmpd="sng">
            <a:solidFill>
              <a:srgbClr val="D6DBDF"/>
            </a:solidFill>
            <a:prstDash val="dot"/>
            <a:miter lim="400000"/>
          </a:ln>
          <a:effectLst/>
        </p:spPr>
        <p:style>
          <a:lnRef idx="0">
            <a:scrgbClr r="0" g="0" b="0"/>
          </a:lnRef>
          <a:fillRef idx="0">
            <a:scrgbClr r="0" g="0" b="0"/>
          </a:fillRef>
          <a:effectRef idx="0">
            <a:scrgbClr r="0" g="0" b="0"/>
          </a:effectRef>
          <a:fontRef idx="none"/>
        </p:style>
      </p:cxnSp>
      <p:cxnSp>
        <p:nvCxnSpPr>
          <p:cNvPr id="9" name="Straight Connector 8"/>
          <p:cNvCxnSpPr/>
          <p:nvPr userDrawn="1"/>
        </p:nvCxnSpPr>
        <p:spPr>
          <a:xfrm>
            <a:off x="12334875" y="3587750"/>
            <a:ext cx="0" cy="7461250"/>
          </a:xfrm>
          <a:prstGeom prst="line">
            <a:avLst/>
          </a:prstGeom>
          <a:noFill/>
          <a:ln w="38100" cap="flat" cmpd="sng">
            <a:solidFill>
              <a:srgbClr val="D6DBDF"/>
            </a:solidFill>
            <a:prstDash val="dot"/>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634509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 Graphic">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977900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4" name="Text Placeholder 2"/>
          <p:cNvSpPr>
            <a:spLocks noGrp="1"/>
          </p:cNvSpPr>
          <p:nvPr>
            <p:ph type="body" sz="quarter" idx="11" hasCustomPrompt="1"/>
          </p:nvPr>
        </p:nvSpPr>
        <p:spPr>
          <a:xfrm>
            <a:off x="7413625" y="9810750"/>
            <a:ext cx="9572625"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8409856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2 Graphics">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460500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4" name="Text Placeholder 2"/>
          <p:cNvSpPr>
            <a:spLocks noGrp="1"/>
          </p:cNvSpPr>
          <p:nvPr>
            <p:ph type="body" sz="quarter" idx="11" hasCustomPrompt="1"/>
          </p:nvPr>
        </p:nvSpPr>
        <p:spPr>
          <a:xfrm>
            <a:off x="13827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6" name="Picture Placeholder 3"/>
          <p:cNvSpPr>
            <a:spLocks noGrp="1"/>
          </p:cNvSpPr>
          <p:nvPr>
            <p:ph type="pic" sz="quarter" idx="13"/>
          </p:nvPr>
        </p:nvSpPr>
        <p:spPr>
          <a:xfrm>
            <a:off x="495300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7" name="Text Placeholder 2"/>
          <p:cNvSpPr>
            <a:spLocks noGrp="1"/>
          </p:cNvSpPr>
          <p:nvPr>
            <p:ph type="body" sz="quarter" idx="14" hasCustomPrompt="1"/>
          </p:nvPr>
        </p:nvSpPr>
        <p:spPr>
          <a:xfrm>
            <a:off x="4175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39547398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3 Graphics">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288925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7" name="Text Placeholder 2"/>
          <p:cNvSpPr>
            <a:spLocks noGrp="1"/>
          </p:cNvSpPr>
          <p:nvPr>
            <p:ph type="body" sz="quarter" idx="14" hasCustomPrompt="1"/>
          </p:nvPr>
        </p:nvSpPr>
        <p:spPr>
          <a:xfrm>
            <a:off x="211137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8" name="Picture Placeholder 3"/>
          <p:cNvSpPr>
            <a:spLocks noGrp="1"/>
          </p:cNvSpPr>
          <p:nvPr>
            <p:ph type="pic" sz="quarter" idx="15"/>
          </p:nvPr>
        </p:nvSpPr>
        <p:spPr>
          <a:xfrm>
            <a:off x="9913939"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9" name="Text Placeholder 2"/>
          <p:cNvSpPr>
            <a:spLocks noGrp="1"/>
          </p:cNvSpPr>
          <p:nvPr>
            <p:ph type="body" sz="quarter" idx="16" hasCustomPrompt="1"/>
          </p:nvPr>
        </p:nvSpPr>
        <p:spPr>
          <a:xfrm>
            <a:off x="9136064"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10" name="Picture Placeholder 3"/>
          <p:cNvSpPr>
            <a:spLocks noGrp="1"/>
          </p:cNvSpPr>
          <p:nvPr>
            <p:ph type="pic" sz="quarter" idx="17"/>
          </p:nvPr>
        </p:nvSpPr>
        <p:spPr>
          <a:xfrm>
            <a:off x="16938628"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11" name="Text Placeholder 2"/>
          <p:cNvSpPr>
            <a:spLocks noGrp="1"/>
          </p:cNvSpPr>
          <p:nvPr>
            <p:ph type="body" sz="quarter" idx="18" hasCustomPrompt="1"/>
          </p:nvPr>
        </p:nvSpPr>
        <p:spPr>
          <a:xfrm>
            <a:off x="16160753"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27339584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Goph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a:lstStyle>
            <a:lvl1pPr>
              <a:defRPr>
                <a:latin typeface="Open Sans Semibold"/>
                <a:cs typeface="Open Sans Semibold"/>
              </a:defRPr>
            </a:lvl1pPr>
          </a:lstStyle>
          <a:p>
            <a:r>
              <a:rPr lang="en-US" dirty="0" smtClean="0"/>
              <a:t>Title text</a:t>
            </a:r>
            <a:endParaRPr lang="en-US" dirty="0"/>
          </a:p>
        </p:txBody>
      </p:sp>
      <p:pic>
        <p:nvPicPr>
          <p:cNvPr id="3" name="Picture 2"/>
          <p:cNvPicPr>
            <a:picLocks noChangeAspect="1"/>
          </p:cNvPicPr>
          <p:nvPr/>
        </p:nvPicPr>
        <p:blipFill>
          <a:blip r:embed="rId2"/>
          <a:stretch>
            <a:fillRect/>
          </a:stretch>
        </p:blipFill>
        <p:spPr>
          <a:xfrm>
            <a:off x="3524150" y="3596210"/>
            <a:ext cx="7747000" cy="7747000"/>
          </a:xfrm>
          <a:prstGeom prst="rect">
            <a:avLst/>
          </a:prstGeom>
        </p:spPr>
      </p:pic>
      <p:pic>
        <p:nvPicPr>
          <p:cNvPr id="4" name="Picture 3"/>
          <p:cNvPicPr>
            <a:picLocks noChangeAspect="1"/>
          </p:cNvPicPr>
          <p:nvPr/>
        </p:nvPicPr>
        <p:blipFill>
          <a:blip r:embed="rId2"/>
          <a:stretch>
            <a:fillRect/>
          </a:stretch>
        </p:blipFill>
        <p:spPr>
          <a:xfrm>
            <a:off x="13239650" y="3596210"/>
            <a:ext cx="7747000" cy="7747000"/>
          </a:xfrm>
          <a:prstGeom prst="rect">
            <a:avLst/>
          </a:prstGeom>
        </p:spPr>
      </p:pic>
      <p:sp>
        <p:nvSpPr>
          <p:cNvPr id="9" name="Text Placeholder 8"/>
          <p:cNvSpPr>
            <a:spLocks noGrp="1"/>
          </p:cNvSpPr>
          <p:nvPr>
            <p:ph type="body" sz="quarter" idx="10" hasCustomPrompt="1"/>
          </p:nvPr>
        </p:nvSpPr>
        <p:spPr>
          <a:xfrm>
            <a:off x="4889400" y="11660188"/>
            <a:ext cx="5016500" cy="944562"/>
          </a:xfrm>
        </p:spPr>
        <p:txBody>
          <a:bodyPr vert="horz" anchor="ctr"/>
          <a:lstStyle>
            <a:lvl1pPr algn="ctr">
              <a:defRPr sz="4000"/>
            </a:lvl1pPr>
          </a:lstStyle>
          <a:p>
            <a:pPr lvl="0"/>
            <a:r>
              <a:rPr lang="en-US" dirty="0" smtClean="0"/>
              <a:t>20XX</a:t>
            </a:r>
            <a:endParaRPr lang="en-US" dirty="0"/>
          </a:p>
        </p:txBody>
      </p:sp>
      <p:sp>
        <p:nvSpPr>
          <p:cNvPr id="10" name="Text Placeholder 8"/>
          <p:cNvSpPr>
            <a:spLocks noGrp="1"/>
          </p:cNvSpPr>
          <p:nvPr>
            <p:ph type="body" sz="quarter" idx="11" hasCustomPrompt="1"/>
          </p:nvPr>
        </p:nvSpPr>
        <p:spPr>
          <a:xfrm>
            <a:off x="14604900" y="11660188"/>
            <a:ext cx="5016500" cy="944562"/>
          </a:xfrm>
        </p:spPr>
        <p:txBody>
          <a:bodyPr vert="horz" anchor="ctr"/>
          <a:lstStyle>
            <a:lvl1pPr algn="ctr">
              <a:defRPr sz="4000"/>
            </a:lvl1pPr>
          </a:lstStyle>
          <a:p>
            <a:pPr lvl="0"/>
            <a:r>
              <a:rPr lang="en-US" dirty="0" smtClean="0"/>
              <a:t>20XX</a:t>
            </a:r>
            <a:endParaRPr lang="en-US" dirty="0"/>
          </a:p>
        </p:txBody>
      </p:sp>
      <p:pic>
        <p:nvPicPr>
          <p:cNvPr id="7" name="Picture 6"/>
          <p:cNvPicPr>
            <a:picLocks noChangeAspect="1"/>
          </p:cNvPicPr>
          <p:nvPr userDrawn="1"/>
        </p:nvPicPr>
        <p:blipFill>
          <a:blip r:embed="rId2"/>
          <a:stretch>
            <a:fillRect/>
          </a:stretch>
        </p:blipFill>
        <p:spPr>
          <a:xfrm>
            <a:off x="3524150" y="3596210"/>
            <a:ext cx="7747000" cy="7747000"/>
          </a:xfrm>
          <a:prstGeom prst="rect">
            <a:avLst/>
          </a:prstGeom>
        </p:spPr>
      </p:pic>
      <p:pic>
        <p:nvPicPr>
          <p:cNvPr id="8" name="Picture 7"/>
          <p:cNvPicPr>
            <a:picLocks noChangeAspect="1"/>
          </p:cNvPicPr>
          <p:nvPr userDrawn="1"/>
        </p:nvPicPr>
        <p:blipFill>
          <a:blip r:embed="rId2"/>
          <a:stretch>
            <a:fillRect/>
          </a:stretch>
        </p:blipFill>
        <p:spPr>
          <a:xfrm>
            <a:off x="13239650" y="3596210"/>
            <a:ext cx="7747000" cy="7747000"/>
          </a:xfrm>
          <a:prstGeom prst="rect">
            <a:avLst/>
          </a:prstGeom>
        </p:spPr>
      </p:pic>
    </p:spTree>
    <p:extLst>
      <p:ext uri="{BB962C8B-B14F-4D97-AF65-F5344CB8AC3E}">
        <p14:creationId xmlns:p14="http://schemas.microsoft.com/office/powerpoint/2010/main" val="3211053427"/>
      </p:ext>
    </p:extLst>
  </p:cSld>
  <p:clrMapOvr>
    <a:masterClrMapping/>
  </p:clrMapOvr>
  <p:transition xmlns:p14="http://schemas.microsoft.com/office/powerpoint/2010/mai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03800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Blue Bar ">
    <p:spTree>
      <p:nvGrpSpPr>
        <p:cNvPr id="1" name=""/>
        <p:cNvGrpSpPr/>
        <p:nvPr/>
      </p:nvGrpSpPr>
      <p:grpSpPr>
        <a:xfrm>
          <a:off x="0" y="0"/>
          <a:ext cx="0" cy="0"/>
          <a:chOff x="0" y="0"/>
          <a:chExt cx="0" cy="0"/>
        </a:xfrm>
      </p:grpSpPr>
      <p:sp>
        <p:nvSpPr>
          <p:cNvPr id="4" name="Shape 351"/>
          <p:cNvSpPr/>
          <p:nvPr/>
        </p:nvSpPr>
        <p:spPr>
          <a:xfrm>
            <a:off x="6098294" y="0"/>
            <a:ext cx="251706" cy="13716000"/>
          </a:xfrm>
          <a:prstGeom prst="rect">
            <a:avLst/>
          </a:prstGeom>
          <a:solidFill>
            <a:schemeClr val="bg1">
              <a:lumMod val="85000"/>
            </a:schemeClr>
          </a:solidFill>
          <a:ln w="12700">
            <a:miter lim="400000"/>
          </a:ln>
        </p:spPr>
        <p:txBody>
          <a:bodyPr lIns="50800" tIns="50800" rIns="50800" bIns="50800" anchor="ctr"/>
          <a:lstStyle/>
          <a:p>
            <a:pPr marL="22724" indent="-10024" algn="l" defTabSz="584200">
              <a:lnSpc>
                <a:spcPct val="90000"/>
              </a:lnSpc>
              <a:tabLst>
                <a:tab pos="4000500" algn="l"/>
              </a:tabLst>
              <a:defRPr sz="5000" spc="200">
                <a:solidFill>
                  <a:srgbClr val="FFFFFF"/>
                </a:solidFill>
              </a:defRPr>
            </a:pPr>
            <a:endParaRPr sz="5000" spc="200">
              <a:solidFill>
                <a:srgbClr val="FFFFFF"/>
              </a:solidFill>
              <a:latin typeface="Open Sans Semibold"/>
              <a:ea typeface="Open Sans Light"/>
              <a:cs typeface="Open Sans Light"/>
            </a:endParaRPr>
          </a:p>
        </p:txBody>
      </p:sp>
      <p:sp>
        <p:nvSpPr>
          <p:cNvPr id="5" name="Rectangle 4"/>
          <p:cNvSpPr/>
          <p:nvPr/>
        </p:nvSpPr>
        <p:spPr bwMode="auto">
          <a:xfrm>
            <a:off x="-64322" y="0"/>
            <a:ext cx="6319072" cy="13716000"/>
          </a:xfrm>
          <a:prstGeom prst="rect">
            <a:avLst/>
          </a:pr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spcBef>
                <a:spcPts val="3000"/>
              </a:spcBef>
            </a:pPr>
            <a:endParaRPr lang="en-US">
              <a:solidFill>
                <a:srgbClr val="FFFFFF"/>
              </a:solidFill>
              <a:latin typeface="Open Sans Semibold"/>
              <a:ea typeface="Open Sans Light"/>
              <a:cs typeface="Open Sans Light"/>
            </a:endParaRPr>
          </a:p>
        </p:txBody>
      </p:sp>
      <p:sp>
        <p:nvSpPr>
          <p:cNvPr id="8" name="Text Placeholder 7"/>
          <p:cNvSpPr>
            <a:spLocks noGrp="1"/>
          </p:cNvSpPr>
          <p:nvPr>
            <p:ph type="body" sz="quarter" idx="10" hasCustomPrompt="1"/>
          </p:nvPr>
        </p:nvSpPr>
        <p:spPr>
          <a:xfrm>
            <a:off x="920750" y="2762250"/>
            <a:ext cx="4318000" cy="1301750"/>
          </a:xfrm>
        </p:spPr>
        <p:txBody>
          <a:bodyPr vert="horz"/>
          <a:lstStyle>
            <a:lvl1pPr algn="ctr">
              <a:defRPr sz="4000" b="1" i="0" baseline="0">
                <a:solidFill>
                  <a:srgbClr val="FFFFFF"/>
                </a:solidFill>
                <a:latin typeface="Open Sans"/>
                <a:cs typeface="Open Sans"/>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Section title here</a:t>
            </a:r>
            <a:endParaRPr lang="en-US" dirty="0"/>
          </a:p>
        </p:txBody>
      </p:sp>
      <p:sp>
        <p:nvSpPr>
          <p:cNvPr id="11" name="Picture Placeholder 3"/>
          <p:cNvSpPr>
            <a:spLocks noGrp="1"/>
          </p:cNvSpPr>
          <p:nvPr>
            <p:ph type="pic" sz="quarter" idx="13"/>
          </p:nvPr>
        </p:nvSpPr>
        <p:spPr>
          <a:xfrm>
            <a:off x="920750" y="5175250"/>
            <a:ext cx="4318000" cy="4346408"/>
          </a:xfrm>
          <a:noFill/>
          <a:ln>
            <a:noFill/>
            <a:prstDash val="dot"/>
          </a:ln>
        </p:spPr>
        <p:txBody>
          <a:bodyPr vert="horz" anchor="ctr"/>
          <a:lstStyle>
            <a:lvl1pPr algn="ctr">
              <a:defRPr sz="3200" b="0" i="0">
                <a:solidFill>
                  <a:srgbClr val="FFFFFF"/>
                </a:solidFill>
                <a:latin typeface="Open Sans"/>
                <a:cs typeface="Open Sans"/>
              </a:defRPr>
            </a:lvl1pPr>
          </a:lstStyle>
          <a:p>
            <a:r>
              <a:rPr lang="en-US" smtClean="0"/>
              <a:t>Drag picture to placeholder or click icon to add</a:t>
            </a:r>
            <a:endParaRPr lang="en-US" dirty="0"/>
          </a:p>
        </p:txBody>
      </p:sp>
      <p:sp>
        <p:nvSpPr>
          <p:cNvPr id="3" name="Text Placeholder 2"/>
          <p:cNvSpPr>
            <a:spLocks noGrp="1"/>
          </p:cNvSpPr>
          <p:nvPr>
            <p:ph type="body" sz="quarter" idx="14"/>
          </p:nvPr>
        </p:nvSpPr>
        <p:spPr>
          <a:xfrm>
            <a:off x="7619999" y="2072821"/>
            <a:ext cx="15348857" cy="9574213"/>
          </a:xfrm>
        </p:spPr>
        <p:txBody>
          <a:bodyPr vert="horz"/>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hape 351"/>
          <p:cNvSpPr/>
          <p:nvPr userDrawn="1"/>
        </p:nvSpPr>
        <p:spPr>
          <a:xfrm>
            <a:off x="6098294" y="0"/>
            <a:ext cx="251706" cy="13716000"/>
          </a:xfrm>
          <a:prstGeom prst="rect">
            <a:avLst/>
          </a:prstGeom>
          <a:solidFill>
            <a:schemeClr val="bg1">
              <a:lumMod val="85000"/>
            </a:schemeClr>
          </a:solidFill>
          <a:ln w="12700">
            <a:miter lim="400000"/>
          </a:ln>
        </p:spPr>
        <p:txBody>
          <a:bodyPr lIns="50800" tIns="50800" rIns="50800" bIns="50800" anchor="ctr"/>
          <a:lstStyle/>
          <a:p>
            <a:pPr marL="22724" indent="-10024" algn="l" defTabSz="584200">
              <a:lnSpc>
                <a:spcPct val="90000"/>
              </a:lnSpc>
              <a:tabLst>
                <a:tab pos="4000500" algn="l"/>
              </a:tabLst>
              <a:defRPr sz="5000" spc="200">
                <a:solidFill>
                  <a:srgbClr val="FFFFFF"/>
                </a:solidFill>
              </a:defRPr>
            </a:pPr>
            <a:endParaRPr sz="5000" spc="200">
              <a:solidFill>
                <a:srgbClr val="FFFFFF"/>
              </a:solidFill>
              <a:latin typeface="Open Sans Semibold"/>
              <a:ea typeface="Open Sans Light"/>
              <a:cs typeface="Open Sans Light"/>
            </a:endParaRPr>
          </a:p>
        </p:txBody>
      </p:sp>
      <p:sp>
        <p:nvSpPr>
          <p:cNvPr id="9" name="Rectangle 8"/>
          <p:cNvSpPr/>
          <p:nvPr userDrawn="1"/>
        </p:nvSpPr>
        <p:spPr bwMode="auto">
          <a:xfrm>
            <a:off x="-64322" y="0"/>
            <a:ext cx="6319072" cy="13716000"/>
          </a:xfrm>
          <a:prstGeom prst="rect">
            <a:avLst/>
          </a:pr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spcBef>
                <a:spcPts val="3000"/>
              </a:spcBef>
            </a:pPr>
            <a:endParaRPr lang="en-US">
              <a:solidFill>
                <a:srgbClr val="FFFFFF"/>
              </a:solidFill>
              <a:latin typeface="Open Sans Semibold"/>
              <a:ea typeface="Open Sans Light"/>
              <a:cs typeface="Open Sans Light"/>
            </a:endParaRPr>
          </a:p>
        </p:txBody>
      </p:sp>
    </p:spTree>
    <p:extLst>
      <p:ext uri="{BB962C8B-B14F-4D97-AF65-F5344CB8AC3E}">
        <p14:creationId xmlns:p14="http://schemas.microsoft.com/office/powerpoint/2010/main" val="2738556061"/>
      </p:ext>
    </p:extLst>
  </p:cSld>
  <p:clrMapOvr>
    <a:masterClrMapping/>
  </p:clrMapOvr>
  <p:transition xmlns:p14="http://schemas.microsoft.com/office/powerpoint/2010/main" spd="med"/>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Body Onl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Tree>
    <p:extLst>
      <p:ext uri="{BB962C8B-B14F-4D97-AF65-F5344CB8AC3E}">
        <p14:creationId xmlns:p14="http://schemas.microsoft.com/office/powerpoint/2010/main" val="253880153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siness Card">
    <p:spTree>
      <p:nvGrpSpPr>
        <p:cNvPr id="1" name=""/>
        <p:cNvGrpSpPr/>
        <p:nvPr/>
      </p:nvGrpSpPr>
      <p:grpSpPr>
        <a:xfrm>
          <a:off x="0" y="0"/>
          <a:ext cx="0" cy="0"/>
          <a:chOff x="0" y="0"/>
          <a:chExt cx="0" cy="0"/>
        </a:xfrm>
      </p:grpSpPr>
      <p:grpSp>
        <p:nvGrpSpPr>
          <p:cNvPr id="2" name="Group 1"/>
          <p:cNvGrpSpPr/>
          <p:nvPr userDrawn="1"/>
        </p:nvGrpSpPr>
        <p:grpSpPr>
          <a:xfrm>
            <a:off x="2794000" y="11372044"/>
            <a:ext cx="5366097" cy="794556"/>
            <a:chOff x="3314700" y="393700"/>
            <a:chExt cx="18011775" cy="2667000"/>
          </a:xfrm>
          <a:solidFill>
            <a:schemeClr val="tx1"/>
          </a:solidFill>
        </p:grpSpPr>
        <p:sp>
          <p:nvSpPr>
            <p:cNvPr id="3" name="AutoShape 1"/>
            <p:cNvSpPr>
              <a:spLocks/>
            </p:cNvSpPr>
            <p:nvPr/>
          </p:nvSpPr>
          <p:spPr bwMode="auto">
            <a:xfrm>
              <a:off x="3314700" y="393700"/>
              <a:ext cx="1430338" cy="1014413"/>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4" name="AutoShape 2"/>
            <p:cNvSpPr>
              <a:spLocks/>
            </p:cNvSpPr>
            <p:nvPr/>
          </p:nvSpPr>
          <p:spPr bwMode="auto">
            <a:xfrm>
              <a:off x="3314700" y="1408113"/>
              <a:ext cx="1430338" cy="1016000"/>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5" name="AutoShape 3"/>
            <p:cNvSpPr>
              <a:spLocks/>
            </p:cNvSpPr>
            <p:nvPr/>
          </p:nvSpPr>
          <p:spPr bwMode="auto">
            <a:xfrm>
              <a:off x="4737100" y="1408113"/>
              <a:ext cx="1430338" cy="1016000"/>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6" name="AutoShape 4"/>
            <p:cNvSpPr>
              <a:spLocks/>
            </p:cNvSpPr>
            <p:nvPr/>
          </p:nvSpPr>
          <p:spPr bwMode="auto">
            <a:xfrm>
              <a:off x="4737100" y="393700"/>
              <a:ext cx="1430338" cy="1014413"/>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7" name="AutoShape 5"/>
            <p:cNvSpPr>
              <a:spLocks/>
            </p:cNvSpPr>
            <p:nvPr/>
          </p:nvSpPr>
          <p:spPr bwMode="auto">
            <a:xfrm>
              <a:off x="3898900" y="2044700"/>
              <a:ext cx="1685925" cy="1016000"/>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8" name="AutoShape 6"/>
            <p:cNvSpPr>
              <a:spLocks/>
            </p:cNvSpPr>
            <p:nvPr/>
          </p:nvSpPr>
          <p:spPr bwMode="auto">
            <a:xfrm>
              <a:off x="6604000" y="952500"/>
              <a:ext cx="1035050" cy="1479550"/>
            </a:xfrm>
            <a:custGeom>
              <a:avLst/>
              <a:gdLst/>
              <a:ahLst/>
              <a:cxnLst/>
              <a:rect l="0" t="0" r="r" b="b"/>
              <a:pathLst>
                <a:path w="21600" h="21600">
                  <a:moveTo>
                    <a:pt x="6767" y="3725"/>
                  </a:moveTo>
                  <a:lnTo>
                    <a:pt x="7926" y="3725"/>
                  </a:lnTo>
                  <a:cubicBezTo>
                    <a:pt x="10661" y="3725"/>
                    <a:pt x="14415" y="3951"/>
                    <a:pt x="14415" y="10590"/>
                  </a:cubicBezTo>
                  <a:cubicBezTo>
                    <a:pt x="14415" y="17649"/>
                    <a:pt x="10615" y="17876"/>
                    <a:pt x="7926" y="17876"/>
                  </a:cubicBezTo>
                  <a:lnTo>
                    <a:pt x="6767" y="17876"/>
                  </a:lnTo>
                  <a:cubicBezTo>
                    <a:pt x="6767" y="17876"/>
                    <a:pt x="6767" y="3725"/>
                    <a:pt x="6767" y="3725"/>
                  </a:cubicBezTo>
                  <a:close/>
                  <a:moveTo>
                    <a:pt x="0" y="21600"/>
                  </a:moveTo>
                  <a:lnTo>
                    <a:pt x="8111" y="21600"/>
                  </a:lnTo>
                  <a:cubicBezTo>
                    <a:pt x="10475" y="21600"/>
                    <a:pt x="13812" y="21600"/>
                    <a:pt x="16548" y="20110"/>
                  </a:cubicBezTo>
                  <a:cubicBezTo>
                    <a:pt x="19886" y="18329"/>
                    <a:pt x="21600" y="14703"/>
                    <a:pt x="21600" y="10654"/>
                  </a:cubicBezTo>
                  <a:cubicBezTo>
                    <a:pt x="21600" y="32"/>
                    <a:pt x="12004" y="0"/>
                    <a:pt x="7277" y="0"/>
                  </a:cubicBez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9" name="AutoShape 7"/>
            <p:cNvSpPr>
              <a:spLocks/>
            </p:cNvSpPr>
            <p:nvPr/>
          </p:nvSpPr>
          <p:spPr bwMode="auto">
            <a:xfrm>
              <a:off x="7747000" y="1320800"/>
              <a:ext cx="579438" cy="1109663"/>
            </a:xfrm>
            <a:custGeom>
              <a:avLst/>
              <a:gdLst/>
              <a:ahLst/>
              <a:cxnLst/>
              <a:rect l="0" t="0" r="r" b="b"/>
              <a:pathLst>
                <a:path w="21600" h="21600">
                  <a:moveTo>
                    <a:pt x="0" y="303"/>
                  </a:moveTo>
                  <a:lnTo>
                    <a:pt x="0" y="21600"/>
                  </a:lnTo>
                  <a:lnTo>
                    <a:pt x="11338" y="21600"/>
                  </a:lnTo>
                  <a:lnTo>
                    <a:pt x="11338" y="12398"/>
                  </a:lnTo>
                  <a:cubicBezTo>
                    <a:pt x="11338" y="10756"/>
                    <a:pt x="11338" y="5833"/>
                    <a:pt x="19696" y="5833"/>
                  </a:cubicBezTo>
                  <a:cubicBezTo>
                    <a:pt x="20111" y="5833"/>
                    <a:pt x="20608" y="5833"/>
                    <a:pt x="21600" y="5920"/>
                  </a:cubicBezTo>
                  <a:lnTo>
                    <a:pt x="21600" y="130"/>
                  </a:lnTo>
                  <a:cubicBezTo>
                    <a:pt x="21023" y="43"/>
                    <a:pt x="20446" y="0"/>
                    <a:pt x="19613" y="0"/>
                  </a:cubicBezTo>
                  <a:cubicBezTo>
                    <a:pt x="12994" y="0"/>
                    <a:pt x="11006" y="3630"/>
                    <a:pt x="10013" y="5445"/>
                  </a:cubicBezTo>
                  <a:lnTo>
                    <a:pt x="10013" y="303"/>
                  </a:lnTo>
                  <a:cubicBezTo>
                    <a:pt x="10013" y="303"/>
                    <a:pt x="0" y="303"/>
                    <a:pt x="0" y="303"/>
                  </a:cubicBezTo>
                  <a:close/>
                  <a:moveTo>
                    <a:pt x="0" y="30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0" name="AutoShape 8"/>
            <p:cNvSpPr>
              <a:spLocks/>
            </p:cNvSpPr>
            <p:nvPr/>
          </p:nvSpPr>
          <p:spPr bwMode="auto">
            <a:xfrm>
              <a:off x="8369300" y="1308100"/>
              <a:ext cx="890588" cy="1139825"/>
            </a:xfrm>
            <a:custGeom>
              <a:avLst/>
              <a:gdLst/>
              <a:ahLst/>
              <a:cxnLst/>
              <a:rect l="0" t="0" r="r" b="b"/>
              <a:pathLst>
                <a:path w="21600" h="21600">
                  <a:moveTo>
                    <a:pt x="10826" y="4035"/>
                  </a:moveTo>
                  <a:cubicBezTo>
                    <a:pt x="13089" y="4035"/>
                    <a:pt x="13949" y="5464"/>
                    <a:pt x="13949" y="10802"/>
                  </a:cubicBezTo>
                  <a:cubicBezTo>
                    <a:pt x="13949" y="16348"/>
                    <a:pt x="12981" y="17567"/>
                    <a:pt x="10826" y="17567"/>
                  </a:cubicBezTo>
                  <a:cubicBezTo>
                    <a:pt x="8617" y="17567"/>
                    <a:pt x="7649" y="16307"/>
                    <a:pt x="7649" y="10802"/>
                  </a:cubicBezTo>
                  <a:cubicBezTo>
                    <a:pt x="7649" y="5716"/>
                    <a:pt x="8401" y="4035"/>
                    <a:pt x="10773" y="4035"/>
                  </a:cubicBezTo>
                  <a:cubicBezTo>
                    <a:pt x="10773" y="4035"/>
                    <a:pt x="10826" y="4035"/>
                    <a:pt x="10826" y="4035"/>
                  </a:cubicBezTo>
                  <a:close/>
                  <a:moveTo>
                    <a:pt x="10826" y="0"/>
                  </a:moveTo>
                  <a:cubicBezTo>
                    <a:pt x="2908" y="0"/>
                    <a:pt x="0" y="4329"/>
                    <a:pt x="0" y="10802"/>
                  </a:cubicBezTo>
                  <a:cubicBezTo>
                    <a:pt x="0" y="17483"/>
                    <a:pt x="3123" y="21600"/>
                    <a:pt x="10773" y="21600"/>
                  </a:cubicBezTo>
                  <a:cubicBezTo>
                    <a:pt x="18528" y="21600"/>
                    <a:pt x="21600" y="17441"/>
                    <a:pt x="21600" y="10802"/>
                  </a:cubicBezTo>
                  <a:cubicBezTo>
                    <a:pt x="21600" y="4329"/>
                    <a:pt x="18692" y="0"/>
                    <a:pt x="10826"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1" name="AutoShape 9"/>
            <p:cNvSpPr>
              <a:spLocks/>
            </p:cNvSpPr>
            <p:nvPr/>
          </p:nvSpPr>
          <p:spPr bwMode="auto">
            <a:xfrm>
              <a:off x="9359900" y="1320800"/>
              <a:ext cx="879475" cy="1479550"/>
            </a:xfrm>
            <a:custGeom>
              <a:avLst/>
              <a:gdLst/>
              <a:ahLst/>
              <a:cxnLst/>
              <a:rect l="0" t="0" r="r" b="b"/>
              <a:pathLst>
                <a:path w="21600" h="21600">
                  <a:moveTo>
                    <a:pt x="7363" y="6639"/>
                  </a:moveTo>
                  <a:cubicBezTo>
                    <a:pt x="7363" y="5214"/>
                    <a:pt x="7363" y="2947"/>
                    <a:pt x="10745" y="2947"/>
                  </a:cubicBezTo>
                  <a:cubicBezTo>
                    <a:pt x="13634" y="2947"/>
                    <a:pt x="13853" y="5182"/>
                    <a:pt x="13853" y="8000"/>
                  </a:cubicBezTo>
                  <a:cubicBezTo>
                    <a:pt x="13853" y="11368"/>
                    <a:pt x="13582" y="13342"/>
                    <a:pt x="10526" y="13342"/>
                  </a:cubicBezTo>
                  <a:cubicBezTo>
                    <a:pt x="7363" y="13342"/>
                    <a:pt x="7363" y="11981"/>
                    <a:pt x="7363" y="9683"/>
                  </a:cubicBezTo>
                  <a:cubicBezTo>
                    <a:pt x="7363" y="9683"/>
                    <a:pt x="7363" y="6639"/>
                    <a:pt x="7363" y="6639"/>
                  </a:cubicBezTo>
                  <a:close/>
                  <a:moveTo>
                    <a:pt x="0" y="226"/>
                  </a:moveTo>
                  <a:lnTo>
                    <a:pt x="0" y="21600"/>
                  </a:lnTo>
                  <a:lnTo>
                    <a:pt x="7363" y="21600"/>
                  </a:lnTo>
                  <a:lnTo>
                    <a:pt x="7363" y="15026"/>
                  </a:lnTo>
                  <a:cubicBezTo>
                    <a:pt x="8181" y="15544"/>
                    <a:pt x="9545" y="16419"/>
                    <a:pt x="12490" y="16419"/>
                  </a:cubicBezTo>
                  <a:cubicBezTo>
                    <a:pt x="21053" y="16419"/>
                    <a:pt x="21600" y="10265"/>
                    <a:pt x="21600" y="8000"/>
                  </a:cubicBezTo>
                  <a:cubicBezTo>
                    <a:pt x="21600" y="5311"/>
                    <a:pt x="20727" y="2817"/>
                    <a:pt x="18108" y="1231"/>
                  </a:cubicBezTo>
                  <a:cubicBezTo>
                    <a:pt x="16800" y="454"/>
                    <a:pt x="14781" y="0"/>
                    <a:pt x="12981" y="0"/>
                  </a:cubicBezTo>
                  <a:cubicBezTo>
                    <a:pt x="9326" y="0"/>
                    <a:pt x="7853" y="1587"/>
                    <a:pt x="6926" y="2623"/>
                  </a:cubicBezTo>
                  <a:lnTo>
                    <a:pt x="6926" y="226"/>
                  </a:lnTo>
                  <a:cubicBezTo>
                    <a:pt x="6926" y="226"/>
                    <a:pt x="0" y="226"/>
                    <a:pt x="0" y="226"/>
                  </a:cubicBezTo>
                  <a:close/>
                  <a:moveTo>
                    <a:pt x="0" y="22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2" name="AutoShape 10"/>
            <p:cNvSpPr>
              <a:spLocks/>
            </p:cNvSpPr>
            <p:nvPr/>
          </p:nvSpPr>
          <p:spPr bwMode="auto">
            <a:xfrm>
              <a:off x="10325100" y="952500"/>
              <a:ext cx="882650" cy="1501775"/>
            </a:xfrm>
            <a:custGeom>
              <a:avLst/>
              <a:gdLst/>
              <a:ahLst/>
              <a:cxnLst/>
              <a:rect l="0" t="0" r="r" b="b"/>
              <a:pathLst>
                <a:path w="21600" h="21600">
                  <a:moveTo>
                    <a:pt x="7344" y="11103"/>
                  </a:moveTo>
                  <a:cubicBezTo>
                    <a:pt x="7344" y="10306"/>
                    <a:pt x="7344" y="9508"/>
                    <a:pt x="8216" y="8902"/>
                  </a:cubicBezTo>
                  <a:cubicBezTo>
                    <a:pt x="8761" y="8487"/>
                    <a:pt x="9631" y="8232"/>
                    <a:pt x="10610" y="8232"/>
                  </a:cubicBezTo>
                  <a:cubicBezTo>
                    <a:pt x="12732" y="8232"/>
                    <a:pt x="13872" y="9285"/>
                    <a:pt x="13872" y="13433"/>
                  </a:cubicBezTo>
                  <a:cubicBezTo>
                    <a:pt x="13872" y="17485"/>
                    <a:pt x="12841" y="18569"/>
                    <a:pt x="10499" y="18569"/>
                  </a:cubicBezTo>
                  <a:cubicBezTo>
                    <a:pt x="7344" y="18569"/>
                    <a:pt x="7344" y="16528"/>
                    <a:pt x="7344" y="14741"/>
                  </a:cubicBezTo>
                  <a:cubicBezTo>
                    <a:pt x="7344" y="14741"/>
                    <a:pt x="7344" y="11103"/>
                    <a:pt x="7344" y="11103"/>
                  </a:cubicBezTo>
                  <a:close/>
                  <a:moveTo>
                    <a:pt x="0" y="0"/>
                  </a:moveTo>
                  <a:lnTo>
                    <a:pt x="0" y="21280"/>
                  </a:lnTo>
                  <a:lnTo>
                    <a:pt x="4407" y="21280"/>
                  </a:lnTo>
                  <a:cubicBezTo>
                    <a:pt x="5004" y="20165"/>
                    <a:pt x="5277" y="19845"/>
                    <a:pt x="5822" y="19238"/>
                  </a:cubicBezTo>
                  <a:cubicBezTo>
                    <a:pt x="6474" y="20037"/>
                    <a:pt x="7725" y="21600"/>
                    <a:pt x="12024" y="21600"/>
                  </a:cubicBezTo>
                  <a:cubicBezTo>
                    <a:pt x="13439" y="21600"/>
                    <a:pt x="14909" y="21440"/>
                    <a:pt x="16376" y="20993"/>
                  </a:cubicBezTo>
                  <a:cubicBezTo>
                    <a:pt x="21274" y="19495"/>
                    <a:pt x="21600" y="14772"/>
                    <a:pt x="21600" y="13305"/>
                  </a:cubicBezTo>
                  <a:cubicBezTo>
                    <a:pt x="21600" y="9508"/>
                    <a:pt x="19533" y="5328"/>
                    <a:pt x="12947" y="5328"/>
                  </a:cubicBezTo>
                  <a:cubicBezTo>
                    <a:pt x="9739" y="5328"/>
                    <a:pt x="8272" y="6350"/>
                    <a:pt x="7344" y="7020"/>
                  </a:cubicBezTo>
                  <a:lnTo>
                    <a:pt x="7344" y="0"/>
                  </a:lnTo>
                  <a:cubicBezTo>
                    <a:pt x="7344" y="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3" name="AutoShape 11"/>
            <p:cNvSpPr>
              <a:spLocks/>
            </p:cNvSpPr>
            <p:nvPr/>
          </p:nvSpPr>
          <p:spPr bwMode="auto">
            <a:xfrm>
              <a:off x="11290300" y="1308100"/>
              <a:ext cx="890588" cy="1139825"/>
            </a:xfrm>
            <a:custGeom>
              <a:avLst/>
              <a:gdLst/>
              <a:ahLst/>
              <a:cxnLst/>
              <a:rect l="0" t="0" r="r" b="b"/>
              <a:pathLst>
                <a:path w="21600" h="21600">
                  <a:moveTo>
                    <a:pt x="10828" y="4035"/>
                  </a:moveTo>
                  <a:cubicBezTo>
                    <a:pt x="13088" y="4035"/>
                    <a:pt x="13952" y="5464"/>
                    <a:pt x="13952" y="10802"/>
                  </a:cubicBezTo>
                  <a:cubicBezTo>
                    <a:pt x="13952" y="16348"/>
                    <a:pt x="12981" y="17567"/>
                    <a:pt x="10828" y="17567"/>
                  </a:cubicBezTo>
                  <a:cubicBezTo>
                    <a:pt x="8619" y="17567"/>
                    <a:pt x="7648" y="16307"/>
                    <a:pt x="7648" y="10802"/>
                  </a:cubicBezTo>
                  <a:cubicBezTo>
                    <a:pt x="7648" y="5716"/>
                    <a:pt x="8403" y="4035"/>
                    <a:pt x="10774" y="4035"/>
                  </a:cubicBezTo>
                  <a:cubicBezTo>
                    <a:pt x="10774" y="4035"/>
                    <a:pt x="10828" y="4035"/>
                    <a:pt x="10828" y="4035"/>
                  </a:cubicBezTo>
                  <a:close/>
                  <a:moveTo>
                    <a:pt x="10828" y="0"/>
                  </a:moveTo>
                  <a:cubicBezTo>
                    <a:pt x="2910" y="0"/>
                    <a:pt x="0" y="4329"/>
                    <a:pt x="0" y="10802"/>
                  </a:cubicBezTo>
                  <a:cubicBezTo>
                    <a:pt x="0" y="17483"/>
                    <a:pt x="3125" y="21600"/>
                    <a:pt x="10774" y="21600"/>
                  </a:cubicBezTo>
                  <a:cubicBezTo>
                    <a:pt x="18531" y="21600"/>
                    <a:pt x="21600" y="17441"/>
                    <a:pt x="21600" y="10802"/>
                  </a:cubicBezTo>
                  <a:cubicBezTo>
                    <a:pt x="21600" y="4329"/>
                    <a:pt x="18690" y="0"/>
                    <a:pt x="10828"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12"/>
            <p:cNvSpPr>
              <a:spLocks/>
            </p:cNvSpPr>
            <p:nvPr/>
          </p:nvSpPr>
          <p:spPr bwMode="auto">
            <a:xfrm>
              <a:off x="12128500" y="1333500"/>
              <a:ext cx="939800" cy="1093788"/>
            </a:xfrm>
            <a:custGeom>
              <a:avLst/>
              <a:gdLst/>
              <a:ahLst/>
              <a:cxnLst/>
              <a:rect l="0" t="0" r="r" b="b"/>
              <a:pathLst>
                <a:path w="21600" h="21600">
                  <a:moveTo>
                    <a:pt x="968" y="0"/>
                  </a:moveTo>
                  <a:lnTo>
                    <a:pt x="7454" y="10560"/>
                  </a:lnTo>
                  <a:lnTo>
                    <a:pt x="0" y="21600"/>
                  </a:lnTo>
                  <a:lnTo>
                    <a:pt x="6075" y="21600"/>
                  </a:lnTo>
                  <a:lnTo>
                    <a:pt x="10315" y="15117"/>
                  </a:lnTo>
                  <a:lnTo>
                    <a:pt x="13990" y="21600"/>
                  </a:lnTo>
                  <a:lnTo>
                    <a:pt x="21600" y="21600"/>
                  </a:lnTo>
                  <a:lnTo>
                    <a:pt x="14094" y="9509"/>
                  </a:lnTo>
                  <a:lnTo>
                    <a:pt x="20577" y="0"/>
                  </a:lnTo>
                  <a:lnTo>
                    <a:pt x="14502" y="0"/>
                  </a:lnTo>
                  <a:lnTo>
                    <a:pt x="11284" y="4994"/>
                  </a:lnTo>
                  <a:lnTo>
                    <a:pt x="8578" y="0"/>
                  </a:lnTo>
                  <a:cubicBezTo>
                    <a:pt x="8578" y="0"/>
                    <a:pt x="968" y="0"/>
                    <a:pt x="968" y="0"/>
                  </a:cubicBezTo>
                  <a:close/>
                  <a:moveTo>
                    <a:pt x="968"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13"/>
            <p:cNvSpPr>
              <a:spLocks/>
            </p:cNvSpPr>
            <p:nvPr/>
          </p:nvSpPr>
          <p:spPr bwMode="auto">
            <a:xfrm>
              <a:off x="13500100" y="1130300"/>
              <a:ext cx="503238" cy="1292225"/>
            </a:xfrm>
            <a:custGeom>
              <a:avLst/>
              <a:gdLst/>
              <a:ahLst/>
              <a:cxnLst/>
              <a:rect l="0" t="0" r="r" b="b"/>
              <a:pathLst>
                <a:path w="21600" h="21600">
                  <a:moveTo>
                    <a:pt x="20392" y="6077"/>
                  </a:moveTo>
                  <a:lnTo>
                    <a:pt x="20392" y="8659"/>
                  </a:lnTo>
                  <a:lnTo>
                    <a:pt x="13221" y="8659"/>
                  </a:lnTo>
                  <a:lnTo>
                    <a:pt x="13221" y="21600"/>
                  </a:lnTo>
                  <a:lnTo>
                    <a:pt x="5240" y="21600"/>
                  </a:lnTo>
                  <a:lnTo>
                    <a:pt x="5240" y="8659"/>
                  </a:lnTo>
                  <a:lnTo>
                    <a:pt x="0" y="8659"/>
                  </a:lnTo>
                  <a:lnTo>
                    <a:pt x="0" y="6077"/>
                  </a:lnTo>
                  <a:lnTo>
                    <a:pt x="5240" y="6077"/>
                  </a:lnTo>
                  <a:cubicBezTo>
                    <a:pt x="5399" y="3211"/>
                    <a:pt x="5480" y="0"/>
                    <a:pt x="16764" y="0"/>
                  </a:cubicBezTo>
                  <a:cubicBezTo>
                    <a:pt x="19105" y="0"/>
                    <a:pt x="20314" y="95"/>
                    <a:pt x="21600" y="189"/>
                  </a:cubicBezTo>
                  <a:lnTo>
                    <a:pt x="21600" y="2739"/>
                  </a:lnTo>
                  <a:cubicBezTo>
                    <a:pt x="20877" y="2677"/>
                    <a:pt x="19910" y="2614"/>
                    <a:pt x="18539" y="2614"/>
                  </a:cubicBezTo>
                  <a:cubicBezTo>
                    <a:pt x="13299" y="2614"/>
                    <a:pt x="13221" y="3653"/>
                    <a:pt x="13221" y="6077"/>
                  </a:cubicBezTo>
                  <a:cubicBezTo>
                    <a:pt x="13221" y="6077"/>
                    <a:pt x="20392" y="6077"/>
                    <a:pt x="20392" y="6077"/>
                  </a:cubicBezTo>
                  <a:close/>
                  <a:moveTo>
                    <a:pt x="20392" y="6077"/>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14"/>
            <p:cNvSpPr>
              <a:spLocks/>
            </p:cNvSpPr>
            <p:nvPr/>
          </p:nvSpPr>
          <p:spPr bwMode="auto">
            <a:xfrm>
              <a:off x="13970000" y="1473200"/>
              <a:ext cx="730250" cy="973138"/>
            </a:xfrm>
            <a:custGeom>
              <a:avLst/>
              <a:gdLst/>
              <a:ahLst/>
              <a:cxnLst/>
              <a:rect l="0" t="0" r="r" b="b"/>
              <a:pathLst>
                <a:path w="21600" h="21600">
                  <a:moveTo>
                    <a:pt x="6012" y="10821"/>
                  </a:moveTo>
                  <a:cubicBezTo>
                    <a:pt x="6012" y="16211"/>
                    <a:pt x="7627" y="18384"/>
                    <a:pt x="10800" y="18384"/>
                  </a:cubicBezTo>
                  <a:cubicBezTo>
                    <a:pt x="13973" y="18384"/>
                    <a:pt x="15588" y="16296"/>
                    <a:pt x="15588" y="10780"/>
                  </a:cubicBezTo>
                  <a:cubicBezTo>
                    <a:pt x="15588" y="5474"/>
                    <a:pt x="14027" y="3218"/>
                    <a:pt x="10800" y="3218"/>
                  </a:cubicBezTo>
                  <a:cubicBezTo>
                    <a:pt x="7350" y="3218"/>
                    <a:pt x="6012" y="5808"/>
                    <a:pt x="6012" y="10821"/>
                  </a:cubicBezTo>
                  <a:moveTo>
                    <a:pt x="21600" y="10571"/>
                  </a:moveTo>
                  <a:cubicBezTo>
                    <a:pt x="21600" y="15375"/>
                    <a:pt x="20098" y="21600"/>
                    <a:pt x="10746" y="21600"/>
                  </a:cubicBezTo>
                  <a:cubicBezTo>
                    <a:pt x="2227" y="21600"/>
                    <a:pt x="0" y="16128"/>
                    <a:pt x="0" y="10780"/>
                  </a:cubicBezTo>
                  <a:cubicBezTo>
                    <a:pt x="0" y="5808"/>
                    <a:pt x="1838" y="0"/>
                    <a:pt x="10856" y="0"/>
                  </a:cubicBezTo>
                  <a:cubicBezTo>
                    <a:pt x="19430" y="0"/>
                    <a:pt x="21600" y="5557"/>
                    <a:pt x="21600" y="10571"/>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7" name="AutoShape 15"/>
            <p:cNvSpPr>
              <a:spLocks/>
            </p:cNvSpPr>
            <p:nvPr/>
          </p:nvSpPr>
          <p:spPr bwMode="auto">
            <a:xfrm>
              <a:off x="14808200" y="1473200"/>
              <a:ext cx="434975" cy="949325"/>
            </a:xfrm>
            <a:custGeom>
              <a:avLst/>
              <a:gdLst/>
              <a:ahLst/>
              <a:cxnLst/>
              <a:rect l="0" t="0" r="r" b="b"/>
              <a:pathLst>
                <a:path w="21600" h="21600">
                  <a:moveTo>
                    <a:pt x="8414" y="472"/>
                  </a:moveTo>
                  <a:lnTo>
                    <a:pt x="8414" y="5185"/>
                  </a:lnTo>
                  <a:cubicBezTo>
                    <a:pt x="9347" y="3901"/>
                    <a:pt x="12249" y="0"/>
                    <a:pt x="19915" y="0"/>
                  </a:cubicBezTo>
                  <a:cubicBezTo>
                    <a:pt x="20572" y="0"/>
                    <a:pt x="21131" y="44"/>
                    <a:pt x="21600" y="86"/>
                  </a:cubicBezTo>
                  <a:lnTo>
                    <a:pt x="21600" y="4628"/>
                  </a:lnTo>
                  <a:cubicBezTo>
                    <a:pt x="11781" y="4158"/>
                    <a:pt x="9536" y="7587"/>
                    <a:pt x="9536" y="10843"/>
                  </a:cubicBezTo>
                  <a:lnTo>
                    <a:pt x="9536" y="21600"/>
                  </a:lnTo>
                  <a:lnTo>
                    <a:pt x="0" y="21600"/>
                  </a:lnTo>
                  <a:lnTo>
                    <a:pt x="0" y="472"/>
                  </a:lnTo>
                  <a:cubicBezTo>
                    <a:pt x="0" y="472"/>
                    <a:pt x="8414" y="472"/>
                    <a:pt x="8414" y="472"/>
                  </a:cubicBezTo>
                  <a:close/>
                  <a:moveTo>
                    <a:pt x="8414" y="47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8" name="AutoShape 16"/>
            <p:cNvSpPr>
              <a:spLocks/>
            </p:cNvSpPr>
            <p:nvPr/>
          </p:nvSpPr>
          <p:spPr bwMode="auto">
            <a:xfrm>
              <a:off x="15633700" y="1168400"/>
              <a:ext cx="812800" cy="1255713"/>
            </a:xfrm>
            <a:custGeom>
              <a:avLst/>
              <a:gdLst/>
              <a:ahLst/>
              <a:cxnLst/>
              <a:rect l="0" t="0" r="r" b="b"/>
              <a:pathLst>
                <a:path w="21600" h="21600">
                  <a:moveTo>
                    <a:pt x="5400" y="18750"/>
                  </a:moveTo>
                  <a:lnTo>
                    <a:pt x="9850" y="18750"/>
                  </a:lnTo>
                  <a:cubicBezTo>
                    <a:pt x="14249" y="18750"/>
                    <a:pt x="15950" y="17391"/>
                    <a:pt x="15950" y="15253"/>
                  </a:cubicBezTo>
                  <a:cubicBezTo>
                    <a:pt x="15950" y="11723"/>
                    <a:pt x="11151" y="11723"/>
                    <a:pt x="9399" y="11723"/>
                  </a:cubicBezTo>
                  <a:lnTo>
                    <a:pt x="5400" y="11723"/>
                  </a:lnTo>
                  <a:cubicBezTo>
                    <a:pt x="5400" y="11723"/>
                    <a:pt x="5400" y="18750"/>
                    <a:pt x="5400" y="18750"/>
                  </a:cubicBezTo>
                  <a:close/>
                  <a:moveTo>
                    <a:pt x="5400" y="8970"/>
                  </a:moveTo>
                  <a:lnTo>
                    <a:pt x="8898" y="8970"/>
                  </a:lnTo>
                  <a:cubicBezTo>
                    <a:pt x="11250" y="8970"/>
                    <a:pt x="14900" y="8874"/>
                    <a:pt x="14900" y="5796"/>
                  </a:cubicBezTo>
                  <a:cubicBezTo>
                    <a:pt x="14900" y="2752"/>
                    <a:pt x="11100" y="2752"/>
                    <a:pt x="9399" y="2752"/>
                  </a:cubicBezTo>
                  <a:lnTo>
                    <a:pt x="5400" y="2752"/>
                  </a:lnTo>
                  <a:cubicBezTo>
                    <a:pt x="5400" y="2752"/>
                    <a:pt x="5400" y="8970"/>
                    <a:pt x="5400" y="8970"/>
                  </a:cubicBezTo>
                  <a:close/>
                  <a:moveTo>
                    <a:pt x="10050" y="0"/>
                  </a:moveTo>
                  <a:cubicBezTo>
                    <a:pt x="13249" y="0"/>
                    <a:pt x="16599" y="0"/>
                    <a:pt x="18651" y="1683"/>
                  </a:cubicBezTo>
                  <a:cubicBezTo>
                    <a:pt x="20200" y="2947"/>
                    <a:pt x="20550" y="4468"/>
                    <a:pt x="20550" y="5505"/>
                  </a:cubicBezTo>
                  <a:cubicBezTo>
                    <a:pt x="20550" y="8970"/>
                    <a:pt x="17150" y="9845"/>
                    <a:pt x="15599" y="10233"/>
                  </a:cubicBezTo>
                  <a:cubicBezTo>
                    <a:pt x="16849" y="10492"/>
                    <a:pt x="18051" y="10751"/>
                    <a:pt x="19299" y="11529"/>
                  </a:cubicBezTo>
                  <a:cubicBezTo>
                    <a:pt x="20400" y="12305"/>
                    <a:pt x="21600" y="13601"/>
                    <a:pt x="21600" y="15576"/>
                  </a:cubicBezTo>
                  <a:cubicBezTo>
                    <a:pt x="21600" y="17488"/>
                    <a:pt x="20400" y="19626"/>
                    <a:pt x="17800" y="20564"/>
                  </a:cubicBezTo>
                  <a:cubicBezTo>
                    <a:pt x="15201" y="21536"/>
                    <a:pt x="13051" y="21600"/>
                    <a:pt x="10199" y="21600"/>
                  </a:cubicBezTo>
                  <a:lnTo>
                    <a:pt x="0" y="21600"/>
                  </a:lnTo>
                  <a:lnTo>
                    <a:pt x="0" y="0"/>
                  </a:lnTo>
                  <a:cubicBezTo>
                    <a:pt x="0" y="0"/>
                    <a:pt x="10050" y="0"/>
                    <a:pt x="10050" y="0"/>
                  </a:cubicBezTo>
                  <a:close/>
                  <a:moveTo>
                    <a:pt x="1005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9" name="AutoShape 17"/>
            <p:cNvSpPr>
              <a:spLocks/>
            </p:cNvSpPr>
            <p:nvPr/>
          </p:nvSpPr>
          <p:spPr bwMode="auto">
            <a:xfrm>
              <a:off x="16586200" y="1498600"/>
              <a:ext cx="646113" cy="950913"/>
            </a:xfrm>
            <a:custGeom>
              <a:avLst/>
              <a:gdLst/>
              <a:ahLst/>
              <a:cxnLst/>
              <a:rect l="0" t="0" r="r" b="b"/>
              <a:pathLst>
                <a:path w="21600" h="21600">
                  <a:moveTo>
                    <a:pt x="6424" y="0"/>
                  </a:moveTo>
                  <a:lnTo>
                    <a:pt x="6424" y="13388"/>
                  </a:lnTo>
                  <a:cubicBezTo>
                    <a:pt x="6424" y="16340"/>
                    <a:pt x="6424" y="18094"/>
                    <a:pt x="10014" y="18094"/>
                  </a:cubicBezTo>
                  <a:cubicBezTo>
                    <a:pt x="15178" y="18094"/>
                    <a:pt x="15178" y="14029"/>
                    <a:pt x="15178" y="10138"/>
                  </a:cubicBezTo>
                  <a:lnTo>
                    <a:pt x="15178" y="0"/>
                  </a:lnTo>
                  <a:lnTo>
                    <a:pt x="21600" y="0"/>
                  </a:lnTo>
                  <a:lnTo>
                    <a:pt x="21600" y="21088"/>
                  </a:lnTo>
                  <a:lnTo>
                    <a:pt x="15680" y="21088"/>
                  </a:lnTo>
                  <a:lnTo>
                    <a:pt x="15680" y="17921"/>
                  </a:lnTo>
                  <a:cubicBezTo>
                    <a:pt x="14548" y="19462"/>
                    <a:pt x="12975" y="21600"/>
                    <a:pt x="7808" y="21600"/>
                  </a:cubicBezTo>
                  <a:cubicBezTo>
                    <a:pt x="0" y="21600"/>
                    <a:pt x="0" y="16981"/>
                    <a:pt x="0" y="13475"/>
                  </a:cubicBezTo>
                  <a:lnTo>
                    <a:pt x="0" y="0"/>
                  </a:lnTo>
                  <a:cubicBezTo>
                    <a:pt x="0" y="0"/>
                    <a:pt x="6424" y="0"/>
                    <a:pt x="6424" y="0"/>
                  </a:cubicBezTo>
                  <a:close/>
                  <a:moveTo>
                    <a:pt x="6424"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0" name="AutoShape 18"/>
            <p:cNvSpPr>
              <a:spLocks/>
            </p:cNvSpPr>
            <p:nvPr/>
          </p:nvSpPr>
          <p:spPr bwMode="auto">
            <a:xfrm>
              <a:off x="17297400" y="1471613"/>
              <a:ext cx="676275" cy="974725"/>
            </a:xfrm>
            <a:custGeom>
              <a:avLst/>
              <a:gdLst/>
              <a:ahLst/>
              <a:cxnLst/>
              <a:rect l="0" t="0" r="r" b="b"/>
              <a:pathLst>
                <a:path w="21600" h="21600">
                  <a:moveTo>
                    <a:pt x="15704" y="6224"/>
                  </a:moveTo>
                  <a:cubicBezTo>
                    <a:pt x="15283" y="5306"/>
                    <a:pt x="14258" y="3133"/>
                    <a:pt x="10711" y="3133"/>
                  </a:cubicBezTo>
                  <a:cubicBezTo>
                    <a:pt x="8181" y="3133"/>
                    <a:pt x="6859" y="4344"/>
                    <a:pt x="6859" y="5682"/>
                  </a:cubicBezTo>
                  <a:cubicBezTo>
                    <a:pt x="6859" y="7562"/>
                    <a:pt x="8726" y="7979"/>
                    <a:pt x="12816" y="8899"/>
                  </a:cubicBezTo>
                  <a:cubicBezTo>
                    <a:pt x="16367" y="9692"/>
                    <a:pt x="21600" y="10904"/>
                    <a:pt x="21600" y="15083"/>
                  </a:cubicBezTo>
                  <a:cubicBezTo>
                    <a:pt x="21600" y="18258"/>
                    <a:pt x="18171" y="21600"/>
                    <a:pt x="10711" y="21600"/>
                  </a:cubicBezTo>
                  <a:cubicBezTo>
                    <a:pt x="1565" y="21600"/>
                    <a:pt x="423" y="17129"/>
                    <a:pt x="0" y="15627"/>
                  </a:cubicBezTo>
                  <a:lnTo>
                    <a:pt x="5235" y="14914"/>
                  </a:lnTo>
                  <a:cubicBezTo>
                    <a:pt x="5476" y="15875"/>
                    <a:pt x="6196" y="18467"/>
                    <a:pt x="10950" y="18467"/>
                  </a:cubicBezTo>
                  <a:cubicBezTo>
                    <a:pt x="14982" y="18467"/>
                    <a:pt x="15584" y="16503"/>
                    <a:pt x="15584" y="15750"/>
                  </a:cubicBezTo>
                  <a:cubicBezTo>
                    <a:pt x="15584" y="13745"/>
                    <a:pt x="12875" y="13161"/>
                    <a:pt x="10349" y="12617"/>
                  </a:cubicBezTo>
                  <a:cubicBezTo>
                    <a:pt x="6259" y="11699"/>
                    <a:pt x="1026" y="10570"/>
                    <a:pt x="1026" y="6349"/>
                  </a:cubicBezTo>
                  <a:cubicBezTo>
                    <a:pt x="1026" y="3091"/>
                    <a:pt x="4635" y="0"/>
                    <a:pt x="10891"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1" name="AutoShape 19"/>
            <p:cNvSpPr>
              <a:spLocks/>
            </p:cNvSpPr>
            <p:nvPr/>
          </p:nvSpPr>
          <p:spPr bwMode="auto">
            <a:xfrm>
              <a:off x="18084800" y="1168400"/>
              <a:ext cx="200025" cy="1257300"/>
            </a:xfrm>
            <a:custGeom>
              <a:avLst/>
              <a:gdLst/>
              <a:ahLst/>
              <a:cxnLst/>
              <a:rect l="0" t="0" r="r" b="b"/>
              <a:pathLst>
                <a:path w="21600" h="21600">
                  <a:moveTo>
                    <a:pt x="21192" y="21600"/>
                  </a:moveTo>
                  <a:lnTo>
                    <a:pt x="596" y="21600"/>
                  </a:lnTo>
                  <a:lnTo>
                    <a:pt x="596" y="5658"/>
                  </a:lnTo>
                  <a:lnTo>
                    <a:pt x="21192" y="5658"/>
                  </a:lnTo>
                  <a:cubicBezTo>
                    <a:pt x="21192" y="5658"/>
                    <a:pt x="21192" y="21600"/>
                    <a:pt x="21192" y="21600"/>
                  </a:cubicBezTo>
                  <a:close/>
                  <a:moveTo>
                    <a:pt x="0" y="0"/>
                  </a:moveTo>
                  <a:lnTo>
                    <a:pt x="21600" y="0"/>
                  </a:lnTo>
                  <a:lnTo>
                    <a:pt x="21600" y="3492"/>
                  </a:lnTo>
                  <a:lnTo>
                    <a:pt x="0" y="3492"/>
                  </a:lnTo>
                  <a:cubicBezTo>
                    <a:pt x="0" y="3492"/>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2" name="AutoShape 20"/>
            <p:cNvSpPr>
              <a:spLocks/>
            </p:cNvSpPr>
            <p:nvPr/>
          </p:nvSpPr>
          <p:spPr bwMode="auto">
            <a:xfrm>
              <a:off x="18453100" y="1473200"/>
              <a:ext cx="646113" cy="950913"/>
            </a:xfrm>
            <a:custGeom>
              <a:avLst/>
              <a:gdLst/>
              <a:ahLst/>
              <a:cxnLst/>
              <a:rect l="0" t="0" r="r" b="b"/>
              <a:pathLst>
                <a:path w="21600" h="21600">
                  <a:moveTo>
                    <a:pt x="0" y="514"/>
                  </a:moveTo>
                  <a:lnTo>
                    <a:pt x="5920" y="514"/>
                  </a:lnTo>
                  <a:lnTo>
                    <a:pt x="5920" y="3764"/>
                  </a:lnTo>
                  <a:cubicBezTo>
                    <a:pt x="6676" y="2609"/>
                    <a:pt x="8253" y="0"/>
                    <a:pt x="13604" y="0"/>
                  </a:cubicBezTo>
                  <a:cubicBezTo>
                    <a:pt x="15619" y="0"/>
                    <a:pt x="18832" y="342"/>
                    <a:pt x="20531" y="2609"/>
                  </a:cubicBezTo>
                  <a:cubicBezTo>
                    <a:pt x="21539" y="3936"/>
                    <a:pt x="21600" y="5903"/>
                    <a:pt x="21600" y="7998"/>
                  </a:cubicBezTo>
                  <a:lnTo>
                    <a:pt x="21600" y="21600"/>
                  </a:lnTo>
                  <a:lnTo>
                    <a:pt x="15178" y="21600"/>
                  </a:lnTo>
                  <a:lnTo>
                    <a:pt x="15178" y="8256"/>
                  </a:lnTo>
                  <a:cubicBezTo>
                    <a:pt x="15178" y="5517"/>
                    <a:pt x="15178" y="3507"/>
                    <a:pt x="11461" y="3507"/>
                  </a:cubicBezTo>
                  <a:cubicBezTo>
                    <a:pt x="6424" y="3507"/>
                    <a:pt x="6424" y="7615"/>
                    <a:pt x="6424" y="9794"/>
                  </a:cubicBezTo>
                  <a:lnTo>
                    <a:pt x="6424" y="21600"/>
                  </a:lnTo>
                  <a:lnTo>
                    <a:pt x="0" y="21600"/>
                  </a:lnTo>
                  <a:cubicBezTo>
                    <a:pt x="0" y="21600"/>
                    <a:pt x="0" y="514"/>
                    <a:pt x="0" y="514"/>
                  </a:cubicBezTo>
                  <a:close/>
                  <a:moveTo>
                    <a:pt x="0" y="51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3" name="AutoShape 21"/>
            <p:cNvSpPr>
              <a:spLocks/>
            </p:cNvSpPr>
            <p:nvPr/>
          </p:nvSpPr>
          <p:spPr bwMode="auto">
            <a:xfrm>
              <a:off x="19164300" y="1471613"/>
              <a:ext cx="719138" cy="974725"/>
            </a:xfrm>
            <a:custGeom>
              <a:avLst/>
              <a:gdLst/>
              <a:ahLst/>
              <a:cxnLst/>
              <a:rect l="0" t="0" r="r" b="b"/>
              <a:pathLst>
                <a:path w="21600" h="21600">
                  <a:moveTo>
                    <a:pt x="15777" y="8565"/>
                  </a:moveTo>
                  <a:cubicBezTo>
                    <a:pt x="15777" y="7771"/>
                    <a:pt x="15777" y="6852"/>
                    <a:pt x="15268" y="5641"/>
                  </a:cubicBezTo>
                  <a:cubicBezTo>
                    <a:pt x="14363" y="3552"/>
                    <a:pt x="12102" y="3135"/>
                    <a:pt x="10969" y="3135"/>
                  </a:cubicBezTo>
                  <a:cubicBezTo>
                    <a:pt x="7465" y="3135"/>
                    <a:pt x="6277" y="5766"/>
                    <a:pt x="5994" y="8565"/>
                  </a:cubicBezTo>
                  <a:cubicBezTo>
                    <a:pt x="5994" y="8565"/>
                    <a:pt x="15777" y="8565"/>
                    <a:pt x="15777" y="8565"/>
                  </a:cubicBezTo>
                  <a:close/>
                  <a:moveTo>
                    <a:pt x="5882" y="11446"/>
                  </a:moveTo>
                  <a:cubicBezTo>
                    <a:pt x="5882" y="13745"/>
                    <a:pt x="5882" y="18383"/>
                    <a:pt x="11254" y="18383"/>
                  </a:cubicBezTo>
                  <a:cubicBezTo>
                    <a:pt x="14985" y="18383"/>
                    <a:pt x="15720" y="16002"/>
                    <a:pt x="16172" y="14538"/>
                  </a:cubicBezTo>
                  <a:lnTo>
                    <a:pt x="21376" y="15082"/>
                  </a:lnTo>
                  <a:cubicBezTo>
                    <a:pt x="20864" y="16628"/>
                    <a:pt x="19281" y="21600"/>
                    <a:pt x="11085" y="21600"/>
                  </a:cubicBezTo>
                  <a:cubicBezTo>
                    <a:pt x="2830" y="21600"/>
                    <a:pt x="0" y="16501"/>
                    <a:pt x="0" y="11114"/>
                  </a:cubicBezTo>
                  <a:cubicBezTo>
                    <a:pt x="0" y="3510"/>
                    <a:pt x="4920" y="0"/>
                    <a:pt x="11140" y="0"/>
                  </a:cubicBezTo>
                  <a:cubicBezTo>
                    <a:pt x="15665" y="0"/>
                    <a:pt x="18434" y="1964"/>
                    <a:pt x="19564" y="3593"/>
                  </a:cubicBezTo>
                  <a:cubicBezTo>
                    <a:pt x="21488" y="6392"/>
                    <a:pt x="21543" y="8940"/>
                    <a:pt x="21600" y="11446"/>
                  </a:cubicBezTo>
                  <a:cubicBezTo>
                    <a:pt x="21600" y="11446"/>
                    <a:pt x="5882" y="11446"/>
                    <a:pt x="5882" y="11446"/>
                  </a:cubicBezTo>
                  <a:close/>
                  <a:moveTo>
                    <a:pt x="5882" y="1144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4" name="AutoShape 22"/>
            <p:cNvSpPr>
              <a:spLocks/>
            </p:cNvSpPr>
            <p:nvPr/>
          </p:nvSpPr>
          <p:spPr bwMode="auto">
            <a:xfrm>
              <a:off x="19939000" y="1471613"/>
              <a:ext cx="676275" cy="974725"/>
            </a:xfrm>
            <a:custGeom>
              <a:avLst/>
              <a:gdLst/>
              <a:ahLst/>
              <a:cxnLst/>
              <a:rect l="0" t="0" r="r" b="b"/>
              <a:pathLst>
                <a:path w="21600" h="21600">
                  <a:moveTo>
                    <a:pt x="15704" y="6224"/>
                  </a:moveTo>
                  <a:cubicBezTo>
                    <a:pt x="15283" y="5306"/>
                    <a:pt x="14258" y="3133"/>
                    <a:pt x="10711" y="3133"/>
                  </a:cubicBezTo>
                  <a:cubicBezTo>
                    <a:pt x="8181" y="3133"/>
                    <a:pt x="6859" y="4344"/>
                    <a:pt x="6859" y="5682"/>
                  </a:cubicBezTo>
                  <a:cubicBezTo>
                    <a:pt x="6859" y="7562"/>
                    <a:pt x="8726" y="7979"/>
                    <a:pt x="12816" y="8899"/>
                  </a:cubicBezTo>
                  <a:cubicBezTo>
                    <a:pt x="16365" y="9692"/>
                    <a:pt x="21600" y="10904"/>
                    <a:pt x="21600" y="15083"/>
                  </a:cubicBezTo>
                  <a:cubicBezTo>
                    <a:pt x="21600" y="18258"/>
                    <a:pt x="18168" y="21600"/>
                    <a:pt x="10711" y="21600"/>
                  </a:cubicBezTo>
                  <a:cubicBezTo>
                    <a:pt x="1565" y="21600"/>
                    <a:pt x="421" y="17129"/>
                    <a:pt x="0" y="15627"/>
                  </a:cubicBezTo>
                  <a:lnTo>
                    <a:pt x="5235" y="14914"/>
                  </a:lnTo>
                  <a:cubicBezTo>
                    <a:pt x="5476" y="15875"/>
                    <a:pt x="6195" y="18467"/>
                    <a:pt x="10950" y="18467"/>
                  </a:cubicBezTo>
                  <a:cubicBezTo>
                    <a:pt x="14980" y="18467"/>
                    <a:pt x="15584" y="16503"/>
                    <a:pt x="15584" y="15750"/>
                  </a:cubicBezTo>
                  <a:cubicBezTo>
                    <a:pt x="15584" y="13745"/>
                    <a:pt x="12875" y="13161"/>
                    <a:pt x="10349" y="12617"/>
                  </a:cubicBezTo>
                  <a:cubicBezTo>
                    <a:pt x="6259" y="11699"/>
                    <a:pt x="1024" y="10570"/>
                    <a:pt x="1024" y="6349"/>
                  </a:cubicBezTo>
                  <a:cubicBezTo>
                    <a:pt x="1024" y="3091"/>
                    <a:pt x="4635" y="0"/>
                    <a:pt x="10889"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5" name="AutoShape 23"/>
            <p:cNvSpPr>
              <a:spLocks/>
            </p:cNvSpPr>
            <p:nvPr/>
          </p:nvSpPr>
          <p:spPr bwMode="auto">
            <a:xfrm>
              <a:off x="20650200" y="1471613"/>
              <a:ext cx="676275" cy="974725"/>
            </a:xfrm>
            <a:custGeom>
              <a:avLst/>
              <a:gdLst/>
              <a:ahLst/>
              <a:cxnLst/>
              <a:rect l="0" t="0" r="r" b="b"/>
              <a:pathLst>
                <a:path w="21600" h="21600">
                  <a:moveTo>
                    <a:pt x="15704" y="6224"/>
                  </a:moveTo>
                  <a:cubicBezTo>
                    <a:pt x="15281" y="5306"/>
                    <a:pt x="14258" y="3133"/>
                    <a:pt x="10711" y="3133"/>
                  </a:cubicBezTo>
                  <a:cubicBezTo>
                    <a:pt x="8181" y="3133"/>
                    <a:pt x="6859" y="4344"/>
                    <a:pt x="6859" y="5682"/>
                  </a:cubicBezTo>
                  <a:cubicBezTo>
                    <a:pt x="6859" y="7562"/>
                    <a:pt x="8726" y="7979"/>
                    <a:pt x="12816" y="8899"/>
                  </a:cubicBezTo>
                  <a:cubicBezTo>
                    <a:pt x="16365" y="9692"/>
                    <a:pt x="21600" y="10904"/>
                    <a:pt x="21600" y="15083"/>
                  </a:cubicBezTo>
                  <a:cubicBezTo>
                    <a:pt x="21600" y="18258"/>
                    <a:pt x="18168" y="21600"/>
                    <a:pt x="10711" y="21600"/>
                  </a:cubicBezTo>
                  <a:cubicBezTo>
                    <a:pt x="1565" y="21600"/>
                    <a:pt x="421" y="17129"/>
                    <a:pt x="0" y="15627"/>
                  </a:cubicBezTo>
                  <a:lnTo>
                    <a:pt x="5235" y="14914"/>
                  </a:lnTo>
                  <a:cubicBezTo>
                    <a:pt x="5476" y="15875"/>
                    <a:pt x="6195" y="18467"/>
                    <a:pt x="10950" y="18467"/>
                  </a:cubicBezTo>
                  <a:cubicBezTo>
                    <a:pt x="14979" y="18467"/>
                    <a:pt x="15582" y="16503"/>
                    <a:pt x="15582" y="15750"/>
                  </a:cubicBezTo>
                  <a:cubicBezTo>
                    <a:pt x="15582" y="13745"/>
                    <a:pt x="12874" y="13161"/>
                    <a:pt x="10349" y="12617"/>
                  </a:cubicBezTo>
                  <a:cubicBezTo>
                    <a:pt x="6259" y="11699"/>
                    <a:pt x="1023" y="10570"/>
                    <a:pt x="1023" y="6349"/>
                  </a:cubicBezTo>
                  <a:cubicBezTo>
                    <a:pt x="1023" y="3091"/>
                    <a:pt x="4635" y="0"/>
                    <a:pt x="10889"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
        <p:nvSpPr>
          <p:cNvPr id="26" name="Text Placeholder 29"/>
          <p:cNvSpPr>
            <a:spLocks noGrp="1"/>
          </p:cNvSpPr>
          <p:nvPr>
            <p:ph type="body" sz="quarter" idx="10" hasCustomPrompt="1"/>
          </p:nvPr>
        </p:nvSpPr>
        <p:spPr>
          <a:xfrm>
            <a:off x="2794000" y="4781550"/>
            <a:ext cx="18796000" cy="2540000"/>
          </a:xfrm>
        </p:spPr>
        <p:txBody>
          <a:bodyPr vert="horz"/>
          <a:lstStyle>
            <a:lvl1pPr marL="0" indent="0">
              <a:buFontTx/>
              <a:buNone/>
              <a:defRPr sz="11500" b="1" i="0">
                <a:solidFill>
                  <a:schemeClr val="tx1"/>
                </a:solidFill>
                <a:latin typeface="Open Sans"/>
                <a:cs typeface="Open San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[Company name]</a:t>
            </a:r>
            <a:endParaRPr lang="en-US" dirty="0"/>
          </a:p>
        </p:txBody>
      </p:sp>
      <p:sp>
        <p:nvSpPr>
          <p:cNvPr id="27" name="Text Placeholder 29"/>
          <p:cNvSpPr>
            <a:spLocks noGrp="1"/>
          </p:cNvSpPr>
          <p:nvPr>
            <p:ph type="body" sz="quarter" idx="12" hasCustomPrompt="1"/>
          </p:nvPr>
        </p:nvSpPr>
        <p:spPr>
          <a:xfrm>
            <a:off x="2794000" y="8210550"/>
            <a:ext cx="18796000" cy="2190750"/>
          </a:xfrm>
        </p:spPr>
        <p:txBody>
          <a:bodyPr vert="horz" anchor="ctr"/>
          <a:lstStyle>
            <a:lvl1pPr marL="0" indent="0">
              <a:lnSpc>
                <a:spcPct val="130000"/>
              </a:lnSpc>
              <a:buFontTx/>
              <a:buNone/>
              <a:defRPr sz="3000" b="0" i="0" baseline="0">
                <a:solidFill>
                  <a:schemeClr val="tx1"/>
                </a:solidFill>
                <a:latin typeface="+mn-lt"/>
                <a:cs typeface="Open San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Month XX, 2015</a:t>
            </a:r>
          </a:p>
          <a:p>
            <a:pPr lvl="0"/>
            <a:r>
              <a:rPr lang="en-US" dirty="0" smtClean="0"/>
              <a:t>Name</a:t>
            </a:r>
          </a:p>
          <a:p>
            <a:pPr lvl="0"/>
            <a:r>
              <a:rPr lang="en-US" dirty="0" err="1" smtClean="0"/>
              <a:t>username@dropbox.com</a:t>
            </a:r>
            <a:endParaRPr lang="en-US" dirty="0"/>
          </a:p>
        </p:txBody>
      </p:sp>
      <p:sp>
        <p:nvSpPr>
          <p:cNvPr id="28" name="TextBox 27"/>
          <p:cNvSpPr txBox="1"/>
          <p:nvPr userDrawn="1"/>
        </p:nvSpPr>
        <p:spPr>
          <a:xfrm>
            <a:off x="2794000" y="3583161"/>
            <a:ext cx="18796000" cy="9489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3000"/>
              </a:spcBef>
              <a:defRPr/>
            </a:pPr>
            <a:r>
              <a:rPr lang="en-US" dirty="0" smtClean="0">
                <a:solidFill>
                  <a:srgbClr val="FFFFFF"/>
                </a:solidFill>
                <a:latin typeface="Open Sans Regular"/>
                <a:ea typeface="Open Sans Light"/>
                <a:cs typeface="Open Sans"/>
              </a:rPr>
              <a:t>Prepared for</a:t>
            </a:r>
          </a:p>
        </p:txBody>
      </p:sp>
    </p:spTree>
    <p:extLst>
      <p:ext uri="{BB962C8B-B14F-4D97-AF65-F5344CB8AC3E}">
        <p14:creationId xmlns:p14="http://schemas.microsoft.com/office/powerpoint/2010/main" val="2683092716"/>
      </p:ext>
    </p:extLst>
  </p:cSld>
  <p:clrMapOvr>
    <a:masterClrMapping/>
  </p:clrMapOvr>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03375" y="6064250"/>
            <a:ext cx="21177250" cy="1873250"/>
          </a:xfrm>
        </p:spPr>
        <p:txBody>
          <a:bodyPr vert="horz" anchor="ctr"/>
          <a:lstStyle>
            <a:lvl1pPr algn="ctr">
              <a:defRPr sz="8000">
                <a:latin typeface="Open Sans Semibold"/>
                <a:cs typeface="Open Sans Semi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56196572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Chart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281714" y="12915297"/>
            <a:ext cx="16495713" cy="443819"/>
          </a:xfrm>
        </p:spPr>
        <p:txBody>
          <a:bodyPr vert="horz" anchor="ctr"/>
          <a:lstStyle>
            <a:lvl1pPr marL="0" marR="0" indent="0" algn="ctr" defTabSz="825500" rtl="0" fontAlgn="auto" latinLnBrk="1" hangingPunct="0">
              <a:lnSpc>
                <a:spcPct val="100000"/>
              </a:lnSpc>
              <a:spcBef>
                <a:spcPts val="3000"/>
              </a:spcBef>
              <a:spcAft>
                <a:spcPts val="0"/>
              </a:spcAft>
              <a:buClrTx/>
              <a:buSzTx/>
              <a:buFontTx/>
              <a:buNone/>
              <a:tabLst/>
              <a:defRPr kumimoji="0" lang="en-US" sz="1600" b="0" i="0" u="none" strike="noStrike" cap="none" spc="0" normalizeH="0" baseline="0" dirty="0">
                <a:ln>
                  <a:noFill/>
                </a:ln>
                <a:solidFill>
                  <a:schemeClr val="accent1"/>
                </a:solidFill>
                <a:effectLst/>
                <a:uFillTx/>
                <a:sym typeface="Open Sans Light"/>
              </a:defRPr>
            </a:lvl1pPr>
          </a:lstStyle>
          <a:p>
            <a:pPr marL="0" marR="0" indent="0" defTabSz="825500" rtl="0" fontAlgn="auto" latinLnBrk="1" hangingPunct="0">
              <a:lnSpc>
                <a:spcPct val="100000"/>
              </a:lnSpc>
              <a:spcBef>
                <a:spcPts val="3000"/>
              </a:spcBef>
              <a:spcAft>
                <a:spcPts val="0"/>
              </a:spcAft>
              <a:buClrTx/>
              <a:buSzTx/>
              <a:buFontTx/>
              <a:buNone/>
              <a:tabLst/>
            </a:pPr>
            <a:r>
              <a:rPr kumimoji="0" lang="en-US" sz="1600" b="0" i="0" u="none" strike="noStrike" cap="none" spc="0" normalizeH="0" baseline="0" dirty="0" smtClean="0">
                <a:ln>
                  <a:noFill/>
                </a:ln>
                <a:solidFill>
                  <a:schemeClr val="accent1"/>
                </a:solidFill>
                <a:effectLst/>
                <a:uFillTx/>
                <a:latin typeface="+mn-lt"/>
                <a:ea typeface="+mj-ea"/>
                <a:cs typeface="+mj-cs"/>
                <a:sym typeface="Open Sans Light"/>
              </a:rPr>
              <a:t>Source: Site</a:t>
            </a:r>
            <a:r>
              <a:rPr kumimoji="0" lang="en-US" sz="1600" b="0" i="0" u="none" strike="noStrike" cap="none" spc="0" normalizeH="0" dirty="0" smtClean="0">
                <a:ln>
                  <a:noFill/>
                </a:ln>
                <a:solidFill>
                  <a:schemeClr val="accent1"/>
                </a:solidFill>
                <a:effectLst/>
                <a:uFillTx/>
                <a:latin typeface="+mn-lt"/>
                <a:ea typeface="+mj-ea"/>
                <a:cs typeface="+mj-cs"/>
                <a:sym typeface="Open Sans Light"/>
              </a:rPr>
              <a:t> the data gathered in the chart above</a:t>
            </a:r>
            <a:endParaRPr kumimoji="0" lang="en-US" sz="1600" b="0" i="0" u="none" strike="noStrike" cap="none" spc="0" normalizeH="0" baseline="0" dirty="0">
              <a:ln>
                <a:noFill/>
              </a:ln>
              <a:solidFill>
                <a:schemeClr val="accent1"/>
              </a:solidFill>
              <a:effectLst/>
              <a:uFillTx/>
              <a:latin typeface="+mn-lt"/>
              <a:ea typeface="+mj-ea"/>
              <a:cs typeface="+mj-cs"/>
              <a:sym typeface="Open Sans Light"/>
            </a:endParaRPr>
          </a:p>
        </p:txBody>
      </p:sp>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Tree>
    <p:extLst>
      <p:ext uri="{BB962C8B-B14F-4D97-AF65-F5344CB8AC3E}">
        <p14:creationId xmlns:p14="http://schemas.microsoft.com/office/powerpoint/2010/main" val="358415694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651" y="10480548"/>
            <a:ext cx="18478700" cy="1008537"/>
          </a:xfrm>
        </p:spPr>
        <p:txBody>
          <a:bodyPr vert="horz" anchor="t"/>
          <a:lstStyle>
            <a:lvl1pPr algn="ctr">
              <a:defRPr b="0" i="0" baseline="0">
                <a:latin typeface="Open Sans"/>
                <a:cs typeface="Open Sans"/>
              </a:defRPr>
            </a:lvl1pPr>
          </a:lstStyle>
          <a:p>
            <a:pPr lvl="0"/>
            <a:r>
              <a:rPr lang="en-US" dirty="0" smtClean="0"/>
              <a:t>Month XX, 2015</a:t>
            </a:r>
          </a:p>
        </p:txBody>
      </p:sp>
      <p:sp>
        <p:nvSpPr>
          <p:cNvPr id="4" name="Title 1"/>
          <p:cNvSpPr>
            <a:spLocks noGrp="1"/>
          </p:cNvSpPr>
          <p:nvPr>
            <p:ph type="title" hasCustomPrompt="1"/>
          </p:nvPr>
        </p:nvSpPr>
        <p:spPr>
          <a:xfrm>
            <a:off x="2952650" y="9030629"/>
            <a:ext cx="18478700" cy="1413633"/>
          </a:xfrm>
        </p:spPr>
        <p:txBody>
          <a:bodyPr vert="horz"/>
          <a:lstStyle>
            <a:lvl1pPr>
              <a:defRPr sz="8000" baseline="0">
                <a:latin typeface="+mj-lt"/>
                <a:cs typeface="Open Sans Semibold"/>
              </a:defRPr>
            </a:lvl1pPr>
          </a:lstStyle>
          <a:p>
            <a:r>
              <a:rPr lang="en-US" dirty="0" smtClean="0"/>
              <a:t>Title</a:t>
            </a:r>
            <a:endParaRPr lang="en-US" dirty="0"/>
          </a:p>
        </p:txBody>
      </p:sp>
      <p:grpSp>
        <p:nvGrpSpPr>
          <p:cNvPr id="12" name="Group 11"/>
          <p:cNvGrpSpPr/>
          <p:nvPr userDrawn="1"/>
        </p:nvGrpSpPr>
        <p:grpSpPr>
          <a:xfrm>
            <a:off x="9702800" y="2911868"/>
            <a:ext cx="4961467" cy="4638433"/>
            <a:chOff x="519712" y="689430"/>
            <a:chExt cx="5011939" cy="4685618"/>
          </a:xfrm>
          <a:solidFill>
            <a:srgbClr val="1466DE"/>
          </a:solidFill>
        </p:grpSpPr>
        <p:sp>
          <p:nvSpPr>
            <p:cNvPr id="13"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7"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118962694"/>
      </p:ext>
    </p:extLst>
  </p:cSld>
  <p:clrMapOvr>
    <a:masterClrMapping/>
  </p:clrMapOvr>
  <p:transition xmlns:p14="http://schemas.microsoft.com/office/powerpoint/2010/main" spd="med"/>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Name (Dropbox)">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0622643" y="3483424"/>
            <a:ext cx="2948214" cy="2727944"/>
          </a:xfrm>
          <a:prstGeom prst="rect">
            <a:avLst/>
          </a:prstGeom>
        </p:spPr>
      </p:pic>
      <p:sp>
        <p:nvSpPr>
          <p:cNvPr id="3" name="Text Placeholder 3"/>
          <p:cNvSpPr>
            <a:spLocks noGrp="1"/>
          </p:cNvSpPr>
          <p:nvPr>
            <p:ph type="body" sz="quarter" idx="10" hasCustomPrompt="1"/>
          </p:nvPr>
        </p:nvSpPr>
        <p:spPr>
          <a:xfrm>
            <a:off x="2952651" y="8898816"/>
            <a:ext cx="18478700" cy="1008537"/>
          </a:xfrm>
        </p:spPr>
        <p:txBody>
          <a:bodyPr vert="horz" anchor="t"/>
          <a:lstStyle>
            <a:lvl1pPr algn="ctr">
              <a:defRPr sz="4800" b="0" i="0" baseline="0">
                <a:latin typeface="Open Sans"/>
                <a:cs typeface="Open Sans"/>
              </a:defRPr>
            </a:lvl1pPr>
          </a:lstStyle>
          <a:p>
            <a:pPr lvl="0"/>
            <a:r>
              <a:rPr lang="en-US" dirty="0" smtClean="0"/>
              <a:t>Job Title, Dropbox</a:t>
            </a:r>
          </a:p>
        </p:txBody>
      </p:sp>
      <p:sp>
        <p:nvSpPr>
          <p:cNvPr id="4" name="Title 1"/>
          <p:cNvSpPr>
            <a:spLocks noGrp="1"/>
          </p:cNvSpPr>
          <p:nvPr>
            <p:ph type="title" hasCustomPrompt="1"/>
          </p:nvPr>
        </p:nvSpPr>
        <p:spPr>
          <a:xfrm>
            <a:off x="2952650" y="7424128"/>
            <a:ext cx="18478700" cy="1413633"/>
          </a:xfrm>
        </p:spPr>
        <p:txBody>
          <a:bodyPr vert="horz"/>
          <a:lstStyle>
            <a:lvl1pPr>
              <a:defRPr sz="8000" baseline="0">
                <a:latin typeface="Open Sans Semibold"/>
                <a:cs typeface="Open Sans Semibold"/>
              </a:defRPr>
            </a:lvl1pPr>
          </a:lstStyle>
          <a:p>
            <a:r>
              <a:rPr lang="en-US" dirty="0" smtClean="0"/>
              <a:t>Name</a:t>
            </a:r>
            <a:endParaRPr lang="en-US" dirty="0"/>
          </a:p>
        </p:txBody>
      </p:sp>
    </p:spTree>
    <p:extLst>
      <p:ext uri="{BB962C8B-B14F-4D97-AF65-F5344CB8AC3E}">
        <p14:creationId xmlns:p14="http://schemas.microsoft.com/office/powerpoint/2010/main" val="1369633435"/>
      </p:ext>
    </p:extLst>
  </p:cSld>
  <p:clrMapOvr>
    <a:masterClrMapping/>
  </p:clrMapOvr>
  <p:transition xmlns:p14="http://schemas.microsoft.com/office/powerpoint/2010/main" spd="med"/>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Logo ">
    <p:spTree>
      <p:nvGrpSpPr>
        <p:cNvPr id="1" name=""/>
        <p:cNvGrpSpPr/>
        <p:nvPr/>
      </p:nvGrpSpPr>
      <p:grpSpPr>
        <a:xfrm>
          <a:off x="0" y="0"/>
          <a:ext cx="0" cy="0"/>
          <a:chOff x="0" y="0"/>
          <a:chExt cx="0" cy="0"/>
        </a:xfrm>
      </p:grpSpPr>
      <p:grpSp>
        <p:nvGrpSpPr>
          <p:cNvPr id="5" name="Group 4"/>
          <p:cNvGrpSpPr/>
          <p:nvPr userDrawn="1"/>
        </p:nvGrpSpPr>
        <p:grpSpPr>
          <a:xfrm>
            <a:off x="9702800" y="4573972"/>
            <a:ext cx="4961467" cy="4638433"/>
            <a:chOff x="519712" y="689430"/>
            <a:chExt cx="5011939" cy="4685618"/>
          </a:xfrm>
          <a:solidFill>
            <a:srgbClr val="1466DE"/>
          </a:solidFill>
        </p:grpSpPr>
        <p:sp>
          <p:nvSpPr>
            <p:cNvPr id="6"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7"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8"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0"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1"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3240695654"/>
      </p:ext>
    </p:extLst>
  </p:cSld>
  <p:clrMapOvr>
    <a:masterClrMapping/>
  </p:clrMapOvr>
  <p:transition xmlns:p14="http://schemas.microsoft.com/office/powerpoint/2010/main" spd="med"/>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itle +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a:lstStyle>
            <a:lvl1pPr>
              <a:defRPr sz="5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68266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itle + 2 Column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numCol="2" spcCol="182880"/>
          <a:lstStyle>
            <a:lvl1pPr>
              <a:defRPr sz="5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97151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952650" y="2706064"/>
            <a:ext cx="18478700" cy="8029575"/>
          </a:xfrm>
        </p:spPr>
        <p:txBody>
          <a:bodyPr vert="horz"/>
          <a:lstStyle>
            <a:lvl1pPr marL="365760" indent="-731520">
              <a:defRPr sz="6000">
                <a:latin typeface="Open Sans Semibold"/>
                <a:cs typeface="Open Sans Semibold"/>
              </a:defRPr>
            </a:lvl1pPr>
          </a:lstStyle>
          <a:p>
            <a:pPr lvl="0"/>
            <a:endParaRPr lang="en-US" dirty="0" smtClean="0"/>
          </a:p>
        </p:txBody>
      </p:sp>
      <p:sp>
        <p:nvSpPr>
          <p:cNvPr id="6" name="Text Placeholder 5"/>
          <p:cNvSpPr>
            <a:spLocks noGrp="1"/>
          </p:cNvSpPr>
          <p:nvPr>
            <p:ph type="body" sz="quarter" idx="12"/>
          </p:nvPr>
        </p:nvSpPr>
        <p:spPr>
          <a:xfrm>
            <a:off x="3257643" y="10758649"/>
            <a:ext cx="18173708" cy="694888"/>
          </a:xfrm>
        </p:spPr>
        <p:txBody>
          <a:bodyPr vert="horz"/>
          <a:lstStyle>
            <a:lvl1pPr>
              <a:defRPr sz="3200">
                <a:solidFill>
                  <a:srgbClr val="1466DE"/>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5942524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ext (L) / Graphic">
    <p:spTree>
      <p:nvGrpSpPr>
        <p:cNvPr id="1" name=""/>
        <p:cNvGrpSpPr/>
        <p:nvPr/>
      </p:nvGrpSpPr>
      <p:grpSpPr>
        <a:xfrm>
          <a:off x="0" y="0"/>
          <a:ext cx="0" cy="0"/>
          <a:chOff x="0" y="0"/>
          <a:chExt cx="0" cy="0"/>
        </a:xfrm>
      </p:grpSpPr>
      <p:sp>
        <p:nvSpPr>
          <p:cNvPr id="8" name="Picture Placeholder 3"/>
          <p:cNvSpPr>
            <a:spLocks noGrp="1"/>
          </p:cNvSpPr>
          <p:nvPr>
            <p:ph type="pic" sz="quarter" idx="12"/>
          </p:nvPr>
        </p:nvSpPr>
        <p:spPr>
          <a:xfrm>
            <a:off x="13411200" y="2978150"/>
            <a:ext cx="8051800" cy="7683500"/>
          </a:xfrm>
          <a:noFill/>
          <a:ln>
            <a:solidFill>
              <a:schemeClr val="tx1"/>
            </a:solidFill>
            <a:prstDash val="dot"/>
          </a:ln>
        </p:spPr>
        <p:txBody>
          <a:bodyPr vert="horz" anchor="ctr"/>
          <a:lstStyle>
            <a:lvl1pPr algn="ctr">
              <a:defRPr sz="3200" b="0" i="0">
                <a:latin typeface="Open Sans"/>
                <a:cs typeface="Open Sans"/>
              </a:defRPr>
            </a:lvl1pPr>
          </a:lstStyle>
          <a:p>
            <a:endParaRPr lang="en-US" dirty="0"/>
          </a:p>
        </p:txBody>
      </p:sp>
      <p:sp>
        <p:nvSpPr>
          <p:cNvPr id="7" name="Text Placeholder 2"/>
          <p:cNvSpPr>
            <a:spLocks noGrp="1"/>
          </p:cNvSpPr>
          <p:nvPr>
            <p:ph type="body" sz="quarter" idx="11" hasCustomPrompt="1"/>
          </p:nvPr>
        </p:nvSpPr>
        <p:spPr>
          <a:xfrm>
            <a:off x="2428875" y="6064250"/>
            <a:ext cx="9572625" cy="1873250"/>
          </a:xfrm>
        </p:spPr>
        <p:txBody>
          <a:bodyPr vert="horz" anchor="ctr"/>
          <a:lstStyle>
            <a:lvl1pPr algn="ctr">
              <a:defRPr sz="8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2389182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1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953250" y="358775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6953250" y="901700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6953250" y="5461000"/>
            <a:ext cx="10763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Tree>
    <p:extLst>
      <p:ext uri="{BB962C8B-B14F-4D97-AF65-F5344CB8AC3E}">
        <p14:creationId xmlns:p14="http://schemas.microsoft.com/office/powerpoint/2010/main" val="239162200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fB Logo Blue">
    <p:spTree>
      <p:nvGrpSpPr>
        <p:cNvPr id="1" name=""/>
        <p:cNvGrpSpPr/>
        <p:nvPr/>
      </p:nvGrpSpPr>
      <p:grpSpPr>
        <a:xfrm>
          <a:off x="0" y="0"/>
          <a:ext cx="0" cy="0"/>
          <a:chOff x="0" y="0"/>
          <a:chExt cx="0" cy="0"/>
        </a:xfrm>
      </p:grpSpPr>
      <p:grpSp>
        <p:nvGrpSpPr>
          <p:cNvPr id="2" name="Group 1"/>
          <p:cNvGrpSpPr/>
          <p:nvPr userDrawn="1"/>
        </p:nvGrpSpPr>
        <p:grpSpPr>
          <a:xfrm>
            <a:off x="7637246" y="6174022"/>
            <a:ext cx="9114054" cy="1349516"/>
            <a:chOff x="3314700" y="393700"/>
            <a:chExt cx="18011775" cy="2667000"/>
          </a:xfrm>
          <a:solidFill>
            <a:schemeClr val="tx1"/>
          </a:solidFill>
        </p:grpSpPr>
        <p:sp>
          <p:nvSpPr>
            <p:cNvPr id="3" name="AutoShape 1"/>
            <p:cNvSpPr>
              <a:spLocks/>
            </p:cNvSpPr>
            <p:nvPr/>
          </p:nvSpPr>
          <p:spPr bwMode="auto">
            <a:xfrm>
              <a:off x="3314700" y="393700"/>
              <a:ext cx="1430338" cy="1014413"/>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4" name="AutoShape 2"/>
            <p:cNvSpPr>
              <a:spLocks/>
            </p:cNvSpPr>
            <p:nvPr/>
          </p:nvSpPr>
          <p:spPr bwMode="auto">
            <a:xfrm>
              <a:off x="3314700" y="1408113"/>
              <a:ext cx="1430338" cy="1016000"/>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5" name="AutoShape 3"/>
            <p:cNvSpPr>
              <a:spLocks/>
            </p:cNvSpPr>
            <p:nvPr/>
          </p:nvSpPr>
          <p:spPr bwMode="auto">
            <a:xfrm>
              <a:off x="4737100" y="1408113"/>
              <a:ext cx="1430338" cy="1016000"/>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6" name="AutoShape 4"/>
            <p:cNvSpPr>
              <a:spLocks/>
            </p:cNvSpPr>
            <p:nvPr/>
          </p:nvSpPr>
          <p:spPr bwMode="auto">
            <a:xfrm>
              <a:off x="4737100" y="393700"/>
              <a:ext cx="1430338" cy="1014413"/>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7" name="AutoShape 5"/>
            <p:cNvSpPr>
              <a:spLocks/>
            </p:cNvSpPr>
            <p:nvPr/>
          </p:nvSpPr>
          <p:spPr bwMode="auto">
            <a:xfrm>
              <a:off x="3898900" y="2044700"/>
              <a:ext cx="1685925" cy="1016000"/>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8" name="AutoShape 6"/>
            <p:cNvSpPr>
              <a:spLocks/>
            </p:cNvSpPr>
            <p:nvPr/>
          </p:nvSpPr>
          <p:spPr bwMode="auto">
            <a:xfrm>
              <a:off x="6604000" y="952500"/>
              <a:ext cx="1035050" cy="1479550"/>
            </a:xfrm>
            <a:custGeom>
              <a:avLst/>
              <a:gdLst/>
              <a:ahLst/>
              <a:cxnLst/>
              <a:rect l="0" t="0" r="r" b="b"/>
              <a:pathLst>
                <a:path w="21600" h="21600">
                  <a:moveTo>
                    <a:pt x="6767" y="3725"/>
                  </a:moveTo>
                  <a:lnTo>
                    <a:pt x="7926" y="3725"/>
                  </a:lnTo>
                  <a:cubicBezTo>
                    <a:pt x="10661" y="3725"/>
                    <a:pt x="14415" y="3951"/>
                    <a:pt x="14415" y="10590"/>
                  </a:cubicBezTo>
                  <a:cubicBezTo>
                    <a:pt x="14415" y="17649"/>
                    <a:pt x="10615" y="17876"/>
                    <a:pt x="7926" y="17876"/>
                  </a:cubicBezTo>
                  <a:lnTo>
                    <a:pt x="6767" y="17876"/>
                  </a:lnTo>
                  <a:cubicBezTo>
                    <a:pt x="6767" y="17876"/>
                    <a:pt x="6767" y="3725"/>
                    <a:pt x="6767" y="3725"/>
                  </a:cubicBezTo>
                  <a:close/>
                  <a:moveTo>
                    <a:pt x="0" y="21600"/>
                  </a:moveTo>
                  <a:lnTo>
                    <a:pt x="8111" y="21600"/>
                  </a:lnTo>
                  <a:cubicBezTo>
                    <a:pt x="10475" y="21600"/>
                    <a:pt x="13812" y="21600"/>
                    <a:pt x="16548" y="20110"/>
                  </a:cubicBezTo>
                  <a:cubicBezTo>
                    <a:pt x="19886" y="18329"/>
                    <a:pt x="21600" y="14703"/>
                    <a:pt x="21600" y="10654"/>
                  </a:cubicBezTo>
                  <a:cubicBezTo>
                    <a:pt x="21600" y="32"/>
                    <a:pt x="12004" y="0"/>
                    <a:pt x="7277" y="0"/>
                  </a:cubicBez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9" name="AutoShape 7"/>
            <p:cNvSpPr>
              <a:spLocks/>
            </p:cNvSpPr>
            <p:nvPr/>
          </p:nvSpPr>
          <p:spPr bwMode="auto">
            <a:xfrm>
              <a:off x="7747000" y="1320800"/>
              <a:ext cx="579438" cy="1109663"/>
            </a:xfrm>
            <a:custGeom>
              <a:avLst/>
              <a:gdLst/>
              <a:ahLst/>
              <a:cxnLst/>
              <a:rect l="0" t="0" r="r" b="b"/>
              <a:pathLst>
                <a:path w="21600" h="21600">
                  <a:moveTo>
                    <a:pt x="0" y="303"/>
                  </a:moveTo>
                  <a:lnTo>
                    <a:pt x="0" y="21600"/>
                  </a:lnTo>
                  <a:lnTo>
                    <a:pt x="11338" y="21600"/>
                  </a:lnTo>
                  <a:lnTo>
                    <a:pt x="11338" y="12398"/>
                  </a:lnTo>
                  <a:cubicBezTo>
                    <a:pt x="11338" y="10756"/>
                    <a:pt x="11338" y="5833"/>
                    <a:pt x="19696" y="5833"/>
                  </a:cubicBezTo>
                  <a:cubicBezTo>
                    <a:pt x="20111" y="5833"/>
                    <a:pt x="20608" y="5833"/>
                    <a:pt x="21600" y="5920"/>
                  </a:cubicBezTo>
                  <a:lnTo>
                    <a:pt x="21600" y="130"/>
                  </a:lnTo>
                  <a:cubicBezTo>
                    <a:pt x="21023" y="43"/>
                    <a:pt x="20446" y="0"/>
                    <a:pt x="19613" y="0"/>
                  </a:cubicBezTo>
                  <a:cubicBezTo>
                    <a:pt x="12994" y="0"/>
                    <a:pt x="11006" y="3630"/>
                    <a:pt x="10013" y="5445"/>
                  </a:cubicBezTo>
                  <a:lnTo>
                    <a:pt x="10013" y="303"/>
                  </a:lnTo>
                  <a:cubicBezTo>
                    <a:pt x="10013" y="303"/>
                    <a:pt x="0" y="303"/>
                    <a:pt x="0" y="303"/>
                  </a:cubicBezTo>
                  <a:close/>
                  <a:moveTo>
                    <a:pt x="0" y="30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0" name="AutoShape 8"/>
            <p:cNvSpPr>
              <a:spLocks/>
            </p:cNvSpPr>
            <p:nvPr/>
          </p:nvSpPr>
          <p:spPr bwMode="auto">
            <a:xfrm>
              <a:off x="8369300" y="1308100"/>
              <a:ext cx="890588" cy="1139825"/>
            </a:xfrm>
            <a:custGeom>
              <a:avLst/>
              <a:gdLst/>
              <a:ahLst/>
              <a:cxnLst/>
              <a:rect l="0" t="0" r="r" b="b"/>
              <a:pathLst>
                <a:path w="21600" h="21600">
                  <a:moveTo>
                    <a:pt x="10826" y="4035"/>
                  </a:moveTo>
                  <a:cubicBezTo>
                    <a:pt x="13089" y="4035"/>
                    <a:pt x="13949" y="5464"/>
                    <a:pt x="13949" y="10802"/>
                  </a:cubicBezTo>
                  <a:cubicBezTo>
                    <a:pt x="13949" y="16348"/>
                    <a:pt x="12981" y="17567"/>
                    <a:pt x="10826" y="17567"/>
                  </a:cubicBezTo>
                  <a:cubicBezTo>
                    <a:pt x="8617" y="17567"/>
                    <a:pt x="7649" y="16307"/>
                    <a:pt x="7649" y="10802"/>
                  </a:cubicBezTo>
                  <a:cubicBezTo>
                    <a:pt x="7649" y="5716"/>
                    <a:pt x="8401" y="4035"/>
                    <a:pt x="10773" y="4035"/>
                  </a:cubicBezTo>
                  <a:cubicBezTo>
                    <a:pt x="10773" y="4035"/>
                    <a:pt x="10826" y="4035"/>
                    <a:pt x="10826" y="4035"/>
                  </a:cubicBezTo>
                  <a:close/>
                  <a:moveTo>
                    <a:pt x="10826" y="0"/>
                  </a:moveTo>
                  <a:cubicBezTo>
                    <a:pt x="2908" y="0"/>
                    <a:pt x="0" y="4329"/>
                    <a:pt x="0" y="10802"/>
                  </a:cubicBezTo>
                  <a:cubicBezTo>
                    <a:pt x="0" y="17483"/>
                    <a:pt x="3123" y="21600"/>
                    <a:pt x="10773" y="21600"/>
                  </a:cubicBezTo>
                  <a:cubicBezTo>
                    <a:pt x="18528" y="21600"/>
                    <a:pt x="21600" y="17441"/>
                    <a:pt x="21600" y="10802"/>
                  </a:cubicBezTo>
                  <a:cubicBezTo>
                    <a:pt x="21600" y="4329"/>
                    <a:pt x="18692" y="0"/>
                    <a:pt x="10826"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1" name="AutoShape 9"/>
            <p:cNvSpPr>
              <a:spLocks/>
            </p:cNvSpPr>
            <p:nvPr/>
          </p:nvSpPr>
          <p:spPr bwMode="auto">
            <a:xfrm>
              <a:off x="9359900" y="1320800"/>
              <a:ext cx="879475" cy="1479550"/>
            </a:xfrm>
            <a:custGeom>
              <a:avLst/>
              <a:gdLst/>
              <a:ahLst/>
              <a:cxnLst/>
              <a:rect l="0" t="0" r="r" b="b"/>
              <a:pathLst>
                <a:path w="21600" h="21600">
                  <a:moveTo>
                    <a:pt x="7363" y="6639"/>
                  </a:moveTo>
                  <a:cubicBezTo>
                    <a:pt x="7363" y="5214"/>
                    <a:pt x="7363" y="2947"/>
                    <a:pt x="10745" y="2947"/>
                  </a:cubicBezTo>
                  <a:cubicBezTo>
                    <a:pt x="13634" y="2947"/>
                    <a:pt x="13853" y="5182"/>
                    <a:pt x="13853" y="8000"/>
                  </a:cubicBezTo>
                  <a:cubicBezTo>
                    <a:pt x="13853" y="11368"/>
                    <a:pt x="13582" y="13342"/>
                    <a:pt x="10526" y="13342"/>
                  </a:cubicBezTo>
                  <a:cubicBezTo>
                    <a:pt x="7363" y="13342"/>
                    <a:pt x="7363" y="11981"/>
                    <a:pt x="7363" y="9683"/>
                  </a:cubicBezTo>
                  <a:cubicBezTo>
                    <a:pt x="7363" y="9683"/>
                    <a:pt x="7363" y="6639"/>
                    <a:pt x="7363" y="6639"/>
                  </a:cubicBezTo>
                  <a:close/>
                  <a:moveTo>
                    <a:pt x="0" y="226"/>
                  </a:moveTo>
                  <a:lnTo>
                    <a:pt x="0" y="21600"/>
                  </a:lnTo>
                  <a:lnTo>
                    <a:pt x="7363" y="21600"/>
                  </a:lnTo>
                  <a:lnTo>
                    <a:pt x="7363" y="15026"/>
                  </a:lnTo>
                  <a:cubicBezTo>
                    <a:pt x="8181" y="15544"/>
                    <a:pt x="9545" y="16419"/>
                    <a:pt x="12490" y="16419"/>
                  </a:cubicBezTo>
                  <a:cubicBezTo>
                    <a:pt x="21053" y="16419"/>
                    <a:pt x="21600" y="10265"/>
                    <a:pt x="21600" y="8000"/>
                  </a:cubicBezTo>
                  <a:cubicBezTo>
                    <a:pt x="21600" y="5311"/>
                    <a:pt x="20727" y="2817"/>
                    <a:pt x="18108" y="1231"/>
                  </a:cubicBezTo>
                  <a:cubicBezTo>
                    <a:pt x="16800" y="454"/>
                    <a:pt x="14781" y="0"/>
                    <a:pt x="12981" y="0"/>
                  </a:cubicBezTo>
                  <a:cubicBezTo>
                    <a:pt x="9326" y="0"/>
                    <a:pt x="7853" y="1587"/>
                    <a:pt x="6926" y="2623"/>
                  </a:cubicBezTo>
                  <a:lnTo>
                    <a:pt x="6926" y="226"/>
                  </a:lnTo>
                  <a:cubicBezTo>
                    <a:pt x="6926" y="226"/>
                    <a:pt x="0" y="226"/>
                    <a:pt x="0" y="226"/>
                  </a:cubicBezTo>
                  <a:close/>
                  <a:moveTo>
                    <a:pt x="0" y="22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2" name="AutoShape 10"/>
            <p:cNvSpPr>
              <a:spLocks/>
            </p:cNvSpPr>
            <p:nvPr/>
          </p:nvSpPr>
          <p:spPr bwMode="auto">
            <a:xfrm>
              <a:off x="10325100" y="952500"/>
              <a:ext cx="882650" cy="1501775"/>
            </a:xfrm>
            <a:custGeom>
              <a:avLst/>
              <a:gdLst/>
              <a:ahLst/>
              <a:cxnLst/>
              <a:rect l="0" t="0" r="r" b="b"/>
              <a:pathLst>
                <a:path w="21600" h="21600">
                  <a:moveTo>
                    <a:pt x="7344" y="11103"/>
                  </a:moveTo>
                  <a:cubicBezTo>
                    <a:pt x="7344" y="10306"/>
                    <a:pt x="7344" y="9508"/>
                    <a:pt x="8216" y="8902"/>
                  </a:cubicBezTo>
                  <a:cubicBezTo>
                    <a:pt x="8761" y="8487"/>
                    <a:pt x="9631" y="8232"/>
                    <a:pt x="10610" y="8232"/>
                  </a:cubicBezTo>
                  <a:cubicBezTo>
                    <a:pt x="12732" y="8232"/>
                    <a:pt x="13872" y="9285"/>
                    <a:pt x="13872" y="13433"/>
                  </a:cubicBezTo>
                  <a:cubicBezTo>
                    <a:pt x="13872" y="17485"/>
                    <a:pt x="12841" y="18569"/>
                    <a:pt x="10499" y="18569"/>
                  </a:cubicBezTo>
                  <a:cubicBezTo>
                    <a:pt x="7344" y="18569"/>
                    <a:pt x="7344" y="16528"/>
                    <a:pt x="7344" y="14741"/>
                  </a:cubicBezTo>
                  <a:cubicBezTo>
                    <a:pt x="7344" y="14741"/>
                    <a:pt x="7344" y="11103"/>
                    <a:pt x="7344" y="11103"/>
                  </a:cubicBezTo>
                  <a:close/>
                  <a:moveTo>
                    <a:pt x="0" y="0"/>
                  </a:moveTo>
                  <a:lnTo>
                    <a:pt x="0" y="21280"/>
                  </a:lnTo>
                  <a:lnTo>
                    <a:pt x="4407" y="21280"/>
                  </a:lnTo>
                  <a:cubicBezTo>
                    <a:pt x="5004" y="20165"/>
                    <a:pt x="5277" y="19845"/>
                    <a:pt x="5822" y="19238"/>
                  </a:cubicBezTo>
                  <a:cubicBezTo>
                    <a:pt x="6474" y="20037"/>
                    <a:pt x="7725" y="21600"/>
                    <a:pt x="12024" y="21600"/>
                  </a:cubicBezTo>
                  <a:cubicBezTo>
                    <a:pt x="13439" y="21600"/>
                    <a:pt x="14909" y="21440"/>
                    <a:pt x="16376" y="20993"/>
                  </a:cubicBezTo>
                  <a:cubicBezTo>
                    <a:pt x="21274" y="19495"/>
                    <a:pt x="21600" y="14772"/>
                    <a:pt x="21600" y="13305"/>
                  </a:cubicBezTo>
                  <a:cubicBezTo>
                    <a:pt x="21600" y="9508"/>
                    <a:pt x="19533" y="5328"/>
                    <a:pt x="12947" y="5328"/>
                  </a:cubicBezTo>
                  <a:cubicBezTo>
                    <a:pt x="9739" y="5328"/>
                    <a:pt x="8272" y="6350"/>
                    <a:pt x="7344" y="7020"/>
                  </a:cubicBezTo>
                  <a:lnTo>
                    <a:pt x="7344" y="0"/>
                  </a:lnTo>
                  <a:cubicBezTo>
                    <a:pt x="7344" y="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3" name="AutoShape 11"/>
            <p:cNvSpPr>
              <a:spLocks/>
            </p:cNvSpPr>
            <p:nvPr/>
          </p:nvSpPr>
          <p:spPr bwMode="auto">
            <a:xfrm>
              <a:off x="11290300" y="1308100"/>
              <a:ext cx="890588" cy="1139825"/>
            </a:xfrm>
            <a:custGeom>
              <a:avLst/>
              <a:gdLst/>
              <a:ahLst/>
              <a:cxnLst/>
              <a:rect l="0" t="0" r="r" b="b"/>
              <a:pathLst>
                <a:path w="21600" h="21600">
                  <a:moveTo>
                    <a:pt x="10828" y="4035"/>
                  </a:moveTo>
                  <a:cubicBezTo>
                    <a:pt x="13088" y="4035"/>
                    <a:pt x="13952" y="5464"/>
                    <a:pt x="13952" y="10802"/>
                  </a:cubicBezTo>
                  <a:cubicBezTo>
                    <a:pt x="13952" y="16348"/>
                    <a:pt x="12981" y="17567"/>
                    <a:pt x="10828" y="17567"/>
                  </a:cubicBezTo>
                  <a:cubicBezTo>
                    <a:pt x="8619" y="17567"/>
                    <a:pt x="7648" y="16307"/>
                    <a:pt x="7648" y="10802"/>
                  </a:cubicBezTo>
                  <a:cubicBezTo>
                    <a:pt x="7648" y="5716"/>
                    <a:pt x="8403" y="4035"/>
                    <a:pt x="10774" y="4035"/>
                  </a:cubicBezTo>
                  <a:cubicBezTo>
                    <a:pt x="10774" y="4035"/>
                    <a:pt x="10828" y="4035"/>
                    <a:pt x="10828" y="4035"/>
                  </a:cubicBezTo>
                  <a:close/>
                  <a:moveTo>
                    <a:pt x="10828" y="0"/>
                  </a:moveTo>
                  <a:cubicBezTo>
                    <a:pt x="2910" y="0"/>
                    <a:pt x="0" y="4329"/>
                    <a:pt x="0" y="10802"/>
                  </a:cubicBezTo>
                  <a:cubicBezTo>
                    <a:pt x="0" y="17483"/>
                    <a:pt x="3125" y="21600"/>
                    <a:pt x="10774" y="21600"/>
                  </a:cubicBezTo>
                  <a:cubicBezTo>
                    <a:pt x="18531" y="21600"/>
                    <a:pt x="21600" y="17441"/>
                    <a:pt x="21600" y="10802"/>
                  </a:cubicBezTo>
                  <a:cubicBezTo>
                    <a:pt x="21600" y="4329"/>
                    <a:pt x="18690" y="0"/>
                    <a:pt x="10828"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12"/>
            <p:cNvSpPr>
              <a:spLocks/>
            </p:cNvSpPr>
            <p:nvPr/>
          </p:nvSpPr>
          <p:spPr bwMode="auto">
            <a:xfrm>
              <a:off x="12128500" y="1333500"/>
              <a:ext cx="939800" cy="1093788"/>
            </a:xfrm>
            <a:custGeom>
              <a:avLst/>
              <a:gdLst/>
              <a:ahLst/>
              <a:cxnLst/>
              <a:rect l="0" t="0" r="r" b="b"/>
              <a:pathLst>
                <a:path w="21600" h="21600">
                  <a:moveTo>
                    <a:pt x="968" y="0"/>
                  </a:moveTo>
                  <a:lnTo>
                    <a:pt x="7454" y="10560"/>
                  </a:lnTo>
                  <a:lnTo>
                    <a:pt x="0" y="21600"/>
                  </a:lnTo>
                  <a:lnTo>
                    <a:pt x="6075" y="21600"/>
                  </a:lnTo>
                  <a:lnTo>
                    <a:pt x="10315" y="15117"/>
                  </a:lnTo>
                  <a:lnTo>
                    <a:pt x="13990" y="21600"/>
                  </a:lnTo>
                  <a:lnTo>
                    <a:pt x="21600" y="21600"/>
                  </a:lnTo>
                  <a:lnTo>
                    <a:pt x="14094" y="9509"/>
                  </a:lnTo>
                  <a:lnTo>
                    <a:pt x="20577" y="0"/>
                  </a:lnTo>
                  <a:lnTo>
                    <a:pt x="14502" y="0"/>
                  </a:lnTo>
                  <a:lnTo>
                    <a:pt x="11284" y="4994"/>
                  </a:lnTo>
                  <a:lnTo>
                    <a:pt x="8578" y="0"/>
                  </a:lnTo>
                  <a:cubicBezTo>
                    <a:pt x="8578" y="0"/>
                    <a:pt x="968" y="0"/>
                    <a:pt x="968" y="0"/>
                  </a:cubicBezTo>
                  <a:close/>
                  <a:moveTo>
                    <a:pt x="968"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13"/>
            <p:cNvSpPr>
              <a:spLocks/>
            </p:cNvSpPr>
            <p:nvPr/>
          </p:nvSpPr>
          <p:spPr bwMode="auto">
            <a:xfrm>
              <a:off x="13500100" y="1130300"/>
              <a:ext cx="503238" cy="1292225"/>
            </a:xfrm>
            <a:custGeom>
              <a:avLst/>
              <a:gdLst/>
              <a:ahLst/>
              <a:cxnLst/>
              <a:rect l="0" t="0" r="r" b="b"/>
              <a:pathLst>
                <a:path w="21600" h="21600">
                  <a:moveTo>
                    <a:pt x="20392" y="6077"/>
                  </a:moveTo>
                  <a:lnTo>
                    <a:pt x="20392" y="8659"/>
                  </a:lnTo>
                  <a:lnTo>
                    <a:pt x="13221" y="8659"/>
                  </a:lnTo>
                  <a:lnTo>
                    <a:pt x="13221" y="21600"/>
                  </a:lnTo>
                  <a:lnTo>
                    <a:pt x="5240" y="21600"/>
                  </a:lnTo>
                  <a:lnTo>
                    <a:pt x="5240" y="8659"/>
                  </a:lnTo>
                  <a:lnTo>
                    <a:pt x="0" y="8659"/>
                  </a:lnTo>
                  <a:lnTo>
                    <a:pt x="0" y="6077"/>
                  </a:lnTo>
                  <a:lnTo>
                    <a:pt x="5240" y="6077"/>
                  </a:lnTo>
                  <a:cubicBezTo>
                    <a:pt x="5399" y="3211"/>
                    <a:pt x="5480" y="0"/>
                    <a:pt x="16764" y="0"/>
                  </a:cubicBezTo>
                  <a:cubicBezTo>
                    <a:pt x="19105" y="0"/>
                    <a:pt x="20314" y="95"/>
                    <a:pt x="21600" y="189"/>
                  </a:cubicBezTo>
                  <a:lnTo>
                    <a:pt x="21600" y="2739"/>
                  </a:lnTo>
                  <a:cubicBezTo>
                    <a:pt x="20877" y="2677"/>
                    <a:pt x="19910" y="2614"/>
                    <a:pt x="18539" y="2614"/>
                  </a:cubicBezTo>
                  <a:cubicBezTo>
                    <a:pt x="13299" y="2614"/>
                    <a:pt x="13221" y="3653"/>
                    <a:pt x="13221" y="6077"/>
                  </a:cubicBezTo>
                  <a:cubicBezTo>
                    <a:pt x="13221" y="6077"/>
                    <a:pt x="20392" y="6077"/>
                    <a:pt x="20392" y="6077"/>
                  </a:cubicBezTo>
                  <a:close/>
                  <a:moveTo>
                    <a:pt x="20392" y="6077"/>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14"/>
            <p:cNvSpPr>
              <a:spLocks/>
            </p:cNvSpPr>
            <p:nvPr/>
          </p:nvSpPr>
          <p:spPr bwMode="auto">
            <a:xfrm>
              <a:off x="13970000" y="1473200"/>
              <a:ext cx="730250" cy="973138"/>
            </a:xfrm>
            <a:custGeom>
              <a:avLst/>
              <a:gdLst/>
              <a:ahLst/>
              <a:cxnLst/>
              <a:rect l="0" t="0" r="r" b="b"/>
              <a:pathLst>
                <a:path w="21600" h="21600">
                  <a:moveTo>
                    <a:pt x="6012" y="10821"/>
                  </a:moveTo>
                  <a:cubicBezTo>
                    <a:pt x="6012" y="16211"/>
                    <a:pt x="7627" y="18384"/>
                    <a:pt x="10800" y="18384"/>
                  </a:cubicBezTo>
                  <a:cubicBezTo>
                    <a:pt x="13973" y="18384"/>
                    <a:pt x="15588" y="16296"/>
                    <a:pt x="15588" y="10780"/>
                  </a:cubicBezTo>
                  <a:cubicBezTo>
                    <a:pt x="15588" y="5474"/>
                    <a:pt x="14027" y="3218"/>
                    <a:pt x="10800" y="3218"/>
                  </a:cubicBezTo>
                  <a:cubicBezTo>
                    <a:pt x="7350" y="3218"/>
                    <a:pt x="6012" y="5808"/>
                    <a:pt x="6012" y="10821"/>
                  </a:cubicBezTo>
                  <a:moveTo>
                    <a:pt x="21600" y="10571"/>
                  </a:moveTo>
                  <a:cubicBezTo>
                    <a:pt x="21600" y="15375"/>
                    <a:pt x="20098" y="21600"/>
                    <a:pt x="10746" y="21600"/>
                  </a:cubicBezTo>
                  <a:cubicBezTo>
                    <a:pt x="2227" y="21600"/>
                    <a:pt x="0" y="16128"/>
                    <a:pt x="0" y="10780"/>
                  </a:cubicBezTo>
                  <a:cubicBezTo>
                    <a:pt x="0" y="5808"/>
                    <a:pt x="1838" y="0"/>
                    <a:pt x="10856" y="0"/>
                  </a:cubicBezTo>
                  <a:cubicBezTo>
                    <a:pt x="19430" y="0"/>
                    <a:pt x="21600" y="5557"/>
                    <a:pt x="21600" y="10571"/>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7" name="AutoShape 15"/>
            <p:cNvSpPr>
              <a:spLocks/>
            </p:cNvSpPr>
            <p:nvPr/>
          </p:nvSpPr>
          <p:spPr bwMode="auto">
            <a:xfrm>
              <a:off x="14808200" y="1473200"/>
              <a:ext cx="434975" cy="949325"/>
            </a:xfrm>
            <a:custGeom>
              <a:avLst/>
              <a:gdLst/>
              <a:ahLst/>
              <a:cxnLst/>
              <a:rect l="0" t="0" r="r" b="b"/>
              <a:pathLst>
                <a:path w="21600" h="21600">
                  <a:moveTo>
                    <a:pt x="8414" y="472"/>
                  </a:moveTo>
                  <a:lnTo>
                    <a:pt x="8414" y="5185"/>
                  </a:lnTo>
                  <a:cubicBezTo>
                    <a:pt x="9347" y="3901"/>
                    <a:pt x="12249" y="0"/>
                    <a:pt x="19915" y="0"/>
                  </a:cubicBezTo>
                  <a:cubicBezTo>
                    <a:pt x="20572" y="0"/>
                    <a:pt x="21131" y="44"/>
                    <a:pt x="21600" y="86"/>
                  </a:cubicBezTo>
                  <a:lnTo>
                    <a:pt x="21600" y="4628"/>
                  </a:lnTo>
                  <a:cubicBezTo>
                    <a:pt x="11781" y="4158"/>
                    <a:pt x="9536" y="7587"/>
                    <a:pt x="9536" y="10843"/>
                  </a:cubicBezTo>
                  <a:lnTo>
                    <a:pt x="9536" y="21600"/>
                  </a:lnTo>
                  <a:lnTo>
                    <a:pt x="0" y="21600"/>
                  </a:lnTo>
                  <a:lnTo>
                    <a:pt x="0" y="472"/>
                  </a:lnTo>
                  <a:cubicBezTo>
                    <a:pt x="0" y="472"/>
                    <a:pt x="8414" y="472"/>
                    <a:pt x="8414" y="472"/>
                  </a:cubicBezTo>
                  <a:close/>
                  <a:moveTo>
                    <a:pt x="8414" y="47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8" name="AutoShape 16"/>
            <p:cNvSpPr>
              <a:spLocks/>
            </p:cNvSpPr>
            <p:nvPr/>
          </p:nvSpPr>
          <p:spPr bwMode="auto">
            <a:xfrm>
              <a:off x="15633700" y="1168400"/>
              <a:ext cx="812800" cy="1255713"/>
            </a:xfrm>
            <a:custGeom>
              <a:avLst/>
              <a:gdLst/>
              <a:ahLst/>
              <a:cxnLst/>
              <a:rect l="0" t="0" r="r" b="b"/>
              <a:pathLst>
                <a:path w="21600" h="21600">
                  <a:moveTo>
                    <a:pt x="5400" y="18750"/>
                  </a:moveTo>
                  <a:lnTo>
                    <a:pt x="9850" y="18750"/>
                  </a:lnTo>
                  <a:cubicBezTo>
                    <a:pt x="14249" y="18750"/>
                    <a:pt x="15950" y="17391"/>
                    <a:pt x="15950" y="15253"/>
                  </a:cubicBezTo>
                  <a:cubicBezTo>
                    <a:pt x="15950" y="11723"/>
                    <a:pt x="11151" y="11723"/>
                    <a:pt x="9399" y="11723"/>
                  </a:cubicBezTo>
                  <a:lnTo>
                    <a:pt x="5400" y="11723"/>
                  </a:lnTo>
                  <a:cubicBezTo>
                    <a:pt x="5400" y="11723"/>
                    <a:pt x="5400" y="18750"/>
                    <a:pt x="5400" y="18750"/>
                  </a:cubicBezTo>
                  <a:close/>
                  <a:moveTo>
                    <a:pt x="5400" y="8970"/>
                  </a:moveTo>
                  <a:lnTo>
                    <a:pt x="8898" y="8970"/>
                  </a:lnTo>
                  <a:cubicBezTo>
                    <a:pt x="11250" y="8970"/>
                    <a:pt x="14900" y="8874"/>
                    <a:pt x="14900" y="5796"/>
                  </a:cubicBezTo>
                  <a:cubicBezTo>
                    <a:pt x="14900" y="2752"/>
                    <a:pt x="11100" y="2752"/>
                    <a:pt x="9399" y="2752"/>
                  </a:cubicBezTo>
                  <a:lnTo>
                    <a:pt x="5400" y="2752"/>
                  </a:lnTo>
                  <a:cubicBezTo>
                    <a:pt x="5400" y="2752"/>
                    <a:pt x="5400" y="8970"/>
                    <a:pt x="5400" y="8970"/>
                  </a:cubicBezTo>
                  <a:close/>
                  <a:moveTo>
                    <a:pt x="10050" y="0"/>
                  </a:moveTo>
                  <a:cubicBezTo>
                    <a:pt x="13249" y="0"/>
                    <a:pt x="16599" y="0"/>
                    <a:pt x="18651" y="1683"/>
                  </a:cubicBezTo>
                  <a:cubicBezTo>
                    <a:pt x="20200" y="2947"/>
                    <a:pt x="20550" y="4468"/>
                    <a:pt x="20550" y="5505"/>
                  </a:cubicBezTo>
                  <a:cubicBezTo>
                    <a:pt x="20550" y="8970"/>
                    <a:pt x="17150" y="9845"/>
                    <a:pt x="15599" y="10233"/>
                  </a:cubicBezTo>
                  <a:cubicBezTo>
                    <a:pt x="16849" y="10492"/>
                    <a:pt x="18051" y="10751"/>
                    <a:pt x="19299" y="11529"/>
                  </a:cubicBezTo>
                  <a:cubicBezTo>
                    <a:pt x="20400" y="12305"/>
                    <a:pt x="21600" y="13601"/>
                    <a:pt x="21600" y="15576"/>
                  </a:cubicBezTo>
                  <a:cubicBezTo>
                    <a:pt x="21600" y="17488"/>
                    <a:pt x="20400" y="19626"/>
                    <a:pt x="17800" y="20564"/>
                  </a:cubicBezTo>
                  <a:cubicBezTo>
                    <a:pt x="15201" y="21536"/>
                    <a:pt x="13051" y="21600"/>
                    <a:pt x="10199" y="21600"/>
                  </a:cubicBezTo>
                  <a:lnTo>
                    <a:pt x="0" y="21600"/>
                  </a:lnTo>
                  <a:lnTo>
                    <a:pt x="0" y="0"/>
                  </a:lnTo>
                  <a:cubicBezTo>
                    <a:pt x="0" y="0"/>
                    <a:pt x="10050" y="0"/>
                    <a:pt x="10050" y="0"/>
                  </a:cubicBezTo>
                  <a:close/>
                  <a:moveTo>
                    <a:pt x="1005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9" name="AutoShape 17"/>
            <p:cNvSpPr>
              <a:spLocks/>
            </p:cNvSpPr>
            <p:nvPr/>
          </p:nvSpPr>
          <p:spPr bwMode="auto">
            <a:xfrm>
              <a:off x="16586200" y="1498600"/>
              <a:ext cx="646113" cy="950913"/>
            </a:xfrm>
            <a:custGeom>
              <a:avLst/>
              <a:gdLst/>
              <a:ahLst/>
              <a:cxnLst/>
              <a:rect l="0" t="0" r="r" b="b"/>
              <a:pathLst>
                <a:path w="21600" h="21600">
                  <a:moveTo>
                    <a:pt x="6424" y="0"/>
                  </a:moveTo>
                  <a:lnTo>
                    <a:pt x="6424" y="13388"/>
                  </a:lnTo>
                  <a:cubicBezTo>
                    <a:pt x="6424" y="16340"/>
                    <a:pt x="6424" y="18094"/>
                    <a:pt x="10014" y="18094"/>
                  </a:cubicBezTo>
                  <a:cubicBezTo>
                    <a:pt x="15178" y="18094"/>
                    <a:pt x="15178" y="14029"/>
                    <a:pt x="15178" y="10138"/>
                  </a:cubicBezTo>
                  <a:lnTo>
                    <a:pt x="15178" y="0"/>
                  </a:lnTo>
                  <a:lnTo>
                    <a:pt x="21600" y="0"/>
                  </a:lnTo>
                  <a:lnTo>
                    <a:pt x="21600" y="21088"/>
                  </a:lnTo>
                  <a:lnTo>
                    <a:pt x="15680" y="21088"/>
                  </a:lnTo>
                  <a:lnTo>
                    <a:pt x="15680" y="17921"/>
                  </a:lnTo>
                  <a:cubicBezTo>
                    <a:pt x="14548" y="19462"/>
                    <a:pt x="12975" y="21600"/>
                    <a:pt x="7808" y="21600"/>
                  </a:cubicBezTo>
                  <a:cubicBezTo>
                    <a:pt x="0" y="21600"/>
                    <a:pt x="0" y="16981"/>
                    <a:pt x="0" y="13475"/>
                  </a:cubicBezTo>
                  <a:lnTo>
                    <a:pt x="0" y="0"/>
                  </a:lnTo>
                  <a:cubicBezTo>
                    <a:pt x="0" y="0"/>
                    <a:pt x="6424" y="0"/>
                    <a:pt x="6424" y="0"/>
                  </a:cubicBezTo>
                  <a:close/>
                  <a:moveTo>
                    <a:pt x="6424"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0" name="AutoShape 18"/>
            <p:cNvSpPr>
              <a:spLocks/>
            </p:cNvSpPr>
            <p:nvPr/>
          </p:nvSpPr>
          <p:spPr bwMode="auto">
            <a:xfrm>
              <a:off x="17297400" y="1471613"/>
              <a:ext cx="676275" cy="974725"/>
            </a:xfrm>
            <a:custGeom>
              <a:avLst/>
              <a:gdLst/>
              <a:ahLst/>
              <a:cxnLst/>
              <a:rect l="0" t="0" r="r" b="b"/>
              <a:pathLst>
                <a:path w="21600" h="21600">
                  <a:moveTo>
                    <a:pt x="15704" y="6224"/>
                  </a:moveTo>
                  <a:cubicBezTo>
                    <a:pt x="15283" y="5306"/>
                    <a:pt x="14258" y="3133"/>
                    <a:pt x="10711" y="3133"/>
                  </a:cubicBezTo>
                  <a:cubicBezTo>
                    <a:pt x="8181" y="3133"/>
                    <a:pt x="6859" y="4344"/>
                    <a:pt x="6859" y="5682"/>
                  </a:cubicBezTo>
                  <a:cubicBezTo>
                    <a:pt x="6859" y="7562"/>
                    <a:pt x="8726" y="7979"/>
                    <a:pt x="12816" y="8899"/>
                  </a:cubicBezTo>
                  <a:cubicBezTo>
                    <a:pt x="16367" y="9692"/>
                    <a:pt x="21600" y="10904"/>
                    <a:pt x="21600" y="15083"/>
                  </a:cubicBezTo>
                  <a:cubicBezTo>
                    <a:pt x="21600" y="18258"/>
                    <a:pt x="18171" y="21600"/>
                    <a:pt x="10711" y="21600"/>
                  </a:cubicBezTo>
                  <a:cubicBezTo>
                    <a:pt x="1565" y="21600"/>
                    <a:pt x="423" y="17129"/>
                    <a:pt x="0" y="15627"/>
                  </a:cubicBezTo>
                  <a:lnTo>
                    <a:pt x="5235" y="14914"/>
                  </a:lnTo>
                  <a:cubicBezTo>
                    <a:pt x="5476" y="15875"/>
                    <a:pt x="6196" y="18467"/>
                    <a:pt x="10950" y="18467"/>
                  </a:cubicBezTo>
                  <a:cubicBezTo>
                    <a:pt x="14982" y="18467"/>
                    <a:pt x="15584" y="16503"/>
                    <a:pt x="15584" y="15750"/>
                  </a:cubicBezTo>
                  <a:cubicBezTo>
                    <a:pt x="15584" y="13745"/>
                    <a:pt x="12875" y="13161"/>
                    <a:pt x="10349" y="12617"/>
                  </a:cubicBezTo>
                  <a:cubicBezTo>
                    <a:pt x="6259" y="11699"/>
                    <a:pt x="1026" y="10570"/>
                    <a:pt x="1026" y="6349"/>
                  </a:cubicBezTo>
                  <a:cubicBezTo>
                    <a:pt x="1026" y="3091"/>
                    <a:pt x="4635" y="0"/>
                    <a:pt x="10891"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1" name="AutoShape 19"/>
            <p:cNvSpPr>
              <a:spLocks/>
            </p:cNvSpPr>
            <p:nvPr/>
          </p:nvSpPr>
          <p:spPr bwMode="auto">
            <a:xfrm>
              <a:off x="18084800" y="1168400"/>
              <a:ext cx="200025" cy="1257300"/>
            </a:xfrm>
            <a:custGeom>
              <a:avLst/>
              <a:gdLst/>
              <a:ahLst/>
              <a:cxnLst/>
              <a:rect l="0" t="0" r="r" b="b"/>
              <a:pathLst>
                <a:path w="21600" h="21600">
                  <a:moveTo>
                    <a:pt x="21192" y="21600"/>
                  </a:moveTo>
                  <a:lnTo>
                    <a:pt x="596" y="21600"/>
                  </a:lnTo>
                  <a:lnTo>
                    <a:pt x="596" y="5658"/>
                  </a:lnTo>
                  <a:lnTo>
                    <a:pt x="21192" y="5658"/>
                  </a:lnTo>
                  <a:cubicBezTo>
                    <a:pt x="21192" y="5658"/>
                    <a:pt x="21192" y="21600"/>
                    <a:pt x="21192" y="21600"/>
                  </a:cubicBezTo>
                  <a:close/>
                  <a:moveTo>
                    <a:pt x="0" y="0"/>
                  </a:moveTo>
                  <a:lnTo>
                    <a:pt x="21600" y="0"/>
                  </a:lnTo>
                  <a:lnTo>
                    <a:pt x="21600" y="3492"/>
                  </a:lnTo>
                  <a:lnTo>
                    <a:pt x="0" y="3492"/>
                  </a:lnTo>
                  <a:cubicBezTo>
                    <a:pt x="0" y="3492"/>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2" name="AutoShape 20"/>
            <p:cNvSpPr>
              <a:spLocks/>
            </p:cNvSpPr>
            <p:nvPr/>
          </p:nvSpPr>
          <p:spPr bwMode="auto">
            <a:xfrm>
              <a:off x="18453100" y="1473200"/>
              <a:ext cx="646113" cy="950913"/>
            </a:xfrm>
            <a:custGeom>
              <a:avLst/>
              <a:gdLst/>
              <a:ahLst/>
              <a:cxnLst/>
              <a:rect l="0" t="0" r="r" b="b"/>
              <a:pathLst>
                <a:path w="21600" h="21600">
                  <a:moveTo>
                    <a:pt x="0" y="514"/>
                  </a:moveTo>
                  <a:lnTo>
                    <a:pt x="5920" y="514"/>
                  </a:lnTo>
                  <a:lnTo>
                    <a:pt x="5920" y="3764"/>
                  </a:lnTo>
                  <a:cubicBezTo>
                    <a:pt x="6676" y="2609"/>
                    <a:pt x="8253" y="0"/>
                    <a:pt x="13604" y="0"/>
                  </a:cubicBezTo>
                  <a:cubicBezTo>
                    <a:pt x="15619" y="0"/>
                    <a:pt x="18832" y="342"/>
                    <a:pt x="20531" y="2609"/>
                  </a:cubicBezTo>
                  <a:cubicBezTo>
                    <a:pt x="21539" y="3936"/>
                    <a:pt x="21600" y="5903"/>
                    <a:pt x="21600" y="7998"/>
                  </a:cubicBezTo>
                  <a:lnTo>
                    <a:pt x="21600" y="21600"/>
                  </a:lnTo>
                  <a:lnTo>
                    <a:pt x="15178" y="21600"/>
                  </a:lnTo>
                  <a:lnTo>
                    <a:pt x="15178" y="8256"/>
                  </a:lnTo>
                  <a:cubicBezTo>
                    <a:pt x="15178" y="5517"/>
                    <a:pt x="15178" y="3507"/>
                    <a:pt x="11461" y="3507"/>
                  </a:cubicBezTo>
                  <a:cubicBezTo>
                    <a:pt x="6424" y="3507"/>
                    <a:pt x="6424" y="7615"/>
                    <a:pt x="6424" y="9794"/>
                  </a:cubicBezTo>
                  <a:lnTo>
                    <a:pt x="6424" y="21600"/>
                  </a:lnTo>
                  <a:lnTo>
                    <a:pt x="0" y="21600"/>
                  </a:lnTo>
                  <a:cubicBezTo>
                    <a:pt x="0" y="21600"/>
                    <a:pt x="0" y="514"/>
                    <a:pt x="0" y="514"/>
                  </a:cubicBezTo>
                  <a:close/>
                  <a:moveTo>
                    <a:pt x="0" y="51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3" name="AutoShape 21"/>
            <p:cNvSpPr>
              <a:spLocks/>
            </p:cNvSpPr>
            <p:nvPr/>
          </p:nvSpPr>
          <p:spPr bwMode="auto">
            <a:xfrm>
              <a:off x="19164300" y="1471613"/>
              <a:ext cx="719138" cy="974725"/>
            </a:xfrm>
            <a:custGeom>
              <a:avLst/>
              <a:gdLst/>
              <a:ahLst/>
              <a:cxnLst/>
              <a:rect l="0" t="0" r="r" b="b"/>
              <a:pathLst>
                <a:path w="21600" h="21600">
                  <a:moveTo>
                    <a:pt x="15777" y="8565"/>
                  </a:moveTo>
                  <a:cubicBezTo>
                    <a:pt x="15777" y="7771"/>
                    <a:pt x="15777" y="6852"/>
                    <a:pt x="15268" y="5641"/>
                  </a:cubicBezTo>
                  <a:cubicBezTo>
                    <a:pt x="14363" y="3552"/>
                    <a:pt x="12102" y="3135"/>
                    <a:pt x="10969" y="3135"/>
                  </a:cubicBezTo>
                  <a:cubicBezTo>
                    <a:pt x="7465" y="3135"/>
                    <a:pt x="6277" y="5766"/>
                    <a:pt x="5994" y="8565"/>
                  </a:cubicBezTo>
                  <a:cubicBezTo>
                    <a:pt x="5994" y="8565"/>
                    <a:pt x="15777" y="8565"/>
                    <a:pt x="15777" y="8565"/>
                  </a:cubicBezTo>
                  <a:close/>
                  <a:moveTo>
                    <a:pt x="5882" y="11446"/>
                  </a:moveTo>
                  <a:cubicBezTo>
                    <a:pt x="5882" y="13745"/>
                    <a:pt x="5882" y="18383"/>
                    <a:pt x="11254" y="18383"/>
                  </a:cubicBezTo>
                  <a:cubicBezTo>
                    <a:pt x="14985" y="18383"/>
                    <a:pt x="15720" y="16002"/>
                    <a:pt x="16172" y="14538"/>
                  </a:cubicBezTo>
                  <a:lnTo>
                    <a:pt x="21376" y="15082"/>
                  </a:lnTo>
                  <a:cubicBezTo>
                    <a:pt x="20864" y="16628"/>
                    <a:pt x="19281" y="21600"/>
                    <a:pt x="11085" y="21600"/>
                  </a:cubicBezTo>
                  <a:cubicBezTo>
                    <a:pt x="2830" y="21600"/>
                    <a:pt x="0" y="16501"/>
                    <a:pt x="0" y="11114"/>
                  </a:cubicBezTo>
                  <a:cubicBezTo>
                    <a:pt x="0" y="3510"/>
                    <a:pt x="4920" y="0"/>
                    <a:pt x="11140" y="0"/>
                  </a:cubicBezTo>
                  <a:cubicBezTo>
                    <a:pt x="15665" y="0"/>
                    <a:pt x="18434" y="1964"/>
                    <a:pt x="19564" y="3593"/>
                  </a:cubicBezTo>
                  <a:cubicBezTo>
                    <a:pt x="21488" y="6392"/>
                    <a:pt x="21543" y="8940"/>
                    <a:pt x="21600" y="11446"/>
                  </a:cubicBezTo>
                  <a:cubicBezTo>
                    <a:pt x="21600" y="11446"/>
                    <a:pt x="5882" y="11446"/>
                    <a:pt x="5882" y="11446"/>
                  </a:cubicBezTo>
                  <a:close/>
                  <a:moveTo>
                    <a:pt x="5882" y="1144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4" name="AutoShape 22"/>
            <p:cNvSpPr>
              <a:spLocks/>
            </p:cNvSpPr>
            <p:nvPr/>
          </p:nvSpPr>
          <p:spPr bwMode="auto">
            <a:xfrm>
              <a:off x="19939000" y="1471613"/>
              <a:ext cx="676275" cy="974725"/>
            </a:xfrm>
            <a:custGeom>
              <a:avLst/>
              <a:gdLst/>
              <a:ahLst/>
              <a:cxnLst/>
              <a:rect l="0" t="0" r="r" b="b"/>
              <a:pathLst>
                <a:path w="21600" h="21600">
                  <a:moveTo>
                    <a:pt x="15704" y="6224"/>
                  </a:moveTo>
                  <a:cubicBezTo>
                    <a:pt x="15283" y="5306"/>
                    <a:pt x="14258" y="3133"/>
                    <a:pt x="10711" y="3133"/>
                  </a:cubicBezTo>
                  <a:cubicBezTo>
                    <a:pt x="8181" y="3133"/>
                    <a:pt x="6859" y="4344"/>
                    <a:pt x="6859" y="5682"/>
                  </a:cubicBezTo>
                  <a:cubicBezTo>
                    <a:pt x="6859" y="7562"/>
                    <a:pt x="8726" y="7979"/>
                    <a:pt x="12816" y="8899"/>
                  </a:cubicBezTo>
                  <a:cubicBezTo>
                    <a:pt x="16365" y="9692"/>
                    <a:pt x="21600" y="10904"/>
                    <a:pt x="21600" y="15083"/>
                  </a:cubicBezTo>
                  <a:cubicBezTo>
                    <a:pt x="21600" y="18258"/>
                    <a:pt x="18168" y="21600"/>
                    <a:pt x="10711" y="21600"/>
                  </a:cubicBezTo>
                  <a:cubicBezTo>
                    <a:pt x="1565" y="21600"/>
                    <a:pt x="421" y="17129"/>
                    <a:pt x="0" y="15627"/>
                  </a:cubicBezTo>
                  <a:lnTo>
                    <a:pt x="5235" y="14914"/>
                  </a:lnTo>
                  <a:cubicBezTo>
                    <a:pt x="5476" y="15875"/>
                    <a:pt x="6195" y="18467"/>
                    <a:pt x="10950" y="18467"/>
                  </a:cubicBezTo>
                  <a:cubicBezTo>
                    <a:pt x="14980" y="18467"/>
                    <a:pt x="15584" y="16503"/>
                    <a:pt x="15584" y="15750"/>
                  </a:cubicBezTo>
                  <a:cubicBezTo>
                    <a:pt x="15584" y="13745"/>
                    <a:pt x="12875" y="13161"/>
                    <a:pt x="10349" y="12617"/>
                  </a:cubicBezTo>
                  <a:cubicBezTo>
                    <a:pt x="6259" y="11699"/>
                    <a:pt x="1024" y="10570"/>
                    <a:pt x="1024" y="6349"/>
                  </a:cubicBezTo>
                  <a:cubicBezTo>
                    <a:pt x="1024" y="3091"/>
                    <a:pt x="4635" y="0"/>
                    <a:pt x="10889"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5" name="AutoShape 23"/>
            <p:cNvSpPr>
              <a:spLocks/>
            </p:cNvSpPr>
            <p:nvPr/>
          </p:nvSpPr>
          <p:spPr bwMode="auto">
            <a:xfrm>
              <a:off x="20650200" y="1471613"/>
              <a:ext cx="676275" cy="974725"/>
            </a:xfrm>
            <a:custGeom>
              <a:avLst/>
              <a:gdLst/>
              <a:ahLst/>
              <a:cxnLst/>
              <a:rect l="0" t="0" r="r" b="b"/>
              <a:pathLst>
                <a:path w="21600" h="21600">
                  <a:moveTo>
                    <a:pt x="15704" y="6224"/>
                  </a:moveTo>
                  <a:cubicBezTo>
                    <a:pt x="15281" y="5306"/>
                    <a:pt x="14258" y="3133"/>
                    <a:pt x="10711" y="3133"/>
                  </a:cubicBezTo>
                  <a:cubicBezTo>
                    <a:pt x="8181" y="3133"/>
                    <a:pt x="6859" y="4344"/>
                    <a:pt x="6859" y="5682"/>
                  </a:cubicBezTo>
                  <a:cubicBezTo>
                    <a:pt x="6859" y="7562"/>
                    <a:pt x="8726" y="7979"/>
                    <a:pt x="12816" y="8899"/>
                  </a:cubicBezTo>
                  <a:cubicBezTo>
                    <a:pt x="16365" y="9692"/>
                    <a:pt x="21600" y="10904"/>
                    <a:pt x="21600" y="15083"/>
                  </a:cubicBezTo>
                  <a:cubicBezTo>
                    <a:pt x="21600" y="18258"/>
                    <a:pt x="18168" y="21600"/>
                    <a:pt x="10711" y="21600"/>
                  </a:cubicBezTo>
                  <a:cubicBezTo>
                    <a:pt x="1565" y="21600"/>
                    <a:pt x="421" y="17129"/>
                    <a:pt x="0" y="15627"/>
                  </a:cubicBezTo>
                  <a:lnTo>
                    <a:pt x="5235" y="14914"/>
                  </a:lnTo>
                  <a:cubicBezTo>
                    <a:pt x="5476" y="15875"/>
                    <a:pt x="6195" y="18467"/>
                    <a:pt x="10950" y="18467"/>
                  </a:cubicBezTo>
                  <a:cubicBezTo>
                    <a:pt x="14979" y="18467"/>
                    <a:pt x="15582" y="16503"/>
                    <a:pt x="15582" y="15750"/>
                  </a:cubicBezTo>
                  <a:cubicBezTo>
                    <a:pt x="15582" y="13745"/>
                    <a:pt x="12874" y="13161"/>
                    <a:pt x="10349" y="12617"/>
                  </a:cubicBezTo>
                  <a:cubicBezTo>
                    <a:pt x="6259" y="11699"/>
                    <a:pt x="1023" y="10570"/>
                    <a:pt x="1023" y="6349"/>
                  </a:cubicBezTo>
                  <a:cubicBezTo>
                    <a:pt x="1023" y="3091"/>
                    <a:pt x="4635" y="0"/>
                    <a:pt x="10889"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33509108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2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4765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24765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24765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
        <p:nvSpPr>
          <p:cNvPr id="10" name="Text Placeholder 3"/>
          <p:cNvSpPr>
            <a:spLocks noGrp="1"/>
          </p:cNvSpPr>
          <p:nvPr>
            <p:ph type="body" sz="quarter" idx="13" hasCustomPrompt="1"/>
          </p:nvPr>
        </p:nvSpPr>
        <p:spPr>
          <a:xfrm>
            <a:off x="137160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1" name="Text Placeholder 3"/>
          <p:cNvSpPr>
            <a:spLocks noGrp="1"/>
          </p:cNvSpPr>
          <p:nvPr>
            <p:ph type="body" sz="quarter" idx="14" hasCustomPrompt="1"/>
          </p:nvPr>
        </p:nvSpPr>
        <p:spPr>
          <a:xfrm>
            <a:off x="137160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2" name="Text Placeholder 3"/>
          <p:cNvSpPr>
            <a:spLocks noGrp="1"/>
          </p:cNvSpPr>
          <p:nvPr>
            <p:ph type="body" sz="quarter" idx="15" hasCustomPrompt="1"/>
          </p:nvPr>
        </p:nvSpPr>
        <p:spPr>
          <a:xfrm>
            <a:off x="137160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cxnSp>
        <p:nvCxnSpPr>
          <p:cNvPr id="3" name="Straight Connector 2"/>
          <p:cNvCxnSpPr/>
          <p:nvPr userDrawn="1"/>
        </p:nvCxnSpPr>
        <p:spPr>
          <a:xfrm>
            <a:off x="12334875" y="3587750"/>
            <a:ext cx="0" cy="7461250"/>
          </a:xfrm>
          <a:prstGeom prst="line">
            <a:avLst/>
          </a:prstGeom>
          <a:noFill/>
          <a:ln w="38100" cap="flat" cmpd="sng">
            <a:solidFill>
              <a:srgbClr val="D6DBDF"/>
            </a:solidFill>
            <a:prstDash val="dot"/>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2895500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1 Graphic">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977900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4" name="Text Placeholder 2"/>
          <p:cNvSpPr>
            <a:spLocks noGrp="1"/>
          </p:cNvSpPr>
          <p:nvPr>
            <p:ph type="body" sz="quarter" idx="11" hasCustomPrompt="1"/>
          </p:nvPr>
        </p:nvSpPr>
        <p:spPr>
          <a:xfrm>
            <a:off x="7413625" y="9810750"/>
            <a:ext cx="9572625"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10057862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2 Graphics">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460500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4" name="Text Placeholder 2"/>
          <p:cNvSpPr>
            <a:spLocks noGrp="1"/>
          </p:cNvSpPr>
          <p:nvPr>
            <p:ph type="body" sz="quarter" idx="11" hasCustomPrompt="1"/>
          </p:nvPr>
        </p:nvSpPr>
        <p:spPr>
          <a:xfrm>
            <a:off x="13827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6" name="Picture Placeholder 3"/>
          <p:cNvSpPr>
            <a:spLocks noGrp="1"/>
          </p:cNvSpPr>
          <p:nvPr>
            <p:ph type="pic" sz="quarter" idx="13"/>
          </p:nvPr>
        </p:nvSpPr>
        <p:spPr>
          <a:xfrm>
            <a:off x="495300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7" name="Text Placeholder 2"/>
          <p:cNvSpPr>
            <a:spLocks noGrp="1"/>
          </p:cNvSpPr>
          <p:nvPr>
            <p:ph type="body" sz="quarter" idx="14" hasCustomPrompt="1"/>
          </p:nvPr>
        </p:nvSpPr>
        <p:spPr>
          <a:xfrm>
            <a:off x="4175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83033042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3 Graphics">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288925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7" name="Text Placeholder 2"/>
          <p:cNvSpPr>
            <a:spLocks noGrp="1"/>
          </p:cNvSpPr>
          <p:nvPr>
            <p:ph type="body" sz="quarter" idx="14" hasCustomPrompt="1"/>
          </p:nvPr>
        </p:nvSpPr>
        <p:spPr>
          <a:xfrm>
            <a:off x="211137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8" name="Picture Placeholder 3"/>
          <p:cNvSpPr>
            <a:spLocks noGrp="1"/>
          </p:cNvSpPr>
          <p:nvPr>
            <p:ph type="pic" sz="quarter" idx="15"/>
          </p:nvPr>
        </p:nvSpPr>
        <p:spPr>
          <a:xfrm>
            <a:off x="9913939"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9" name="Text Placeholder 2"/>
          <p:cNvSpPr>
            <a:spLocks noGrp="1"/>
          </p:cNvSpPr>
          <p:nvPr>
            <p:ph type="body" sz="quarter" idx="16" hasCustomPrompt="1"/>
          </p:nvPr>
        </p:nvSpPr>
        <p:spPr>
          <a:xfrm>
            <a:off x="9136064"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10" name="Picture Placeholder 3"/>
          <p:cNvSpPr>
            <a:spLocks noGrp="1"/>
          </p:cNvSpPr>
          <p:nvPr>
            <p:ph type="pic" sz="quarter" idx="17"/>
          </p:nvPr>
        </p:nvSpPr>
        <p:spPr>
          <a:xfrm>
            <a:off x="16938628"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11" name="Text Placeholder 2"/>
          <p:cNvSpPr>
            <a:spLocks noGrp="1"/>
          </p:cNvSpPr>
          <p:nvPr>
            <p:ph type="body" sz="quarter" idx="18" hasCustomPrompt="1"/>
          </p:nvPr>
        </p:nvSpPr>
        <p:spPr>
          <a:xfrm>
            <a:off x="16160753"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119479645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Goph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a:lstStyle>
            <a:lvl1pPr>
              <a:defRPr>
                <a:latin typeface="Open Sans Semibold"/>
                <a:cs typeface="Open Sans Semibold"/>
              </a:defRPr>
            </a:lvl1pPr>
          </a:lstStyle>
          <a:p>
            <a:r>
              <a:rPr lang="en-US" dirty="0" smtClean="0"/>
              <a:t>Title text</a:t>
            </a:r>
            <a:endParaRPr lang="en-US" dirty="0"/>
          </a:p>
        </p:txBody>
      </p:sp>
      <p:pic>
        <p:nvPicPr>
          <p:cNvPr id="3" name="Picture 2"/>
          <p:cNvPicPr>
            <a:picLocks noChangeAspect="1"/>
          </p:cNvPicPr>
          <p:nvPr userDrawn="1"/>
        </p:nvPicPr>
        <p:blipFill>
          <a:blip r:embed="rId2"/>
          <a:stretch>
            <a:fillRect/>
          </a:stretch>
        </p:blipFill>
        <p:spPr>
          <a:xfrm>
            <a:off x="3524150" y="3596210"/>
            <a:ext cx="7747000" cy="7747000"/>
          </a:xfrm>
          <a:prstGeom prst="rect">
            <a:avLst/>
          </a:prstGeom>
        </p:spPr>
      </p:pic>
      <p:pic>
        <p:nvPicPr>
          <p:cNvPr id="4" name="Picture 3"/>
          <p:cNvPicPr>
            <a:picLocks noChangeAspect="1"/>
          </p:cNvPicPr>
          <p:nvPr userDrawn="1"/>
        </p:nvPicPr>
        <p:blipFill>
          <a:blip r:embed="rId2"/>
          <a:stretch>
            <a:fillRect/>
          </a:stretch>
        </p:blipFill>
        <p:spPr>
          <a:xfrm>
            <a:off x="13239650" y="3596210"/>
            <a:ext cx="7747000" cy="7747000"/>
          </a:xfrm>
          <a:prstGeom prst="rect">
            <a:avLst/>
          </a:prstGeom>
        </p:spPr>
      </p:pic>
      <p:sp>
        <p:nvSpPr>
          <p:cNvPr id="9" name="Text Placeholder 8"/>
          <p:cNvSpPr>
            <a:spLocks noGrp="1"/>
          </p:cNvSpPr>
          <p:nvPr>
            <p:ph type="body" sz="quarter" idx="10" hasCustomPrompt="1"/>
          </p:nvPr>
        </p:nvSpPr>
        <p:spPr>
          <a:xfrm>
            <a:off x="4889400" y="11660188"/>
            <a:ext cx="5016500" cy="944562"/>
          </a:xfrm>
        </p:spPr>
        <p:txBody>
          <a:bodyPr vert="horz" anchor="ctr"/>
          <a:lstStyle>
            <a:lvl1pPr algn="ctr">
              <a:defRPr sz="4000"/>
            </a:lvl1pPr>
          </a:lstStyle>
          <a:p>
            <a:pPr lvl="0"/>
            <a:r>
              <a:rPr lang="en-US" dirty="0" smtClean="0"/>
              <a:t>20XX</a:t>
            </a:r>
            <a:endParaRPr lang="en-US" dirty="0"/>
          </a:p>
        </p:txBody>
      </p:sp>
      <p:sp>
        <p:nvSpPr>
          <p:cNvPr id="10" name="Text Placeholder 8"/>
          <p:cNvSpPr>
            <a:spLocks noGrp="1"/>
          </p:cNvSpPr>
          <p:nvPr>
            <p:ph type="body" sz="quarter" idx="11" hasCustomPrompt="1"/>
          </p:nvPr>
        </p:nvSpPr>
        <p:spPr>
          <a:xfrm>
            <a:off x="14604900" y="11660188"/>
            <a:ext cx="5016500" cy="944562"/>
          </a:xfrm>
        </p:spPr>
        <p:txBody>
          <a:bodyPr vert="horz" anchor="ctr"/>
          <a:lstStyle>
            <a:lvl1pPr algn="ctr">
              <a:defRPr sz="4000"/>
            </a:lvl1pPr>
          </a:lstStyle>
          <a:p>
            <a:pPr lvl="0"/>
            <a:r>
              <a:rPr lang="en-US" dirty="0" smtClean="0"/>
              <a:t>20XX</a:t>
            </a:r>
            <a:endParaRPr lang="en-US" dirty="0"/>
          </a:p>
        </p:txBody>
      </p:sp>
    </p:spTree>
    <p:extLst>
      <p:ext uri="{BB962C8B-B14F-4D97-AF65-F5344CB8AC3E}">
        <p14:creationId xmlns:p14="http://schemas.microsoft.com/office/powerpoint/2010/main" val="3581992682"/>
      </p:ext>
    </p:extLst>
  </p:cSld>
  <p:clrMapOvr>
    <a:masterClrMapping/>
  </p:clrMapOvr>
  <p:transition xmlns:p14="http://schemas.microsoft.com/office/powerpoint/2010/main" spd="med"/>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Blue Bar ">
    <p:spTree>
      <p:nvGrpSpPr>
        <p:cNvPr id="1" name=""/>
        <p:cNvGrpSpPr/>
        <p:nvPr/>
      </p:nvGrpSpPr>
      <p:grpSpPr>
        <a:xfrm>
          <a:off x="0" y="0"/>
          <a:ext cx="0" cy="0"/>
          <a:chOff x="0" y="0"/>
          <a:chExt cx="0" cy="0"/>
        </a:xfrm>
      </p:grpSpPr>
      <p:sp>
        <p:nvSpPr>
          <p:cNvPr id="4" name="Shape 351"/>
          <p:cNvSpPr/>
          <p:nvPr userDrawn="1"/>
        </p:nvSpPr>
        <p:spPr>
          <a:xfrm>
            <a:off x="6098294" y="0"/>
            <a:ext cx="251706" cy="13716000"/>
          </a:xfrm>
          <a:prstGeom prst="rect">
            <a:avLst/>
          </a:prstGeom>
          <a:solidFill>
            <a:schemeClr val="bg1">
              <a:lumMod val="85000"/>
            </a:schemeClr>
          </a:solidFill>
          <a:ln w="12700">
            <a:miter lim="400000"/>
          </a:ln>
        </p:spPr>
        <p:txBody>
          <a:bodyPr lIns="50800" tIns="50800" rIns="50800" bIns="50800" anchor="ctr"/>
          <a:lstStyle/>
          <a:p>
            <a:pPr marL="22724" indent="-10024" algn="l" defTabSz="584200">
              <a:lnSpc>
                <a:spcPct val="90000"/>
              </a:lnSpc>
              <a:tabLst>
                <a:tab pos="4000500" algn="l"/>
              </a:tabLst>
              <a:defRPr sz="5000" spc="200">
                <a:solidFill>
                  <a:srgbClr val="FFFFFF"/>
                </a:solidFill>
              </a:defRPr>
            </a:pPr>
            <a:endParaRPr sz="5000" spc="200">
              <a:solidFill>
                <a:srgbClr val="FFFFFF"/>
              </a:solidFill>
              <a:latin typeface="Open Sans Semibold"/>
              <a:ea typeface="Open Sans Light"/>
              <a:cs typeface="Open Sans Light"/>
            </a:endParaRPr>
          </a:p>
        </p:txBody>
      </p:sp>
      <p:sp>
        <p:nvSpPr>
          <p:cNvPr id="5" name="Rectangle 4"/>
          <p:cNvSpPr/>
          <p:nvPr userDrawn="1"/>
        </p:nvSpPr>
        <p:spPr bwMode="auto">
          <a:xfrm>
            <a:off x="-64322" y="0"/>
            <a:ext cx="6319072" cy="13716000"/>
          </a:xfrm>
          <a:prstGeom prst="rect">
            <a:avLst/>
          </a:pr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spcBef>
                <a:spcPts val="3000"/>
              </a:spcBef>
            </a:pPr>
            <a:endParaRPr lang="en-US">
              <a:solidFill>
                <a:srgbClr val="FFFFFF"/>
              </a:solidFill>
              <a:latin typeface="Open Sans Semibold"/>
              <a:ea typeface="Open Sans Light"/>
              <a:cs typeface="Open Sans Light"/>
            </a:endParaRPr>
          </a:p>
        </p:txBody>
      </p:sp>
      <p:sp>
        <p:nvSpPr>
          <p:cNvPr id="8" name="Text Placeholder 7"/>
          <p:cNvSpPr>
            <a:spLocks noGrp="1"/>
          </p:cNvSpPr>
          <p:nvPr>
            <p:ph type="body" sz="quarter" idx="10" hasCustomPrompt="1"/>
          </p:nvPr>
        </p:nvSpPr>
        <p:spPr>
          <a:xfrm>
            <a:off x="920750" y="2762250"/>
            <a:ext cx="4318000" cy="1301750"/>
          </a:xfrm>
        </p:spPr>
        <p:txBody>
          <a:bodyPr vert="horz"/>
          <a:lstStyle>
            <a:lvl1pPr algn="ctr">
              <a:defRPr sz="4000" b="1" i="0" baseline="0">
                <a:solidFill>
                  <a:srgbClr val="FFFFFF"/>
                </a:solidFill>
                <a:latin typeface="Open Sans"/>
                <a:cs typeface="Open Sans"/>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Section title here</a:t>
            </a:r>
            <a:endParaRPr lang="en-US" dirty="0"/>
          </a:p>
        </p:txBody>
      </p:sp>
      <p:sp>
        <p:nvSpPr>
          <p:cNvPr id="11" name="Picture Placeholder 3"/>
          <p:cNvSpPr>
            <a:spLocks noGrp="1"/>
          </p:cNvSpPr>
          <p:nvPr>
            <p:ph type="pic" sz="quarter" idx="13"/>
          </p:nvPr>
        </p:nvSpPr>
        <p:spPr>
          <a:xfrm>
            <a:off x="920750" y="5175250"/>
            <a:ext cx="4318000" cy="4346408"/>
          </a:xfrm>
          <a:noFill/>
          <a:ln>
            <a:noFill/>
            <a:prstDash val="dot"/>
          </a:ln>
        </p:spPr>
        <p:txBody>
          <a:bodyPr vert="horz" anchor="ctr"/>
          <a:lstStyle>
            <a:lvl1pPr algn="ctr">
              <a:defRPr sz="3200" b="0" i="0">
                <a:solidFill>
                  <a:srgbClr val="FFFFFF"/>
                </a:solidFill>
                <a:latin typeface="Open Sans"/>
                <a:cs typeface="Open Sans"/>
              </a:defRPr>
            </a:lvl1pPr>
          </a:lstStyle>
          <a:p>
            <a:endParaRPr lang="en-US" dirty="0"/>
          </a:p>
        </p:txBody>
      </p:sp>
      <p:sp>
        <p:nvSpPr>
          <p:cNvPr id="3" name="Text Placeholder 2"/>
          <p:cNvSpPr>
            <a:spLocks noGrp="1"/>
          </p:cNvSpPr>
          <p:nvPr>
            <p:ph type="body" sz="quarter" idx="14"/>
          </p:nvPr>
        </p:nvSpPr>
        <p:spPr>
          <a:xfrm>
            <a:off x="7619999" y="2072821"/>
            <a:ext cx="15348857" cy="9574213"/>
          </a:xfrm>
        </p:spPr>
        <p:txBody>
          <a:bodyPr vert="horz"/>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0434717"/>
      </p:ext>
    </p:extLst>
  </p:cSld>
  <p:clrMapOvr>
    <a:masterClrMapping/>
  </p:clrMapOvr>
  <p:transition xmlns:p14="http://schemas.microsoft.com/office/powerpoint/2010/mai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2" y="9334502"/>
            <a:ext cx="20726399" cy="1595216"/>
          </a:xfrm>
        </p:spPr>
        <p:txBody>
          <a:bodyPr>
            <a:noAutofit/>
          </a:bodyPr>
          <a:lstStyle>
            <a:lvl1pPr>
              <a:defRPr sz="7198"/>
            </a:lvl1pPr>
          </a:lstStyle>
          <a:p>
            <a:r>
              <a:rPr lang="en-US" dirty="0" smtClean="0"/>
              <a:t>Click to edit Master title style</a:t>
            </a:r>
            <a:endParaRPr lang="en-US" dirty="0"/>
          </a:p>
        </p:txBody>
      </p:sp>
      <p:sp>
        <p:nvSpPr>
          <p:cNvPr id="3" name="Subtitle 2"/>
          <p:cNvSpPr>
            <a:spLocks noGrp="1"/>
          </p:cNvSpPr>
          <p:nvPr>
            <p:ph type="subTitle" idx="1"/>
          </p:nvPr>
        </p:nvSpPr>
        <p:spPr>
          <a:xfrm>
            <a:off x="3657601" y="11062384"/>
            <a:ext cx="17068801" cy="1714500"/>
          </a:xfrm>
        </p:spPr>
        <p:txBody>
          <a:bodyPr>
            <a:noAutofit/>
          </a:bodyPr>
          <a:lstStyle>
            <a:lvl1pPr marL="0" indent="0" algn="ctr">
              <a:buNone/>
              <a:defRPr sz="4800">
                <a:solidFill>
                  <a:schemeClr val="tx1">
                    <a:tint val="75000"/>
                  </a:schemeClr>
                </a:solidFill>
              </a:defRPr>
            </a:lvl1pPr>
            <a:lvl2pPr marL="914218" indent="0" algn="ctr">
              <a:buNone/>
              <a:defRPr>
                <a:solidFill>
                  <a:schemeClr val="tx1">
                    <a:tint val="75000"/>
                  </a:schemeClr>
                </a:solidFill>
              </a:defRPr>
            </a:lvl2pPr>
            <a:lvl3pPr marL="1828434" indent="0" algn="ctr">
              <a:buNone/>
              <a:defRPr>
                <a:solidFill>
                  <a:schemeClr val="tx1">
                    <a:tint val="75000"/>
                  </a:schemeClr>
                </a:solidFill>
              </a:defRPr>
            </a:lvl3pPr>
            <a:lvl4pPr marL="2742652" indent="0" algn="ctr">
              <a:buNone/>
              <a:defRPr>
                <a:solidFill>
                  <a:schemeClr val="tx1">
                    <a:tint val="75000"/>
                  </a:schemeClr>
                </a:solidFill>
              </a:defRPr>
            </a:lvl4pPr>
            <a:lvl5pPr marL="3656868" indent="0" algn="ctr">
              <a:buNone/>
              <a:defRPr>
                <a:solidFill>
                  <a:schemeClr val="tx1">
                    <a:tint val="75000"/>
                  </a:schemeClr>
                </a:solidFill>
              </a:defRPr>
            </a:lvl5pPr>
            <a:lvl6pPr marL="4571086" indent="0" algn="ctr">
              <a:buNone/>
              <a:defRPr>
                <a:solidFill>
                  <a:schemeClr val="tx1">
                    <a:tint val="75000"/>
                  </a:schemeClr>
                </a:solidFill>
              </a:defRPr>
            </a:lvl6pPr>
            <a:lvl7pPr marL="5485302" indent="0" algn="ctr">
              <a:buNone/>
              <a:defRPr>
                <a:solidFill>
                  <a:schemeClr val="tx1">
                    <a:tint val="75000"/>
                  </a:schemeClr>
                </a:solidFill>
              </a:defRPr>
            </a:lvl7pPr>
            <a:lvl8pPr marL="6399520" indent="0" algn="ctr">
              <a:buNone/>
              <a:defRPr>
                <a:solidFill>
                  <a:schemeClr val="tx1">
                    <a:tint val="75000"/>
                  </a:schemeClr>
                </a:solidFill>
              </a:defRPr>
            </a:lvl8pPr>
            <a:lvl9pPr marL="7313736" indent="0" algn="ctr">
              <a:buNone/>
              <a:defRPr>
                <a:solidFill>
                  <a:schemeClr val="tx1">
                    <a:tint val="75000"/>
                  </a:schemeClr>
                </a:solidFill>
              </a:defRPr>
            </a:lvl9pPr>
          </a:lstStyle>
          <a:p>
            <a:r>
              <a:rPr lang="en-US" dirty="0" smtClean="0"/>
              <a:t>Click to edit Master subtitle style</a:t>
            </a:r>
            <a:endParaRPr lang="en-US" dirty="0"/>
          </a:p>
        </p:txBody>
      </p:sp>
      <p:grpSp>
        <p:nvGrpSpPr>
          <p:cNvPr id="7" name="Group 6"/>
          <p:cNvGrpSpPr/>
          <p:nvPr userDrawn="1"/>
        </p:nvGrpSpPr>
        <p:grpSpPr>
          <a:xfrm>
            <a:off x="9702801" y="3454403"/>
            <a:ext cx="4961468" cy="4638434"/>
            <a:chOff x="519712" y="689430"/>
            <a:chExt cx="5011939" cy="4685618"/>
          </a:xfrm>
          <a:solidFill>
            <a:srgbClr val="1466DE"/>
          </a:solidFill>
        </p:grpSpPr>
        <p:sp>
          <p:nvSpPr>
            <p:cNvPr id="8"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9"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0"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1"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2"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grpSp>
    </p:spTree>
    <p:extLst>
      <p:ext uri="{BB962C8B-B14F-4D97-AF65-F5344CB8AC3E}">
        <p14:creationId xmlns:p14="http://schemas.microsoft.com/office/powerpoint/2010/main" val="253384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AutoShape 1"/>
          <p:cNvSpPr>
            <a:spLocks/>
          </p:cNvSpPr>
          <p:nvPr/>
        </p:nvSpPr>
        <p:spPr bwMode="auto">
          <a:xfrm>
            <a:off x="10479983" y="5170728"/>
            <a:ext cx="1716783" cy="1217564"/>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5" name="AutoShape 2"/>
          <p:cNvSpPr>
            <a:spLocks/>
          </p:cNvSpPr>
          <p:nvPr/>
        </p:nvSpPr>
        <p:spPr bwMode="auto">
          <a:xfrm>
            <a:off x="10479983" y="6388292"/>
            <a:ext cx="1716783" cy="1219468"/>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6" name="AutoShape 3"/>
          <p:cNvSpPr>
            <a:spLocks/>
          </p:cNvSpPr>
          <p:nvPr/>
        </p:nvSpPr>
        <p:spPr bwMode="auto">
          <a:xfrm>
            <a:off x="12187236" y="6388292"/>
            <a:ext cx="1716783" cy="1219468"/>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7" name="AutoShape 4"/>
          <p:cNvSpPr>
            <a:spLocks/>
          </p:cNvSpPr>
          <p:nvPr/>
        </p:nvSpPr>
        <p:spPr bwMode="auto">
          <a:xfrm>
            <a:off x="12187236" y="5170728"/>
            <a:ext cx="1716783" cy="1217564"/>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8" name="AutoShape 5"/>
          <p:cNvSpPr>
            <a:spLocks/>
          </p:cNvSpPr>
          <p:nvPr/>
        </p:nvSpPr>
        <p:spPr bwMode="auto">
          <a:xfrm>
            <a:off x="11181176" y="7152364"/>
            <a:ext cx="2023555" cy="1219468"/>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Tree>
    <p:extLst>
      <p:ext uri="{BB962C8B-B14F-4D97-AF65-F5344CB8AC3E}">
        <p14:creationId xmlns:p14="http://schemas.microsoft.com/office/powerpoint/2010/main" val="217611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7" name="Straight Connector 6"/>
          <p:cNvCxnSpPr/>
          <p:nvPr userDrawn="1"/>
        </p:nvCxnSpPr>
        <p:spPr>
          <a:xfrm>
            <a:off x="4776106" y="4748560"/>
            <a:ext cx="1483766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776106" y="6643622"/>
            <a:ext cx="1483766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776106" y="8538684"/>
            <a:ext cx="1483766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userDrawn="1">
            <p:ph type="body" sz="quarter" idx="13"/>
          </p:nvPr>
        </p:nvSpPr>
        <p:spPr>
          <a:xfrm>
            <a:off x="914400" y="3272393"/>
            <a:ext cx="22561071" cy="1057274"/>
          </a:xfrm>
        </p:spPr>
        <p:txBody>
          <a:bodyPr anchor="ctr">
            <a:noAutofit/>
          </a:bodyPr>
          <a:lstStyle>
            <a:lvl1pPr algn="ctr">
              <a:defRPr sz="4800"/>
            </a:lvl1pPr>
          </a:lstStyle>
          <a:p>
            <a:pPr lvl="0"/>
            <a:r>
              <a:rPr lang="en-US" dirty="0" smtClean="0"/>
              <a:t>Click to edit Master text styles</a:t>
            </a:r>
          </a:p>
        </p:txBody>
      </p:sp>
      <p:sp>
        <p:nvSpPr>
          <p:cNvPr id="17" name="Text Placeholder 15"/>
          <p:cNvSpPr>
            <a:spLocks noGrp="1"/>
          </p:cNvSpPr>
          <p:nvPr userDrawn="1">
            <p:ph type="body" sz="quarter" idx="14"/>
          </p:nvPr>
        </p:nvSpPr>
        <p:spPr>
          <a:xfrm>
            <a:off x="914400" y="5154203"/>
            <a:ext cx="22561071" cy="1057274"/>
          </a:xfrm>
        </p:spPr>
        <p:txBody>
          <a:bodyPr anchor="ctr">
            <a:noAutofit/>
          </a:bodyPr>
          <a:lstStyle>
            <a:lvl1pPr algn="ctr">
              <a:defRPr sz="4800"/>
            </a:lvl1pPr>
          </a:lstStyle>
          <a:p>
            <a:pPr lvl="0"/>
            <a:r>
              <a:rPr lang="en-US" dirty="0" smtClean="0"/>
              <a:t>Click to edit Master text styles</a:t>
            </a:r>
          </a:p>
        </p:txBody>
      </p:sp>
      <p:sp>
        <p:nvSpPr>
          <p:cNvPr id="18" name="Text Placeholder 15"/>
          <p:cNvSpPr>
            <a:spLocks noGrp="1"/>
          </p:cNvSpPr>
          <p:nvPr userDrawn="1">
            <p:ph type="body" sz="quarter" idx="15"/>
          </p:nvPr>
        </p:nvSpPr>
        <p:spPr>
          <a:xfrm>
            <a:off x="914400" y="7062517"/>
            <a:ext cx="22561071" cy="1057274"/>
          </a:xfrm>
        </p:spPr>
        <p:txBody>
          <a:bodyPr anchor="ctr">
            <a:noAutofit/>
          </a:bodyPr>
          <a:lstStyle>
            <a:lvl1pPr algn="ctr">
              <a:defRPr sz="4800"/>
            </a:lvl1pPr>
          </a:lstStyle>
          <a:p>
            <a:pPr lvl="0"/>
            <a:r>
              <a:rPr lang="en-US" dirty="0" smtClean="0"/>
              <a:t>Click to edit Master text styles</a:t>
            </a:r>
          </a:p>
        </p:txBody>
      </p:sp>
      <p:sp>
        <p:nvSpPr>
          <p:cNvPr id="19" name="Text Placeholder 15"/>
          <p:cNvSpPr>
            <a:spLocks noGrp="1"/>
          </p:cNvSpPr>
          <p:nvPr userDrawn="1">
            <p:ph type="body" sz="quarter" idx="16"/>
          </p:nvPr>
        </p:nvSpPr>
        <p:spPr>
          <a:xfrm>
            <a:off x="914400" y="8957579"/>
            <a:ext cx="22561071" cy="1057274"/>
          </a:xfrm>
        </p:spPr>
        <p:txBody>
          <a:bodyPr anchor="ctr">
            <a:noAutofit/>
          </a:bodyPr>
          <a:lstStyle>
            <a:lvl1pPr algn="ctr">
              <a:defRPr sz="4800"/>
            </a:lvl1pPr>
          </a:lstStyle>
          <a:p>
            <a:pPr lvl="0"/>
            <a:r>
              <a:rPr lang="en-US" dirty="0" smtClean="0"/>
              <a:t>Click to edit Master text styles</a:t>
            </a:r>
          </a:p>
        </p:txBody>
      </p:sp>
    </p:spTree>
    <p:extLst>
      <p:ext uri="{BB962C8B-B14F-4D97-AF65-F5344CB8AC3E}">
        <p14:creationId xmlns:p14="http://schemas.microsoft.com/office/powerpoint/2010/main" val="190306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4294967295" orient="horz" pos="1080">
          <p15:clr>
            <a:srgbClr val="FBAE40"/>
          </p15:clr>
        </p15:guide>
        <p15:guide id="4294967295" pos="192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8232846" y="12781661"/>
            <a:ext cx="7695388" cy="6413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434" rtl="0">
              <a:spcBef>
                <a:spcPts val="0"/>
              </a:spcBef>
            </a:pPr>
            <a:r>
              <a:rPr lang="en-US" kern="1200" spc="0" smtClean="0">
                <a:solidFill>
                  <a:srgbClr val="2E363C">
                    <a:tint val="75000"/>
                  </a:srgbClr>
                </a:solidFill>
                <a:latin typeface="Open Sans Light"/>
              </a:rPr>
              <a:t>Dropbox CONFIDENTIAL – Shared under NDA only</a:t>
            </a:r>
            <a:endParaRPr lang="en-US" kern="1200" spc="0" dirty="0">
              <a:solidFill>
                <a:srgbClr val="2E363C">
                  <a:tint val="75000"/>
                </a:srgbClr>
              </a:solidFill>
              <a:latin typeface="Open Sans Light"/>
            </a:endParaRPr>
          </a:p>
        </p:txBody>
      </p:sp>
    </p:spTree>
    <p:extLst>
      <p:ext uri="{BB962C8B-B14F-4D97-AF65-F5344CB8AC3E}">
        <p14:creationId xmlns:p14="http://schemas.microsoft.com/office/powerpoint/2010/main" val="265901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7" name="TextBox 26"/>
          <p:cNvSpPr txBox="1"/>
          <p:nvPr userDrawn="1"/>
        </p:nvSpPr>
        <p:spPr>
          <a:xfrm>
            <a:off x="5878286" y="10088145"/>
            <a:ext cx="12119428" cy="21031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spcBef>
                <a:spcPts val="3000"/>
              </a:spcBef>
              <a:defRPr/>
            </a:pPr>
            <a:r>
              <a:rPr lang="en-US" sz="13000" b="1" kern="1200" spc="0" dirty="0" smtClean="0">
                <a:solidFill>
                  <a:srgbClr val="FFFFFF"/>
                </a:solidFill>
                <a:latin typeface="Open Sans"/>
                <a:ea typeface="Open Sans Light"/>
                <a:cs typeface="Open Sans"/>
              </a:rPr>
              <a:t>Thank You</a:t>
            </a:r>
            <a:endParaRPr lang="en-US" sz="13000" dirty="0" err="1" smtClean="0">
              <a:solidFill>
                <a:srgbClr val="FFFFFF"/>
              </a:solidFill>
              <a:latin typeface="Open Sans Regular"/>
              <a:ea typeface="Open Sans Light"/>
              <a:cs typeface="Open Sans Semibold"/>
            </a:endParaRPr>
          </a:p>
        </p:txBody>
      </p:sp>
    </p:spTree>
    <p:extLst>
      <p:ext uri="{BB962C8B-B14F-4D97-AF65-F5344CB8AC3E}">
        <p14:creationId xmlns:p14="http://schemas.microsoft.com/office/powerpoint/2010/main" val="12849925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3"/>
          <p:cNvSpPr>
            <a:spLocks noGrp="1"/>
          </p:cNvSpPr>
          <p:nvPr>
            <p:ph type="dt" sz="half" idx="2"/>
          </p:nvPr>
        </p:nvSpPr>
        <p:spPr>
          <a:xfrm>
            <a:off x="8232846" y="12781661"/>
            <a:ext cx="7695388" cy="6413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434" rtl="0">
              <a:spcBef>
                <a:spcPts val="0"/>
              </a:spcBef>
            </a:pPr>
            <a:r>
              <a:rPr lang="en-US" kern="1200" spc="0" smtClean="0">
                <a:solidFill>
                  <a:srgbClr val="2E363C">
                    <a:tint val="75000"/>
                  </a:srgbClr>
                </a:solidFill>
                <a:latin typeface="Open Sans Light"/>
              </a:rPr>
              <a:t>Dropbox CONFIDENTIAL – Shared under NDA only</a:t>
            </a:r>
            <a:endParaRPr lang="en-US" kern="1200" spc="0" dirty="0">
              <a:solidFill>
                <a:srgbClr val="2E363C">
                  <a:tint val="75000"/>
                </a:srgbClr>
              </a:solidFill>
              <a:latin typeface="Open Sans Light"/>
            </a:endParaRPr>
          </a:p>
        </p:txBody>
      </p:sp>
    </p:spTree>
    <p:extLst>
      <p:ext uri="{BB962C8B-B14F-4D97-AF65-F5344CB8AC3E}">
        <p14:creationId xmlns:p14="http://schemas.microsoft.com/office/powerpoint/2010/main" val="131124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914400"/>
            <a:ext cx="22555200" cy="1920876"/>
          </a:xfrm>
        </p:spPr>
        <p:txBody>
          <a:bodyPr/>
          <a:lstStyle/>
          <a:p>
            <a:r>
              <a:rPr lang="en-US" smtClean="0"/>
              <a:t>Click to edit Master title style</a:t>
            </a:r>
            <a:endParaRPr lang="en-US"/>
          </a:p>
        </p:txBody>
      </p:sp>
      <p:grpSp>
        <p:nvGrpSpPr>
          <p:cNvPr id="5" name="Group 4"/>
          <p:cNvGrpSpPr/>
          <p:nvPr userDrawn="1"/>
        </p:nvGrpSpPr>
        <p:grpSpPr>
          <a:xfrm>
            <a:off x="8554988" y="10897433"/>
            <a:ext cx="7297660" cy="1080282"/>
            <a:chOff x="3314700" y="393700"/>
            <a:chExt cx="18011775" cy="2667000"/>
          </a:xfrm>
          <a:solidFill>
            <a:srgbClr val="1466DE"/>
          </a:solidFill>
        </p:grpSpPr>
        <p:sp>
          <p:nvSpPr>
            <p:cNvPr id="6" name="AutoShape 1"/>
            <p:cNvSpPr>
              <a:spLocks/>
            </p:cNvSpPr>
            <p:nvPr/>
          </p:nvSpPr>
          <p:spPr bwMode="auto">
            <a:xfrm>
              <a:off x="3314700" y="393700"/>
              <a:ext cx="1430338" cy="1014413"/>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7" name="AutoShape 2"/>
            <p:cNvSpPr>
              <a:spLocks/>
            </p:cNvSpPr>
            <p:nvPr/>
          </p:nvSpPr>
          <p:spPr bwMode="auto">
            <a:xfrm>
              <a:off x="3314700" y="1408113"/>
              <a:ext cx="1430338" cy="1016000"/>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8" name="AutoShape 3"/>
            <p:cNvSpPr>
              <a:spLocks/>
            </p:cNvSpPr>
            <p:nvPr/>
          </p:nvSpPr>
          <p:spPr bwMode="auto">
            <a:xfrm>
              <a:off x="4737100" y="1408113"/>
              <a:ext cx="1430338" cy="1016000"/>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9" name="AutoShape 4"/>
            <p:cNvSpPr>
              <a:spLocks/>
            </p:cNvSpPr>
            <p:nvPr/>
          </p:nvSpPr>
          <p:spPr bwMode="auto">
            <a:xfrm>
              <a:off x="4737100" y="393700"/>
              <a:ext cx="1430338" cy="1014413"/>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10" name="AutoShape 5"/>
            <p:cNvSpPr>
              <a:spLocks/>
            </p:cNvSpPr>
            <p:nvPr/>
          </p:nvSpPr>
          <p:spPr bwMode="auto">
            <a:xfrm>
              <a:off x="3898900" y="2044700"/>
              <a:ext cx="1685925" cy="1016000"/>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11" name="AutoShape 6"/>
            <p:cNvSpPr>
              <a:spLocks/>
            </p:cNvSpPr>
            <p:nvPr/>
          </p:nvSpPr>
          <p:spPr bwMode="auto">
            <a:xfrm>
              <a:off x="6604000" y="952500"/>
              <a:ext cx="1035050" cy="1479550"/>
            </a:xfrm>
            <a:custGeom>
              <a:avLst/>
              <a:gdLst/>
              <a:ahLst/>
              <a:cxnLst/>
              <a:rect l="0" t="0" r="r" b="b"/>
              <a:pathLst>
                <a:path w="21600" h="21600">
                  <a:moveTo>
                    <a:pt x="6767" y="3725"/>
                  </a:moveTo>
                  <a:lnTo>
                    <a:pt x="7926" y="3725"/>
                  </a:lnTo>
                  <a:cubicBezTo>
                    <a:pt x="10661" y="3725"/>
                    <a:pt x="14415" y="3951"/>
                    <a:pt x="14415" y="10590"/>
                  </a:cubicBezTo>
                  <a:cubicBezTo>
                    <a:pt x="14415" y="17649"/>
                    <a:pt x="10615" y="17876"/>
                    <a:pt x="7926" y="17876"/>
                  </a:cubicBezTo>
                  <a:lnTo>
                    <a:pt x="6767" y="17876"/>
                  </a:lnTo>
                  <a:cubicBezTo>
                    <a:pt x="6767" y="17876"/>
                    <a:pt x="6767" y="3725"/>
                    <a:pt x="6767" y="3725"/>
                  </a:cubicBezTo>
                  <a:close/>
                  <a:moveTo>
                    <a:pt x="0" y="21600"/>
                  </a:moveTo>
                  <a:lnTo>
                    <a:pt x="8111" y="21600"/>
                  </a:lnTo>
                  <a:cubicBezTo>
                    <a:pt x="10475" y="21600"/>
                    <a:pt x="13812" y="21600"/>
                    <a:pt x="16548" y="20110"/>
                  </a:cubicBezTo>
                  <a:cubicBezTo>
                    <a:pt x="19886" y="18329"/>
                    <a:pt x="21600" y="14703"/>
                    <a:pt x="21600" y="10654"/>
                  </a:cubicBezTo>
                  <a:cubicBezTo>
                    <a:pt x="21600" y="32"/>
                    <a:pt x="12004" y="0"/>
                    <a:pt x="7277" y="0"/>
                  </a:cubicBez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12" name="AutoShape 7"/>
            <p:cNvSpPr>
              <a:spLocks/>
            </p:cNvSpPr>
            <p:nvPr/>
          </p:nvSpPr>
          <p:spPr bwMode="auto">
            <a:xfrm>
              <a:off x="7747000" y="1320800"/>
              <a:ext cx="579438" cy="1109663"/>
            </a:xfrm>
            <a:custGeom>
              <a:avLst/>
              <a:gdLst/>
              <a:ahLst/>
              <a:cxnLst/>
              <a:rect l="0" t="0" r="r" b="b"/>
              <a:pathLst>
                <a:path w="21600" h="21600">
                  <a:moveTo>
                    <a:pt x="0" y="303"/>
                  </a:moveTo>
                  <a:lnTo>
                    <a:pt x="0" y="21600"/>
                  </a:lnTo>
                  <a:lnTo>
                    <a:pt x="11338" y="21600"/>
                  </a:lnTo>
                  <a:lnTo>
                    <a:pt x="11338" y="12398"/>
                  </a:lnTo>
                  <a:cubicBezTo>
                    <a:pt x="11338" y="10756"/>
                    <a:pt x="11338" y="5833"/>
                    <a:pt x="19696" y="5833"/>
                  </a:cubicBezTo>
                  <a:cubicBezTo>
                    <a:pt x="20111" y="5833"/>
                    <a:pt x="20608" y="5833"/>
                    <a:pt x="21600" y="5920"/>
                  </a:cubicBezTo>
                  <a:lnTo>
                    <a:pt x="21600" y="130"/>
                  </a:lnTo>
                  <a:cubicBezTo>
                    <a:pt x="21023" y="43"/>
                    <a:pt x="20446" y="0"/>
                    <a:pt x="19613" y="0"/>
                  </a:cubicBezTo>
                  <a:cubicBezTo>
                    <a:pt x="12994" y="0"/>
                    <a:pt x="11006" y="3630"/>
                    <a:pt x="10013" y="5445"/>
                  </a:cubicBezTo>
                  <a:lnTo>
                    <a:pt x="10013" y="303"/>
                  </a:lnTo>
                  <a:cubicBezTo>
                    <a:pt x="10013" y="303"/>
                    <a:pt x="0" y="303"/>
                    <a:pt x="0" y="303"/>
                  </a:cubicBezTo>
                  <a:close/>
                  <a:moveTo>
                    <a:pt x="0" y="30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13" name="AutoShape 8"/>
            <p:cNvSpPr>
              <a:spLocks/>
            </p:cNvSpPr>
            <p:nvPr/>
          </p:nvSpPr>
          <p:spPr bwMode="auto">
            <a:xfrm>
              <a:off x="8369300" y="1308100"/>
              <a:ext cx="890588" cy="1139825"/>
            </a:xfrm>
            <a:custGeom>
              <a:avLst/>
              <a:gdLst/>
              <a:ahLst/>
              <a:cxnLst/>
              <a:rect l="0" t="0" r="r" b="b"/>
              <a:pathLst>
                <a:path w="21600" h="21600">
                  <a:moveTo>
                    <a:pt x="10826" y="4035"/>
                  </a:moveTo>
                  <a:cubicBezTo>
                    <a:pt x="13089" y="4035"/>
                    <a:pt x="13949" y="5464"/>
                    <a:pt x="13949" y="10802"/>
                  </a:cubicBezTo>
                  <a:cubicBezTo>
                    <a:pt x="13949" y="16348"/>
                    <a:pt x="12981" y="17567"/>
                    <a:pt x="10826" y="17567"/>
                  </a:cubicBezTo>
                  <a:cubicBezTo>
                    <a:pt x="8617" y="17567"/>
                    <a:pt x="7649" y="16307"/>
                    <a:pt x="7649" y="10802"/>
                  </a:cubicBezTo>
                  <a:cubicBezTo>
                    <a:pt x="7649" y="5716"/>
                    <a:pt x="8401" y="4035"/>
                    <a:pt x="10773" y="4035"/>
                  </a:cubicBezTo>
                  <a:cubicBezTo>
                    <a:pt x="10773" y="4035"/>
                    <a:pt x="10826" y="4035"/>
                    <a:pt x="10826" y="4035"/>
                  </a:cubicBezTo>
                  <a:close/>
                  <a:moveTo>
                    <a:pt x="10826" y="0"/>
                  </a:moveTo>
                  <a:cubicBezTo>
                    <a:pt x="2908" y="0"/>
                    <a:pt x="0" y="4329"/>
                    <a:pt x="0" y="10802"/>
                  </a:cubicBezTo>
                  <a:cubicBezTo>
                    <a:pt x="0" y="17483"/>
                    <a:pt x="3123" y="21600"/>
                    <a:pt x="10773" y="21600"/>
                  </a:cubicBezTo>
                  <a:cubicBezTo>
                    <a:pt x="18528" y="21600"/>
                    <a:pt x="21600" y="17441"/>
                    <a:pt x="21600" y="10802"/>
                  </a:cubicBezTo>
                  <a:cubicBezTo>
                    <a:pt x="21600" y="4329"/>
                    <a:pt x="18692" y="0"/>
                    <a:pt x="10826"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14" name="AutoShape 9"/>
            <p:cNvSpPr>
              <a:spLocks/>
            </p:cNvSpPr>
            <p:nvPr/>
          </p:nvSpPr>
          <p:spPr bwMode="auto">
            <a:xfrm>
              <a:off x="9359900" y="1320800"/>
              <a:ext cx="879475" cy="1479550"/>
            </a:xfrm>
            <a:custGeom>
              <a:avLst/>
              <a:gdLst/>
              <a:ahLst/>
              <a:cxnLst/>
              <a:rect l="0" t="0" r="r" b="b"/>
              <a:pathLst>
                <a:path w="21600" h="21600">
                  <a:moveTo>
                    <a:pt x="7363" y="6639"/>
                  </a:moveTo>
                  <a:cubicBezTo>
                    <a:pt x="7363" y="5214"/>
                    <a:pt x="7363" y="2947"/>
                    <a:pt x="10745" y="2947"/>
                  </a:cubicBezTo>
                  <a:cubicBezTo>
                    <a:pt x="13634" y="2947"/>
                    <a:pt x="13853" y="5182"/>
                    <a:pt x="13853" y="8000"/>
                  </a:cubicBezTo>
                  <a:cubicBezTo>
                    <a:pt x="13853" y="11368"/>
                    <a:pt x="13582" y="13342"/>
                    <a:pt x="10526" y="13342"/>
                  </a:cubicBezTo>
                  <a:cubicBezTo>
                    <a:pt x="7363" y="13342"/>
                    <a:pt x="7363" y="11981"/>
                    <a:pt x="7363" y="9683"/>
                  </a:cubicBezTo>
                  <a:cubicBezTo>
                    <a:pt x="7363" y="9683"/>
                    <a:pt x="7363" y="6639"/>
                    <a:pt x="7363" y="6639"/>
                  </a:cubicBezTo>
                  <a:close/>
                  <a:moveTo>
                    <a:pt x="0" y="226"/>
                  </a:moveTo>
                  <a:lnTo>
                    <a:pt x="0" y="21600"/>
                  </a:lnTo>
                  <a:lnTo>
                    <a:pt x="7363" y="21600"/>
                  </a:lnTo>
                  <a:lnTo>
                    <a:pt x="7363" y="15026"/>
                  </a:lnTo>
                  <a:cubicBezTo>
                    <a:pt x="8181" y="15544"/>
                    <a:pt x="9545" y="16419"/>
                    <a:pt x="12490" y="16419"/>
                  </a:cubicBezTo>
                  <a:cubicBezTo>
                    <a:pt x="21053" y="16419"/>
                    <a:pt x="21600" y="10265"/>
                    <a:pt x="21600" y="8000"/>
                  </a:cubicBezTo>
                  <a:cubicBezTo>
                    <a:pt x="21600" y="5311"/>
                    <a:pt x="20727" y="2817"/>
                    <a:pt x="18108" y="1231"/>
                  </a:cubicBezTo>
                  <a:cubicBezTo>
                    <a:pt x="16800" y="454"/>
                    <a:pt x="14781" y="0"/>
                    <a:pt x="12981" y="0"/>
                  </a:cubicBezTo>
                  <a:cubicBezTo>
                    <a:pt x="9326" y="0"/>
                    <a:pt x="7853" y="1587"/>
                    <a:pt x="6926" y="2623"/>
                  </a:cubicBezTo>
                  <a:lnTo>
                    <a:pt x="6926" y="226"/>
                  </a:lnTo>
                  <a:cubicBezTo>
                    <a:pt x="6926" y="226"/>
                    <a:pt x="0" y="226"/>
                    <a:pt x="0" y="226"/>
                  </a:cubicBezTo>
                  <a:close/>
                  <a:moveTo>
                    <a:pt x="0" y="22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15" name="AutoShape 10"/>
            <p:cNvSpPr>
              <a:spLocks/>
            </p:cNvSpPr>
            <p:nvPr/>
          </p:nvSpPr>
          <p:spPr bwMode="auto">
            <a:xfrm>
              <a:off x="10325100" y="952500"/>
              <a:ext cx="882650" cy="1501775"/>
            </a:xfrm>
            <a:custGeom>
              <a:avLst/>
              <a:gdLst/>
              <a:ahLst/>
              <a:cxnLst/>
              <a:rect l="0" t="0" r="r" b="b"/>
              <a:pathLst>
                <a:path w="21600" h="21600">
                  <a:moveTo>
                    <a:pt x="7344" y="11103"/>
                  </a:moveTo>
                  <a:cubicBezTo>
                    <a:pt x="7344" y="10306"/>
                    <a:pt x="7344" y="9508"/>
                    <a:pt x="8216" y="8902"/>
                  </a:cubicBezTo>
                  <a:cubicBezTo>
                    <a:pt x="8761" y="8487"/>
                    <a:pt x="9631" y="8232"/>
                    <a:pt x="10610" y="8232"/>
                  </a:cubicBezTo>
                  <a:cubicBezTo>
                    <a:pt x="12732" y="8232"/>
                    <a:pt x="13872" y="9285"/>
                    <a:pt x="13872" y="13433"/>
                  </a:cubicBezTo>
                  <a:cubicBezTo>
                    <a:pt x="13872" y="17485"/>
                    <a:pt x="12841" y="18569"/>
                    <a:pt x="10499" y="18569"/>
                  </a:cubicBezTo>
                  <a:cubicBezTo>
                    <a:pt x="7344" y="18569"/>
                    <a:pt x="7344" y="16528"/>
                    <a:pt x="7344" y="14741"/>
                  </a:cubicBezTo>
                  <a:cubicBezTo>
                    <a:pt x="7344" y="14741"/>
                    <a:pt x="7344" y="11103"/>
                    <a:pt x="7344" y="11103"/>
                  </a:cubicBezTo>
                  <a:close/>
                  <a:moveTo>
                    <a:pt x="0" y="0"/>
                  </a:moveTo>
                  <a:lnTo>
                    <a:pt x="0" y="21280"/>
                  </a:lnTo>
                  <a:lnTo>
                    <a:pt x="4407" y="21280"/>
                  </a:lnTo>
                  <a:cubicBezTo>
                    <a:pt x="5004" y="20165"/>
                    <a:pt x="5277" y="19845"/>
                    <a:pt x="5822" y="19238"/>
                  </a:cubicBezTo>
                  <a:cubicBezTo>
                    <a:pt x="6474" y="20037"/>
                    <a:pt x="7725" y="21600"/>
                    <a:pt x="12024" y="21600"/>
                  </a:cubicBezTo>
                  <a:cubicBezTo>
                    <a:pt x="13439" y="21600"/>
                    <a:pt x="14909" y="21440"/>
                    <a:pt x="16376" y="20993"/>
                  </a:cubicBezTo>
                  <a:cubicBezTo>
                    <a:pt x="21274" y="19495"/>
                    <a:pt x="21600" y="14772"/>
                    <a:pt x="21600" y="13305"/>
                  </a:cubicBezTo>
                  <a:cubicBezTo>
                    <a:pt x="21600" y="9508"/>
                    <a:pt x="19533" y="5328"/>
                    <a:pt x="12947" y="5328"/>
                  </a:cubicBezTo>
                  <a:cubicBezTo>
                    <a:pt x="9739" y="5328"/>
                    <a:pt x="8272" y="6350"/>
                    <a:pt x="7344" y="7020"/>
                  </a:cubicBezTo>
                  <a:lnTo>
                    <a:pt x="7344" y="0"/>
                  </a:lnTo>
                  <a:cubicBezTo>
                    <a:pt x="7344" y="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16" name="AutoShape 11"/>
            <p:cNvSpPr>
              <a:spLocks/>
            </p:cNvSpPr>
            <p:nvPr/>
          </p:nvSpPr>
          <p:spPr bwMode="auto">
            <a:xfrm>
              <a:off x="11290300" y="1308100"/>
              <a:ext cx="890588" cy="1139825"/>
            </a:xfrm>
            <a:custGeom>
              <a:avLst/>
              <a:gdLst/>
              <a:ahLst/>
              <a:cxnLst/>
              <a:rect l="0" t="0" r="r" b="b"/>
              <a:pathLst>
                <a:path w="21600" h="21600">
                  <a:moveTo>
                    <a:pt x="10828" y="4035"/>
                  </a:moveTo>
                  <a:cubicBezTo>
                    <a:pt x="13088" y="4035"/>
                    <a:pt x="13952" y="5464"/>
                    <a:pt x="13952" y="10802"/>
                  </a:cubicBezTo>
                  <a:cubicBezTo>
                    <a:pt x="13952" y="16348"/>
                    <a:pt x="12981" y="17567"/>
                    <a:pt x="10828" y="17567"/>
                  </a:cubicBezTo>
                  <a:cubicBezTo>
                    <a:pt x="8619" y="17567"/>
                    <a:pt x="7648" y="16307"/>
                    <a:pt x="7648" y="10802"/>
                  </a:cubicBezTo>
                  <a:cubicBezTo>
                    <a:pt x="7648" y="5716"/>
                    <a:pt x="8403" y="4035"/>
                    <a:pt x="10774" y="4035"/>
                  </a:cubicBezTo>
                  <a:cubicBezTo>
                    <a:pt x="10774" y="4035"/>
                    <a:pt x="10828" y="4035"/>
                    <a:pt x="10828" y="4035"/>
                  </a:cubicBezTo>
                  <a:close/>
                  <a:moveTo>
                    <a:pt x="10828" y="0"/>
                  </a:moveTo>
                  <a:cubicBezTo>
                    <a:pt x="2910" y="0"/>
                    <a:pt x="0" y="4329"/>
                    <a:pt x="0" y="10802"/>
                  </a:cubicBezTo>
                  <a:cubicBezTo>
                    <a:pt x="0" y="17483"/>
                    <a:pt x="3125" y="21600"/>
                    <a:pt x="10774" y="21600"/>
                  </a:cubicBezTo>
                  <a:cubicBezTo>
                    <a:pt x="18531" y="21600"/>
                    <a:pt x="21600" y="17441"/>
                    <a:pt x="21600" y="10802"/>
                  </a:cubicBezTo>
                  <a:cubicBezTo>
                    <a:pt x="21600" y="4329"/>
                    <a:pt x="18690" y="0"/>
                    <a:pt x="10828"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17" name="AutoShape 12"/>
            <p:cNvSpPr>
              <a:spLocks/>
            </p:cNvSpPr>
            <p:nvPr/>
          </p:nvSpPr>
          <p:spPr bwMode="auto">
            <a:xfrm>
              <a:off x="12128500" y="1333500"/>
              <a:ext cx="939800" cy="1093788"/>
            </a:xfrm>
            <a:custGeom>
              <a:avLst/>
              <a:gdLst/>
              <a:ahLst/>
              <a:cxnLst/>
              <a:rect l="0" t="0" r="r" b="b"/>
              <a:pathLst>
                <a:path w="21600" h="21600">
                  <a:moveTo>
                    <a:pt x="968" y="0"/>
                  </a:moveTo>
                  <a:lnTo>
                    <a:pt x="7454" y="10560"/>
                  </a:lnTo>
                  <a:lnTo>
                    <a:pt x="0" y="21600"/>
                  </a:lnTo>
                  <a:lnTo>
                    <a:pt x="6075" y="21600"/>
                  </a:lnTo>
                  <a:lnTo>
                    <a:pt x="10315" y="15117"/>
                  </a:lnTo>
                  <a:lnTo>
                    <a:pt x="13990" y="21600"/>
                  </a:lnTo>
                  <a:lnTo>
                    <a:pt x="21600" y="21600"/>
                  </a:lnTo>
                  <a:lnTo>
                    <a:pt x="14094" y="9509"/>
                  </a:lnTo>
                  <a:lnTo>
                    <a:pt x="20577" y="0"/>
                  </a:lnTo>
                  <a:lnTo>
                    <a:pt x="14502" y="0"/>
                  </a:lnTo>
                  <a:lnTo>
                    <a:pt x="11284" y="4994"/>
                  </a:lnTo>
                  <a:lnTo>
                    <a:pt x="8578" y="0"/>
                  </a:lnTo>
                  <a:cubicBezTo>
                    <a:pt x="8578" y="0"/>
                    <a:pt x="968" y="0"/>
                    <a:pt x="968" y="0"/>
                  </a:cubicBezTo>
                  <a:close/>
                  <a:moveTo>
                    <a:pt x="968"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18" name="AutoShape 13"/>
            <p:cNvSpPr>
              <a:spLocks/>
            </p:cNvSpPr>
            <p:nvPr/>
          </p:nvSpPr>
          <p:spPr bwMode="auto">
            <a:xfrm>
              <a:off x="13500100" y="1130300"/>
              <a:ext cx="503238" cy="1292225"/>
            </a:xfrm>
            <a:custGeom>
              <a:avLst/>
              <a:gdLst/>
              <a:ahLst/>
              <a:cxnLst/>
              <a:rect l="0" t="0" r="r" b="b"/>
              <a:pathLst>
                <a:path w="21600" h="21600">
                  <a:moveTo>
                    <a:pt x="20392" y="6077"/>
                  </a:moveTo>
                  <a:lnTo>
                    <a:pt x="20392" y="8659"/>
                  </a:lnTo>
                  <a:lnTo>
                    <a:pt x="13221" y="8659"/>
                  </a:lnTo>
                  <a:lnTo>
                    <a:pt x="13221" y="21600"/>
                  </a:lnTo>
                  <a:lnTo>
                    <a:pt x="5240" y="21600"/>
                  </a:lnTo>
                  <a:lnTo>
                    <a:pt x="5240" y="8659"/>
                  </a:lnTo>
                  <a:lnTo>
                    <a:pt x="0" y="8659"/>
                  </a:lnTo>
                  <a:lnTo>
                    <a:pt x="0" y="6077"/>
                  </a:lnTo>
                  <a:lnTo>
                    <a:pt x="5240" y="6077"/>
                  </a:lnTo>
                  <a:cubicBezTo>
                    <a:pt x="5399" y="3211"/>
                    <a:pt x="5480" y="0"/>
                    <a:pt x="16764" y="0"/>
                  </a:cubicBezTo>
                  <a:cubicBezTo>
                    <a:pt x="19105" y="0"/>
                    <a:pt x="20314" y="95"/>
                    <a:pt x="21600" y="189"/>
                  </a:cubicBezTo>
                  <a:lnTo>
                    <a:pt x="21600" y="2739"/>
                  </a:lnTo>
                  <a:cubicBezTo>
                    <a:pt x="20877" y="2677"/>
                    <a:pt x="19910" y="2614"/>
                    <a:pt x="18539" y="2614"/>
                  </a:cubicBezTo>
                  <a:cubicBezTo>
                    <a:pt x="13299" y="2614"/>
                    <a:pt x="13221" y="3653"/>
                    <a:pt x="13221" y="6077"/>
                  </a:cubicBezTo>
                  <a:cubicBezTo>
                    <a:pt x="13221" y="6077"/>
                    <a:pt x="20392" y="6077"/>
                    <a:pt x="20392" y="6077"/>
                  </a:cubicBezTo>
                  <a:close/>
                  <a:moveTo>
                    <a:pt x="20392" y="6077"/>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19" name="AutoShape 14"/>
            <p:cNvSpPr>
              <a:spLocks/>
            </p:cNvSpPr>
            <p:nvPr/>
          </p:nvSpPr>
          <p:spPr bwMode="auto">
            <a:xfrm>
              <a:off x="13970000" y="1473200"/>
              <a:ext cx="730250" cy="973138"/>
            </a:xfrm>
            <a:custGeom>
              <a:avLst/>
              <a:gdLst/>
              <a:ahLst/>
              <a:cxnLst/>
              <a:rect l="0" t="0" r="r" b="b"/>
              <a:pathLst>
                <a:path w="21600" h="21600">
                  <a:moveTo>
                    <a:pt x="6012" y="10821"/>
                  </a:moveTo>
                  <a:cubicBezTo>
                    <a:pt x="6012" y="16211"/>
                    <a:pt x="7627" y="18384"/>
                    <a:pt x="10800" y="18384"/>
                  </a:cubicBezTo>
                  <a:cubicBezTo>
                    <a:pt x="13973" y="18384"/>
                    <a:pt x="15588" y="16296"/>
                    <a:pt x="15588" y="10780"/>
                  </a:cubicBezTo>
                  <a:cubicBezTo>
                    <a:pt x="15588" y="5474"/>
                    <a:pt x="14027" y="3218"/>
                    <a:pt x="10800" y="3218"/>
                  </a:cubicBezTo>
                  <a:cubicBezTo>
                    <a:pt x="7350" y="3218"/>
                    <a:pt x="6012" y="5808"/>
                    <a:pt x="6012" y="10821"/>
                  </a:cubicBezTo>
                  <a:moveTo>
                    <a:pt x="21600" y="10571"/>
                  </a:moveTo>
                  <a:cubicBezTo>
                    <a:pt x="21600" y="15375"/>
                    <a:pt x="20098" y="21600"/>
                    <a:pt x="10746" y="21600"/>
                  </a:cubicBezTo>
                  <a:cubicBezTo>
                    <a:pt x="2227" y="21600"/>
                    <a:pt x="0" y="16128"/>
                    <a:pt x="0" y="10780"/>
                  </a:cubicBezTo>
                  <a:cubicBezTo>
                    <a:pt x="0" y="5808"/>
                    <a:pt x="1838" y="0"/>
                    <a:pt x="10856" y="0"/>
                  </a:cubicBezTo>
                  <a:cubicBezTo>
                    <a:pt x="19430" y="0"/>
                    <a:pt x="21600" y="5557"/>
                    <a:pt x="21600" y="10571"/>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20" name="AutoShape 15"/>
            <p:cNvSpPr>
              <a:spLocks/>
            </p:cNvSpPr>
            <p:nvPr/>
          </p:nvSpPr>
          <p:spPr bwMode="auto">
            <a:xfrm>
              <a:off x="14808200" y="1473200"/>
              <a:ext cx="434975" cy="949325"/>
            </a:xfrm>
            <a:custGeom>
              <a:avLst/>
              <a:gdLst/>
              <a:ahLst/>
              <a:cxnLst/>
              <a:rect l="0" t="0" r="r" b="b"/>
              <a:pathLst>
                <a:path w="21600" h="21600">
                  <a:moveTo>
                    <a:pt x="8414" y="472"/>
                  </a:moveTo>
                  <a:lnTo>
                    <a:pt x="8414" y="5185"/>
                  </a:lnTo>
                  <a:cubicBezTo>
                    <a:pt x="9347" y="3901"/>
                    <a:pt x="12249" y="0"/>
                    <a:pt x="19915" y="0"/>
                  </a:cubicBezTo>
                  <a:cubicBezTo>
                    <a:pt x="20572" y="0"/>
                    <a:pt x="21131" y="44"/>
                    <a:pt x="21600" y="86"/>
                  </a:cubicBezTo>
                  <a:lnTo>
                    <a:pt x="21600" y="4628"/>
                  </a:lnTo>
                  <a:cubicBezTo>
                    <a:pt x="11781" y="4158"/>
                    <a:pt x="9536" y="7587"/>
                    <a:pt x="9536" y="10843"/>
                  </a:cubicBezTo>
                  <a:lnTo>
                    <a:pt x="9536" y="21600"/>
                  </a:lnTo>
                  <a:lnTo>
                    <a:pt x="0" y="21600"/>
                  </a:lnTo>
                  <a:lnTo>
                    <a:pt x="0" y="472"/>
                  </a:lnTo>
                  <a:cubicBezTo>
                    <a:pt x="0" y="472"/>
                    <a:pt x="8414" y="472"/>
                    <a:pt x="8414" y="472"/>
                  </a:cubicBezTo>
                  <a:close/>
                  <a:moveTo>
                    <a:pt x="8414" y="47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21" name="AutoShape 16"/>
            <p:cNvSpPr>
              <a:spLocks/>
            </p:cNvSpPr>
            <p:nvPr/>
          </p:nvSpPr>
          <p:spPr bwMode="auto">
            <a:xfrm>
              <a:off x="15633700" y="1168400"/>
              <a:ext cx="812800" cy="1255713"/>
            </a:xfrm>
            <a:custGeom>
              <a:avLst/>
              <a:gdLst/>
              <a:ahLst/>
              <a:cxnLst/>
              <a:rect l="0" t="0" r="r" b="b"/>
              <a:pathLst>
                <a:path w="21600" h="21600">
                  <a:moveTo>
                    <a:pt x="5400" y="18750"/>
                  </a:moveTo>
                  <a:lnTo>
                    <a:pt x="9850" y="18750"/>
                  </a:lnTo>
                  <a:cubicBezTo>
                    <a:pt x="14249" y="18750"/>
                    <a:pt x="15950" y="17391"/>
                    <a:pt x="15950" y="15253"/>
                  </a:cubicBezTo>
                  <a:cubicBezTo>
                    <a:pt x="15950" y="11723"/>
                    <a:pt x="11151" y="11723"/>
                    <a:pt x="9399" y="11723"/>
                  </a:cubicBezTo>
                  <a:lnTo>
                    <a:pt x="5400" y="11723"/>
                  </a:lnTo>
                  <a:cubicBezTo>
                    <a:pt x="5400" y="11723"/>
                    <a:pt x="5400" y="18750"/>
                    <a:pt x="5400" y="18750"/>
                  </a:cubicBezTo>
                  <a:close/>
                  <a:moveTo>
                    <a:pt x="5400" y="8970"/>
                  </a:moveTo>
                  <a:lnTo>
                    <a:pt x="8898" y="8970"/>
                  </a:lnTo>
                  <a:cubicBezTo>
                    <a:pt x="11250" y="8970"/>
                    <a:pt x="14900" y="8874"/>
                    <a:pt x="14900" y="5796"/>
                  </a:cubicBezTo>
                  <a:cubicBezTo>
                    <a:pt x="14900" y="2752"/>
                    <a:pt x="11100" y="2752"/>
                    <a:pt x="9399" y="2752"/>
                  </a:cubicBezTo>
                  <a:lnTo>
                    <a:pt x="5400" y="2752"/>
                  </a:lnTo>
                  <a:cubicBezTo>
                    <a:pt x="5400" y="2752"/>
                    <a:pt x="5400" y="8970"/>
                    <a:pt x="5400" y="8970"/>
                  </a:cubicBezTo>
                  <a:close/>
                  <a:moveTo>
                    <a:pt x="10050" y="0"/>
                  </a:moveTo>
                  <a:cubicBezTo>
                    <a:pt x="13249" y="0"/>
                    <a:pt x="16599" y="0"/>
                    <a:pt x="18651" y="1683"/>
                  </a:cubicBezTo>
                  <a:cubicBezTo>
                    <a:pt x="20200" y="2947"/>
                    <a:pt x="20550" y="4468"/>
                    <a:pt x="20550" y="5505"/>
                  </a:cubicBezTo>
                  <a:cubicBezTo>
                    <a:pt x="20550" y="8970"/>
                    <a:pt x="17150" y="9845"/>
                    <a:pt x="15599" y="10233"/>
                  </a:cubicBezTo>
                  <a:cubicBezTo>
                    <a:pt x="16849" y="10492"/>
                    <a:pt x="18051" y="10751"/>
                    <a:pt x="19299" y="11529"/>
                  </a:cubicBezTo>
                  <a:cubicBezTo>
                    <a:pt x="20400" y="12305"/>
                    <a:pt x="21600" y="13601"/>
                    <a:pt x="21600" y="15576"/>
                  </a:cubicBezTo>
                  <a:cubicBezTo>
                    <a:pt x="21600" y="17488"/>
                    <a:pt x="20400" y="19626"/>
                    <a:pt x="17800" y="20564"/>
                  </a:cubicBezTo>
                  <a:cubicBezTo>
                    <a:pt x="15201" y="21536"/>
                    <a:pt x="13051" y="21600"/>
                    <a:pt x="10199" y="21600"/>
                  </a:cubicBezTo>
                  <a:lnTo>
                    <a:pt x="0" y="21600"/>
                  </a:lnTo>
                  <a:lnTo>
                    <a:pt x="0" y="0"/>
                  </a:lnTo>
                  <a:cubicBezTo>
                    <a:pt x="0" y="0"/>
                    <a:pt x="10050" y="0"/>
                    <a:pt x="10050" y="0"/>
                  </a:cubicBezTo>
                  <a:close/>
                  <a:moveTo>
                    <a:pt x="1005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22" name="AutoShape 17"/>
            <p:cNvSpPr>
              <a:spLocks/>
            </p:cNvSpPr>
            <p:nvPr/>
          </p:nvSpPr>
          <p:spPr bwMode="auto">
            <a:xfrm>
              <a:off x="16586200" y="1498600"/>
              <a:ext cx="646113" cy="950913"/>
            </a:xfrm>
            <a:custGeom>
              <a:avLst/>
              <a:gdLst/>
              <a:ahLst/>
              <a:cxnLst/>
              <a:rect l="0" t="0" r="r" b="b"/>
              <a:pathLst>
                <a:path w="21600" h="21600">
                  <a:moveTo>
                    <a:pt x="6424" y="0"/>
                  </a:moveTo>
                  <a:lnTo>
                    <a:pt x="6424" y="13388"/>
                  </a:lnTo>
                  <a:cubicBezTo>
                    <a:pt x="6424" y="16340"/>
                    <a:pt x="6424" y="18094"/>
                    <a:pt x="10014" y="18094"/>
                  </a:cubicBezTo>
                  <a:cubicBezTo>
                    <a:pt x="15178" y="18094"/>
                    <a:pt x="15178" y="14029"/>
                    <a:pt x="15178" y="10138"/>
                  </a:cubicBezTo>
                  <a:lnTo>
                    <a:pt x="15178" y="0"/>
                  </a:lnTo>
                  <a:lnTo>
                    <a:pt x="21600" y="0"/>
                  </a:lnTo>
                  <a:lnTo>
                    <a:pt x="21600" y="21088"/>
                  </a:lnTo>
                  <a:lnTo>
                    <a:pt x="15680" y="21088"/>
                  </a:lnTo>
                  <a:lnTo>
                    <a:pt x="15680" y="17921"/>
                  </a:lnTo>
                  <a:cubicBezTo>
                    <a:pt x="14548" y="19462"/>
                    <a:pt x="12975" y="21600"/>
                    <a:pt x="7808" y="21600"/>
                  </a:cubicBezTo>
                  <a:cubicBezTo>
                    <a:pt x="0" y="21600"/>
                    <a:pt x="0" y="16981"/>
                    <a:pt x="0" y="13475"/>
                  </a:cubicBezTo>
                  <a:lnTo>
                    <a:pt x="0" y="0"/>
                  </a:lnTo>
                  <a:cubicBezTo>
                    <a:pt x="0" y="0"/>
                    <a:pt x="6424" y="0"/>
                    <a:pt x="6424" y="0"/>
                  </a:cubicBezTo>
                  <a:close/>
                  <a:moveTo>
                    <a:pt x="6424"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23" name="AutoShape 18"/>
            <p:cNvSpPr>
              <a:spLocks/>
            </p:cNvSpPr>
            <p:nvPr/>
          </p:nvSpPr>
          <p:spPr bwMode="auto">
            <a:xfrm>
              <a:off x="17297400" y="1471613"/>
              <a:ext cx="676275" cy="974725"/>
            </a:xfrm>
            <a:custGeom>
              <a:avLst/>
              <a:gdLst/>
              <a:ahLst/>
              <a:cxnLst/>
              <a:rect l="0" t="0" r="r" b="b"/>
              <a:pathLst>
                <a:path w="21600" h="21600">
                  <a:moveTo>
                    <a:pt x="15704" y="6224"/>
                  </a:moveTo>
                  <a:cubicBezTo>
                    <a:pt x="15283" y="5306"/>
                    <a:pt x="14258" y="3133"/>
                    <a:pt x="10711" y="3133"/>
                  </a:cubicBezTo>
                  <a:cubicBezTo>
                    <a:pt x="8181" y="3133"/>
                    <a:pt x="6859" y="4344"/>
                    <a:pt x="6859" y="5682"/>
                  </a:cubicBezTo>
                  <a:cubicBezTo>
                    <a:pt x="6859" y="7562"/>
                    <a:pt x="8726" y="7979"/>
                    <a:pt x="12816" y="8899"/>
                  </a:cubicBezTo>
                  <a:cubicBezTo>
                    <a:pt x="16367" y="9692"/>
                    <a:pt x="21600" y="10904"/>
                    <a:pt x="21600" y="15083"/>
                  </a:cubicBezTo>
                  <a:cubicBezTo>
                    <a:pt x="21600" y="18258"/>
                    <a:pt x="18171" y="21600"/>
                    <a:pt x="10711" y="21600"/>
                  </a:cubicBezTo>
                  <a:cubicBezTo>
                    <a:pt x="1565" y="21600"/>
                    <a:pt x="423" y="17129"/>
                    <a:pt x="0" y="15627"/>
                  </a:cubicBezTo>
                  <a:lnTo>
                    <a:pt x="5235" y="14914"/>
                  </a:lnTo>
                  <a:cubicBezTo>
                    <a:pt x="5476" y="15875"/>
                    <a:pt x="6196" y="18467"/>
                    <a:pt x="10950" y="18467"/>
                  </a:cubicBezTo>
                  <a:cubicBezTo>
                    <a:pt x="14982" y="18467"/>
                    <a:pt x="15584" y="16503"/>
                    <a:pt x="15584" y="15750"/>
                  </a:cubicBezTo>
                  <a:cubicBezTo>
                    <a:pt x="15584" y="13745"/>
                    <a:pt x="12875" y="13161"/>
                    <a:pt x="10349" y="12617"/>
                  </a:cubicBezTo>
                  <a:cubicBezTo>
                    <a:pt x="6259" y="11699"/>
                    <a:pt x="1026" y="10570"/>
                    <a:pt x="1026" y="6349"/>
                  </a:cubicBezTo>
                  <a:cubicBezTo>
                    <a:pt x="1026" y="3091"/>
                    <a:pt x="4635" y="0"/>
                    <a:pt x="10891"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24" name="AutoShape 19"/>
            <p:cNvSpPr>
              <a:spLocks/>
            </p:cNvSpPr>
            <p:nvPr/>
          </p:nvSpPr>
          <p:spPr bwMode="auto">
            <a:xfrm>
              <a:off x="18084800" y="1168400"/>
              <a:ext cx="200025" cy="1257300"/>
            </a:xfrm>
            <a:custGeom>
              <a:avLst/>
              <a:gdLst/>
              <a:ahLst/>
              <a:cxnLst/>
              <a:rect l="0" t="0" r="r" b="b"/>
              <a:pathLst>
                <a:path w="21600" h="21600">
                  <a:moveTo>
                    <a:pt x="21192" y="21600"/>
                  </a:moveTo>
                  <a:lnTo>
                    <a:pt x="596" y="21600"/>
                  </a:lnTo>
                  <a:lnTo>
                    <a:pt x="596" y="5658"/>
                  </a:lnTo>
                  <a:lnTo>
                    <a:pt x="21192" y="5658"/>
                  </a:lnTo>
                  <a:cubicBezTo>
                    <a:pt x="21192" y="5658"/>
                    <a:pt x="21192" y="21600"/>
                    <a:pt x="21192" y="21600"/>
                  </a:cubicBezTo>
                  <a:close/>
                  <a:moveTo>
                    <a:pt x="0" y="0"/>
                  </a:moveTo>
                  <a:lnTo>
                    <a:pt x="21600" y="0"/>
                  </a:lnTo>
                  <a:lnTo>
                    <a:pt x="21600" y="3492"/>
                  </a:lnTo>
                  <a:lnTo>
                    <a:pt x="0" y="3492"/>
                  </a:lnTo>
                  <a:cubicBezTo>
                    <a:pt x="0" y="3492"/>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25" name="AutoShape 20"/>
            <p:cNvSpPr>
              <a:spLocks/>
            </p:cNvSpPr>
            <p:nvPr/>
          </p:nvSpPr>
          <p:spPr bwMode="auto">
            <a:xfrm>
              <a:off x="18453100" y="1473200"/>
              <a:ext cx="646113" cy="950913"/>
            </a:xfrm>
            <a:custGeom>
              <a:avLst/>
              <a:gdLst/>
              <a:ahLst/>
              <a:cxnLst/>
              <a:rect l="0" t="0" r="r" b="b"/>
              <a:pathLst>
                <a:path w="21600" h="21600">
                  <a:moveTo>
                    <a:pt x="0" y="514"/>
                  </a:moveTo>
                  <a:lnTo>
                    <a:pt x="5920" y="514"/>
                  </a:lnTo>
                  <a:lnTo>
                    <a:pt x="5920" y="3764"/>
                  </a:lnTo>
                  <a:cubicBezTo>
                    <a:pt x="6676" y="2609"/>
                    <a:pt x="8253" y="0"/>
                    <a:pt x="13604" y="0"/>
                  </a:cubicBezTo>
                  <a:cubicBezTo>
                    <a:pt x="15619" y="0"/>
                    <a:pt x="18832" y="342"/>
                    <a:pt x="20531" y="2609"/>
                  </a:cubicBezTo>
                  <a:cubicBezTo>
                    <a:pt x="21539" y="3936"/>
                    <a:pt x="21600" y="5903"/>
                    <a:pt x="21600" y="7998"/>
                  </a:cubicBezTo>
                  <a:lnTo>
                    <a:pt x="21600" y="21600"/>
                  </a:lnTo>
                  <a:lnTo>
                    <a:pt x="15178" y="21600"/>
                  </a:lnTo>
                  <a:lnTo>
                    <a:pt x="15178" y="8256"/>
                  </a:lnTo>
                  <a:cubicBezTo>
                    <a:pt x="15178" y="5517"/>
                    <a:pt x="15178" y="3507"/>
                    <a:pt x="11461" y="3507"/>
                  </a:cubicBezTo>
                  <a:cubicBezTo>
                    <a:pt x="6424" y="3507"/>
                    <a:pt x="6424" y="7615"/>
                    <a:pt x="6424" y="9794"/>
                  </a:cubicBezTo>
                  <a:lnTo>
                    <a:pt x="6424" y="21600"/>
                  </a:lnTo>
                  <a:lnTo>
                    <a:pt x="0" y="21600"/>
                  </a:lnTo>
                  <a:cubicBezTo>
                    <a:pt x="0" y="21600"/>
                    <a:pt x="0" y="514"/>
                    <a:pt x="0" y="514"/>
                  </a:cubicBezTo>
                  <a:close/>
                  <a:moveTo>
                    <a:pt x="0" y="51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26" name="AutoShape 21"/>
            <p:cNvSpPr>
              <a:spLocks/>
            </p:cNvSpPr>
            <p:nvPr/>
          </p:nvSpPr>
          <p:spPr bwMode="auto">
            <a:xfrm>
              <a:off x="19164300" y="1471613"/>
              <a:ext cx="719138" cy="974725"/>
            </a:xfrm>
            <a:custGeom>
              <a:avLst/>
              <a:gdLst/>
              <a:ahLst/>
              <a:cxnLst/>
              <a:rect l="0" t="0" r="r" b="b"/>
              <a:pathLst>
                <a:path w="21600" h="21600">
                  <a:moveTo>
                    <a:pt x="15777" y="8565"/>
                  </a:moveTo>
                  <a:cubicBezTo>
                    <a:pt x="15777" y="7771"/>
                    <a:pt x="15777" y="6852"/>
                    <a:pt x="15268" y="5641"/>
                  </a:cubicBezTo>
                  <a:cubicBezTo>
                    <a:pt x="14363" y="3552"/>
                    <a:pt x="12102" y="3135"/>
                    <a:pt x="10969" y="3135"/>
                  </a:cubicBezTo>
                  <a:cubicBezTo>
                    <a:pt x="7465" y="3135"/>
                    <a:pt x="6277" y="5766"/>
                    <a:pt x="5994" y="8565"/>
                  </a:cubicBezTo>
                  <a:cubicBezTo>
                    <a:pt x="5994" y="8565"/>
                    <a:pt x="15777" y="8565"/>
                    <a:pt x="15777" y="8565"/>
                  </a:cubicBezTo>
                  <a:close/>
                  <a:moveTo>
                    <a:pt x="5882" y="11446"/>
                  </a:moveTo>
                  <a:cubicBezTo>
                    <a:pt x="5882" y="13745"/>
                    <a:pt x="5882" y="18383"/>
                    <a:pt x="11254" y="18383"/>
                  </a:cubicBezTo>
                  <a:cubicBezTo>
                    <a:pt x="14985" y="18383"/>
                    <a:pt x="15720" y="16002"/>
                    <a:pt x="16172" y="14538"/>
                  </a:cubicBezTo>
                  <a:lnTo>
                    <a:pt x="21376" y="15082"/>
                  </a:lnTo>
                  <a:cubicBezTo>
                    <a:pt x="20864" y="16628"/>
                    <a:pt x="19281" y="21600"/>
                    <a:pt x="11085" y="21600"/>
                  </a:cubicBezTo>
                  <a:cubicBezTo>
                    <a:pt x="2830" y="21600"/>
                    <a:pt x="0" y="16501"/>
                    <a:pt x="0" y="11114"/>
                  </a:cubicBezTo>
                  <a:cubicBezTo>
                    <a:pt x="0" y="3510"/>
                    <a:pt x="4920" y="0"/>
                    <a:pt x="11140" y="0"/>
                  </a:cubicBezTo>
                  <a:cubicBezTo>
                    <a:pt x="15665" y="0"/>
                    <a:pt x="18434" y="1964"/>
                    <a:pt x="19564" y="3593"/>
                  </a:cubicBezTo>
                  <a:cubicBezTo>
                    <a:pt x="21488" y="6392"/>
                    <a:pt x="21543" y="8940"/>
                    <a:pt x="21600" y="11446"/>
                  </a:cubicBezTo>
                  <a:cubicBezTo>
                    <a:pt x="21600" y="11446"/>
                    <a:pt x="5882" y="11446"/>
                    <a:pt x="5882" y="11446"/>
                  </a:cubicBezTo>
                  <a:close/>
                  <a:moveTo>
                    <a:pt x="5882" y="1144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27" name="AutoShape 22"/>
            <p:cNvSpPr>
              <a:spLocks/>
            </p:cNvSpPr>
            <p:nvPr/>
          </p:nvSpPr>
          <p:spPr bwMode="auto">
            <a:xfrm>
              <a:off x="19939000" y="1471613"/>
              <a:ext cx="676275" cy="974725"/>
            </a:xfrm>
            <a:custGeom>
              <a:avLst/>
              <a:gdLst/>
              <a:ahLst/>
              <a:cxnLst/>
              <a:rect l="0" t="0" r="r" b="b"/>
              <a:pathLst>
                <a:path w="21600" h="21600">
                  <a:moveTo>
                    <a:pt x="15704" y="6224"/>
                  </a:moveTo>
                  <a:cubicBezTo>
                    <a:pt x="15283" y="5306"/>
                    <a:pt x="14258" y="3133"/>
                    <a:pt x="10711" y="3133"/>
                  </a:cubicBezTo>
                  <a:cubicBezTo>
                    <a:pt x="8181" y="3133"/>
                    <a:pt x="6859" y="4344"/>
                    <a:pt x="6859" y="5682"/>
                  </a:cubicBezTo>
                  <a:cubicBezTo>
                    <a:pt x="6859" y="7562"/>
                    <a:pt x="8726" y="7979"/>
                    <a:pt x="12816" y="8899"/>
                  </a:cubicBezTo>
                  <a:cubicBezTo>
                    <a:pt x="16365" y="9692"/>
                    <a:pt x="21600" y="10904"/>
                    <a:pt x="21600" y="15083"/>
                  </a:cubicBezTo>
                  <a:cubicBezTo>
                    <a:pt x="21600" y="18258"/>
                    <a:pt x="18168" y="21600"/>
                    <a:pt x="10711" y="21600"/>
                  </a:cubicBezTo>
                  <a:cubicBezTo>
                    <a:pt x="1565" y="21600"/>
                    <a:pt x="421" y="17129"/>
                    <a:pt x="0" y="15627"/>
                  </a:cubicBezTo>
                  <a:lnTo>
                    <a:pt x="5235" y="14914"/>
                  </a:lnTo>
                  <a:cubicBezTo>
                    <a:pt x="5476" y="15875"/>
                    <a:pt x="6195" y="18467"/>
                    <a:pt x="10950" y="18467"/>
                  </a:cubicBezTo>
                  <a:cubicBezTo>
                    <a:pt x="14980" y="18467"/>
                    <a:pt x="15584" y="16503"/>
                    <a:pt x="15584" y="15750"/>
                  </a:cubicBezTo>
                  <a:cubicBezTo>
                    <a:pt x="15584" y="13745"/>
                    <a:pt x="12875" y="13161"/>
                    <a:pt x="10349" y="12617"/>
                  </a:cubicBezTo>
                  <a:cubicBezTo>
                    <a:pt x="6259" y="11699"/>
                    <a:pt x="1024" y="10570"/>
                    <a:pt x="1024" y="6349"/>
                  </a:cubicBezTo>
                  <a:cubicBezTo>
                    <a:pt x="1024" y="3091"/>
                    <a:pt x="4635" y="0"/>
                    <a:pt x="10889"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sp>
          <p:nvSpPr>
            <p:cNvPr id="28" name="AutoShape 23"/>
            <p:cNvSpPr>
              <a:spLocks/>
            </p:cNvSpPr>
            <p:nvPr/>
          </p:nvSpPr>
          <p:spPr bwMode="auto">
            <a:xfrm>
              <a:off x="20650200" y="1471613"/>
              <a:ext cx="676275" cy="974725"/>
            </a:xfrm>
            <a:custGeom>
              <a:avLst/>
              <a:gdLst/>
              <a:ahLst/>
              <a:cxnLst/>
              <a:rect l="0" t="0" r="r" b="b"/>
              <a:pathLst>
                <a:path w="21600" h="21600">
                  <a:moveTo>
                    <a:pt x="15704" y="6224"/>
                  </a:moveTo>
                  <a:cubicBezTo>
                    <a:pt x="15281" y="5306"/>
                    <a:pt x="14258" y="3133"/>
                    <a:pt x="10711" y="3133"/>
                  </a:cubicBezTo>
                  <a:cubicBezTo>
                    <a:pt x="8181" y="3133"/>
                    <a:pt x="6859" y="4344"/>
                    <a:pt x="6859" y="5682"/>
                  </a:cubicBezTo>
                  <a:cubicBezTo>
                    <a:pt x="6859" y="7562"/>
                    <a:pt x="8726" y="7979"/>
                    <a:pt x="12816" y="8899"/>
                  </a:cubicBezTo>
                  <a:cubicBezTo>
                    <a:pt x="16365" y="9692"/>
                    <a:pt x="21600" y="10904"/>
                    <a:pt x="21600" y="15083"/>
                  </a:cubicBezTo>
                  <a:cubicBezTo>
                    <a:pt x="21600" y="18258"/>
                    <a:pt x="18168" y="21600"/>
                    <a:pt x="10711" y="21600"/>
                  </a:cubicBezTo>
                  <a:cubicBezTo>
                    <a:pt x="1565" y="21600"/>
                    <a:pt x="421" y="17129"/>
                    <a:pt x="0" y="15627"/>
                  </a:cubicBezTo>
                  <a:lnTo>
                    <a:pt x="5235" y="14914"/>
                  </a:lnTo>
                  <a:cubicBezTo>
                    <a:pt x="5476" y="15875"/>
                    <a:pt x="6195" y="18467"/>
                    <a:pt x="10950" y="18467"/>
                  </a:cubicBezTo>
                  <a:cubicBezTo>
                    <a:pt x="14979" y="18467"/>
                    <a:pt x="15582" y="16503"/>
                    <a:pt x="15582" y="15750"/>
                  </a:cubicBezTo>
                  <a:cubicBezTo>
                    <a:pt x="15582" y="13745"/>
                    <a:pt x="12874" y="13161"/>
                    <a:pt x="10349" y="12617"/>
                  </a:cubicBezTo>
                  <a:cubicBezTo>
                    <a:pt x="6259" y="11699"/>
                    <a:pt x="1023" y="10570"/>
                    <a:pt x="1023" y="6349"/>
                  </a:cubicBezTo>
                  <a:cubicBezTo>
                    <a:pt x="1023" y="3091"/>
                    <a:pt x="4635" y="0"/>
                    <a:pt x="10889"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a:spcBef>
                  <a:spcPts val="3000"/>
                </a:spcBef>
              </a:pPr>
              <a:endParaRPr lang="en-US" sz="2748">
                <a:latin typeface="Open Sans Light"/>
              </a:endParaRPr>
            </a:p>
          </p:txBody>
        </p:sp>
      </p:grpSp>
      <p:sp>
        <p:nvSpPr>
          <p:cNvPr id="29" name="Shape 96"/>
          <p:cNvSpPr/>
          <p:nvPr userDrawn="1"/>
        </p:nvSpPr>
        <p:spPr>
          <a:xfrm flipV="1">
            <a:off x="8255503" y="4142093"/>
            <a:ext cx="2" cy="5431818"/>
          </a:xfrm>
          <a:prstGeom prst="line">
            <a:avLst/>
          </a:prstGeom>
          <a:noFill/>
          <a:ln w="12700" cap="flat">
            <a:solidFill>
              <a:schemeClr val="accent2"/>
            </a:solidFill>
            <a:prstDash val="solid"/>
            <a:miter lim="400000"/>
          </a:ln>
          <a:effectLst/>
        </p:spPr>
        <p:txBody>
          <a:bodyPr wrap="square" lIns="0" tIns="0" rIns="0" bIns="0" numCol="1" anchor="ctr">
            <a:noAutofit/>
          </a:bodyPr>
          <a:lstStyle/>
          <a:p>
            <a:pPr marL="420572" indent="-302064" defTabSz="584084">
              <a:lnSpc>
                <a:spcPct val="110000"/>
              </a:lnSpc>
              <a:spcBef>
                <a:spcPts val="0"/>
              </a:spcBef>
              <a:tabLst>
                <a:tab pos="3999700" algn="l"/>
              </a:tabLst>
              <a:defRPr sz="1600" b="1" spc="0">
                <a:latin typeface="+mn-lt"/>
                <a:ea typeface="+mn-ea"/>
                <a:cs typeface="+mn-cs"/>
                <a:sym typeface="Open Sans"/>
              </a:defRPr>
            </a:pPr>
            <a:endParaRPr sz="1600" b="1" spc="0">
              <a:latin typeface="Open Sans Light"/>
              <a:sym typeface="Open Sans"/>
            </a:endParaRPr>
          </a:p>
        </p:txBody>
      </p:sp>
      <p:sp>
        <p:nvSpPr>
          <p:cNvPr id="30" name="Shape 97"/>
          <p:cNvSpPr/>
          <p:nvPr userDrawn="1"/>
        </p:nvSpPr>
        <p:spPr>
          <a:xfrm flipV="1">
            <a:off x="16128496" y="4142093"/>
            <a:ext cx="0" cy="5431818"/>
          </a:xfrm>
          <a:prstGeom prst="line">
            <a:avLst/>
          </a:prstGeom>
          <a:noFill/>
          <a:ln w="12700" cap="flat">
            <a:solidFill>
              <a:schemeClr val="accent2"/>
            </a:solidFill>
            <a:prstDash val="solid"/>
            <a:miter lim="400000"/>
          </a:ln>
          <a:effectLst/>
        </p:spPr>
        <p:txBody>
          <a:bodyPr wrap="square" lIns="0" tIns="0" rIns="0" bIns="0" numCol="1" anchor="ctr">
            <a:noAutofit/>
          </a:bodyPr>
          <a:lstStyle/>
          <a:p>
            <a:pPr marL="420572" indent="-302064" defTabSz="584084">
              <a:lnSpc>
                <a:spcPct val="110000"/>
              </a:lnSpc>
              <a:spcBef>
                <a:spcPts val="0"/>
              </a:spcBef>
              <a:tabLst>
                <a:tab pos="3999700" algn="l"/>
              </a:tabLst>
              <a:defRPr sz="1600" b="1" spc="0">
                <a:solidFill>
                  <a:srgbClr val="D6DBDF"/>
                </a:solidFill>
                <a:latin typeface="Proxima Nova Light"/>
                <a:ea typeface="Proxima Nova Light"/>
                <a:cs typeface="Proxima Nova Light"/>
                <a:sym typeface="Proxima Nova Light"/>
              </a:defRPr>
            </a:pPr>
            <a:endParaRPr sz="1600" b="1" spc="0">
              <a:solidFill>
                <a:srgbClr val="D6DBDF"/>
              </a:solidFill>
              <a:latin typeface="Proxima Nova Light"/>
              <a:ea typeface="Proxima Nova Light"/>
              <a:cs typeface="Proxima Nova Light"/>
              <a:sym typeface="Proxima Nova Light"/>
            </a:endParaRPr>
          </a:p>
        </p:txBody>
      </p:sp>
      <p:sp>
        <p:nvSpPr>
          <p:cNvPr id="32" name="Text Placeholder 31"/>
          <p:cNvSpPr>
            <a:spLocks noGrp="1"/>
          </p:cNvSpPr>
          <p:nvPr>
            <p:ph type="body" sz="quarter" idx="12"/>
          </p:nvPr>
        </p:nvSpPr>
        <p:spPr>
          <a:xfrm>
            <a:off x="914401" y="6083604"/>
            <a:ext cx="6809211" cy="4177996"/>
          </a:xfrm>
        </p:spPr>
        <p:txBody>
          <a:bodyPr/>
          <a:lstStyle>
            <a:lvl1pPr marL="685800" indent="-685800">
              <a:buFont typeface="Arial" panose="020B0604020202020204" pitchFamily="34" charset="0"/>
              <a:buChar char="•"/>
              <a:defRPr/>
            </a:lvl1pPr>
            <a:lvl2pPr marL="1022146" indent="-571386">
              <a:buFont typeface="Arial" panose="020B0604020202020204" pitchFamily="34" charset="0"/>
              <a:buChar char="•"/>
              <a:defRPr/>
            </a:lvl2pPr>
            <a:lvl3pPr marL="1822086" indent="-457108">
              <a:buFont typeface="Arial" panose="020B0604020202020204" pitchFamily="34" charset="0"/>
              <a:buChar char="•"/>
              <a:defRPr/>
            </a:lvl3pPr>
            <a:lvl4pPr marL="2764872" indent="-457108">
              <a:buFont typeface="Arial" panose="020B0604020202020204" pitchFamily="34" charset="0"/>
              <a:buChar char="•"/>
              <a:defRPr/>
            </a:lvl4pPr>
            <a:lvl5pPr marL="3650520" indent="-457108">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31"/>
          <p:cNvSpPr>
            <a:spLocks noGrp="1"/>
          </p:cNvSpPr>
          <p:nvPr>
            <p:ph type="body" sz="quarter" idx="13"/>
          </p:nvPr>
        </p:nvSpPr>
        <p:spPr>
          <a:xfrm>
            <a:off x="8787396" y="6083604"/>
            <a:ext cx="6809211" cy="4177996"/>
          </a:xfrm>
        </p:spPr>
        <p:txBody>
          <a:bodyPr/>
          <a:lstStyle>
            <a:lvl1pPr marL="685800" indent="-685800">
              <a:buFont typeface="Arial" panose="020B0604020202020204" pitchFamily="34" charset="0"/>
              <a:buChar char="•"/>
              <a:defRPr/>
            </a:lvl1pPr>
            <a:lvl2pPr marL="1022146" indent="-571386">
              <a:buFont typeface="Arial" panose="020B0604020202020204" pitchFamily="34" charset="0"/>
              <a:buChar char="•"/>
              <a:defRPr/>
            </a:lvl2pPr>
            <a:lvl3pPr marL="1822086" indent="-457108">
              <a:buFont typeface="Arial" panose="020B0604020202020204" pitchFamily="34" charset="0"/>
              <a:buChar char="•"/>
              <a:defRPr/>
            </a:lvl3pPr>
            <a:lvl4pPr marL="2764872" indent="-457108">
              <a:buFont typeface="Arial" panose="020B0604020202020204" pitchFamily="34" charset="0"/>
              <a:buChar char="•"/>
              <a:defRPr/>
            </a:lvl4pPr>
            <a:lvl5pPr marL="3650520" indent="-457108">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31"/>
          <p:cNvSpPr>
            <a:spLocks noGrp="1"/>
          </p:cNvSpPr>
          <p:nvPr>
            <p:ph type="body" sz="quarter" idx="14"/>
          </p:nvPr>
        </p:nvSpPr>
        <p:spPr>
          <a:xfrm>
            <a:off x="16660390" y="6083604"/>
            <a:ext cx="6809211" cy="4177996"/>
          </a:xfrm>
        </p:spPr>
        <p:txBody>
          <a:bodyPr/>
          <a:lstStyle>
            <a:lvl1pPr marL="685800" indent="-685800">
              <a:buFont typeface="Arial" panose="020B0604020202020204" pitchFamily="34" charset="0"/>
              <a:buChar char="•"/>
              <a:defRPr/>
            </a:lvl1pPr>
            <a:lvl2pPr marL="1022146" indent="-571386">
              <a:buFont typeface="Arial" panose="020B0604020202020204" pitchFamily="34" charset="0"/>
              <a:buChar char="•"/>
              <a:defRPr/>
            </a:lvl2pPr>
            <a:lvl3pPr marL="1822086" indent="-457108">
              <a:buFont typeface="Arial" panose="020B0604020202020204" pitchFamily="34" charset="0"/>
              <a:buChar char="•"/>
              <a:defRPr/>
            </a:lvl3pPr>
            <a:lvl4pPr marL="2764872" indent="-457108">
              <a:buFont typeface="Arial" panose="020B0604020202020204" pitchFamily="34" charset="0"/>
              <a:buChar char="•"/>
              <a:defRPr/>
            </a:lvl4pPr>
            <a:lvl5pPr marL="3650520" indent="-457108">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Text Placeholder 31"/>
          <p:cNvSpPr>
            <a:spLocks noGrp="1"/>
          </p:cNvSpPr>
          <p:nvPr>
            <p:ph type="body" sz="quarter" idx="15" hasCustomPrompt="1"/>
          </p:nvPr>
        </p:nvSpPr>
        <p:spPr>
          <a:xfrm>
            <a:off x="914401" y="4142094"/>
            <a:ext cx="6809211" cy="1242708"/>
          </a:xfrm>
        </p:spPr>
        <p:txBody>
          <a:bodyPr/>
          <a:lstStyle>
            <a:lvl1pPr algn="ctr">
              <a:defRPr sz="4800"/>
            </a:lvl1pPr>
          </a:lstStyle>
          <a:p>
            <a:pPr lvl="0"/>
            <a:r>
              <a:rPr lang="en-US" dirty="0" smtClean="0"/>
              <a:t>Click to edit text styles</a:t>
            </a:r>
            <a:endParaRPr lang="en-US" dirty="0"/>
          </a:p>
        </p:txBody>
      </p:sp>
      <p:sp>
        <p:nvSpPr>
          <p:cNvPr id="36" name="Text Placeholder 31"/>
          <p:cNvSpPr>
            <a:spLocks noGrp="1"/>
          </p:cNvSpPr>
          <p:nvPr>
            <p:ph type="body" sz="quarter" idx="16" hasCustomPrompt="1"/>
          </p:nvPr>
        </p:nvSpPr>
        <p:spPr>
          <a:xfrm>
            <a:off x="8787396" y="4142094"/>
            <a:ext cx="6809211" cy="1242708"/>
          </a:xfrm>
        </p:spPr>
        <p:txBody>
          <a:bodyPr/>
          <a:lstStyle>
            <a:lvl1pPr algn="ctr">
              <a:defRPr sz="4800"/>
            </a:lvl1pPr>
          </a:lstStyle>
          <a:p>
            <a:pPr lvl="0"/>
            <a:r>
              <a:rPr lang="en-US" dirty="0" smtClean="0"/>
              <a:t>Click to edit text styles</a:t>
            </a:r>
            <a:endParaRPr lang="en-US" dirty="0"/>
          </a:p>
        </p:txBody>
      </p:sp>
      <p:sp>
        <p:nvSpPr>
          <p:cNvPr id="37" name="Text Placeholder 31"/>
          <p:cNvSpPr>
            <a:spLocks noGrp="1"/>
          </p:cNvSpPr>
          <p:nvPr>
            <p:ph type="body" sz="quarter" idx="17" hasCustomPrompt="1"/>
          </p:nvPr>
        </p:nvSpPr>
        <p:spPr>
          <a:xfrm>
            <a:off x="16660390" y="4142094"/>
            <a:ext cx="6809211" cy="1242708"/>
          </a:xfrm>
        </p:spPr>
        <p:txBody>
          <a:bodyPr/>
          <a:lstStyle>
            <a:lvl1pPr algn="ctr">
              <a:defRPr sz="4800"/>
            </a:lvl1pPr>
          </a:lstStyle>
          <a:p>
            <a:pPr lvl="0"/>
            <a:r>
              <a:rPr lang="en-US" dirty="0" smtClean="0"/>
              <a:t>Click to edit text styles</a:t>
            </a:r>
            <a:endParaRPr lang="en-US" dirty="0"/>
          </a:p>
        </p:txBody>
      </p:sp>
      <p:sp>
        <p:nvSpPr>
          <p:cNvPr id="38" name="Date Placeholder 3"/>
          <p:cNvSpPr>
            <a:spLocks noGrp="1"/>
          </p:cNvSpPr>
          <p:nvPr>
            <p:ph type="dt" sz="half" idx="2"/>
          </p:nvPr>
        </p:nvSpPr>
        <p:spPr>
          <a:xfrm>
            <a:off x="8232846" y="12781661"/>
            <a:ext cx="7695388" cy="6413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434" rtl="0">
              <a:spcBef>
                <a:spcPts val="0"/>
              </a:spcBef>
            </a:pPr>
            <a:r>
              <a:rPr lang="en-US" kern="1200" spc="0" smtClean="0">
                <a:solidFill>
                  <a:srgbClr val="2E363C">
                    <a:tint val="75000"/>
                  </a:srgbClr>
                </a:solidFill>
                <a:latin typeface="Open Sans Light"/>
              </a:rPr>
              <a:t>Dropbox CONFIDENTIAL – Shared under NDA only</a:t>
            </a:r>
            <a:endParaRPr lang="en-US" kern="1200" spc="0" dirty="0">
              <a:solidFill>
                <a:srgbClr val="2E363C">
                  <a:tint val="75000"/>
                </a:srgbClr>
              </a:solidFill>
              <a:latin typeface="Open Sans Light"/>
            </a:endParaRPr>
          </a:p>
        </p:txBody>
      </p:sp>
    </p:spTree>
    <p:extLst>
      <p:ext uri="{BB962C8B-B14F-4D97-AF65-F5344CB8AC3E}">
        <p14:creationId xmlns:p14="http://schemas.microsoft.com/office/powerpoint/2010/main" val="302589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914400"/>
            <a:ext cx="22555200" cy="1920876"/>
          </a:xfrm>
        </p:spPr>
        <p:txBody>
          <a:bodyPr/>
          <a:lstStyle/>
          <a:p>
            <a:r>
              <a:rPr lang="en-US" smtClean="0"/>
              <a:t>Click to edit Master title style</a:t>
            </a:r>
            <a:endParaRPr lang="en-US"/>
          </a:p>
        </p:txBody>
      </p:sp>
      <p:sp>
        <p:nvSpPr>
          <p:cNvPr id="29" name="Shape 96"/>
          <p:cNvSpPr/>
          <p:nvPr userDrawn="1"/>
        </p:nvSpPr>
        <p:spPr>
          <a:xfrm flipV="1">
            <a:off x="8255503" y="4142093"/>
            <a:ext cx="2" cy="5431818"/>
          </a:xfrm>
          <a:prstGeom prst="line">
            <a:avLst/>
          </a:prstGeom>
          <a:noFill/>
          <a:ln w="12700" cap="flat">
            <a:solidFill>
              <a:schemeClr val="accent2"/>
            </a:solidFill>
            <a:prstDash val="solid"/>
            <a:miter lim="400000"/>
          </a:ln>
          <a:effectLst/>
        </p:spPr>
        <p:txBody>
          <a:bodyPr wrap="square" lIns="0" tIns="0" rIns="0" bIns="0" numCol="1" anchor="ctr">
            <a:noAutofit/>
          </a:bodyPr>
          <a:lstStyle/>
          <a:p>
            <a:pPr marL="420572" indent="-302064" defTabSz="584084">
              <a:lnSpc>
                <a:spcPct val="110000"/>
              </a:lnSpc>
              <a:spcBef>
                <a:spcPts val="0"/>
              </a:spcBef>
              <a:tabLst>
                <a:tab pos="3999700" algn="l"/>
              </a:tabLst>
              <a:defRPr sz="1600" b="1" spc="0">
                <a:latin typeface="+mn-lt"/>
                <a:ea typeface="+mn-ea"/>
                <a:cs typeface="+mn-cs"/>
                <a:sym typeface="Open Sans"/>
              </a:defRPr>
            </a:pPr>
            <a:endParaRPr sz="1600" b="1" spc="0">
              <a:latin typeface="Open Sans Light"/>
              <a:sym typeface="Open Sans"/>
            </a:endParaRPr>
          </a:p>
        </p:txBody>
      </p:sp>
      <p:sp>
        <p:nvSpPr>
          <p:cNvPr id="30" name="Shape 97"/>
          <p:cNvSpPr/>
          <p:nvPr userDrawn="1"/>
        </p:nvSpPr>
        <p:spPr>
          <a:xfrm flipV="1">
            <a:off x="16128496" y="4142093"/>
            <a:ext cx="0" cy="5431818"/>
          </a:xfrm>
          <a:prstGeom prst="line">
            <a:avLst/>
          </a:prstGeom>
          <a:noFill/>
          <a:ln w="12700" cap="flat">
            <a:solidFill>
              <a:schemeClr val="accent2"/>
            </a:solidFill>
            <a:prstDash val="solid"/>
            <a:miter lim="400000"/>
          </a:ln>
          <a:effectLst/>
        </p:spPr>
        <p:txBody>
          <a:bodyPr wrap="square" lIns="0" tIns="0" rIns="0" bIns="0" numCol="1" anchor="ctr">
            <a:noAutofit/>
          </a:bodyPr>
          <a:lstStyle/>
          <a:p>
            <a:pPr marL="420572" indent="-302064" defTabSz="584084">
              <a:lnSpc>
                <a:spcPct val="110000"/>
              </a:lnSpc>
              <a:spcBef>
                <a:spcPts val="0"/>
              </a:spcBef>
              <a:tabLst>
                <a:tab pos="3999700" algn="l"/>
              </a:tabLst>
              <a:defRPr sz="1600" b="1" spc="0">
                <a:solidFill>
                  <a:srgbClr val="D6DBDF"/>
                </a:solidFill>
                <a:latin typeface="Proxima Nova Light"/>
                <a:ea typeface="Proxima Nova Light"/>
                <a:cs typeface="Proxima Nova Light"/>
                <a:sym typeface="Proxima Nova Light"/>
              </a:defRPr>
            </a:pPr>
            <a:endParaRPr sz="1600" b="1" spc="0">
              <a:solidFill>
                <a:srgbClr val="D6DBDF"/>
              </a:solidFill>
              <a:latin typeface="Proxima Nova Light"/>
              <a:ea typeface="Proxima Nova Light"/>
              <a:cs typeface="Proxima Nova Light"/>
              <a:sym typeface="Proxima Nova Light"/>
            </a:endParaRPr>
          </a:p>
        </p:txBody>
      </p:sp>
      <p:sp>
        <p:nvSpPr>
          <p:cNvPr id="35" name="Text Placeholder 31"/>
          <p:cNvSpPr>
            <a:spLocks noGrp="1"/>
          </p:cNvSpPr>
          <p:nvPr>
            <p:ph type="body" sz="quarter" idx="15" hasCustomPrompt="1"/>
          </p:nvPr>
        </p:nvSpPr>
        <p:spPr>
          <a:xfrm>
            <a:off x="914401" y="4142094"/>
            <a:ext cx="6809211" cy="1242708"/>
          </a:xfrm>
        </p:spPr>
        <p:txBody>
          <a:bodyPr/>
          <a:lstStyle>
            <a:lvl1pPr algn="ctr">
              <a:defRPr sz="4800"/>
            </a:lvl1pPr>
          </a:lstStyle>
          <a:p>
            <a:pPr lvl="0"/>
            <a:r>
              <a:rPr lang="en-US" dirty="0" smtClean="0"/>
              <a:t>Click to edit text styles</a:t>
            </a:r>
            <a:endParaRPr lang="en-US" dirty="0"/>
          </a:p>
        </p:txBody>
      </p:sp>
      <p:sp>
        <p:nvSpPr>
          <p:cNvPr id="36" name="Text Placeholder 31"/>
          <p:cNvSpPr>
            <a:spLocks noGrp="1"/>
          </p:cNvSpPr>
          <p:nvPr>
            <p:ph type="body" sz="quarter" idx="16" hasCustomPrompt="1"/>
          </p:nvPr>
        </p:nvSpPr>
        <p:spPr>
          <a:xfrm>
            <a:off x="8787396" y="4142094"/>
            <a:ext cx="6809211" cy="1242708"/>
          </a:xfrm>
        </p:spPr>
        <p:txBody>
          <a:bodyPr/>
          <a:lstStyle>
            <a:lvl1pPr algn="ctr">
              <a:defRPr sz="4800"/>
            </a:lvl1pPr>
          </a:lstStyle>
          <a:p>
            <a:pPr lvl="0"/>
            <a:r>
              <a:rPr lang="en-US" dirty="0" smtClean="0"/>
              <a:t>Click to edit text styles</a:t>
            </a:r>
            <a:endParaRPr lang="en-US" dirty="0"/>
          </a:p>
        </p:txBody>
      </p:sp>
      <p:sp>
        <p:nvSpPr>
          <p:cNvPr id="37" name="Text Placeholder 31"/>
          <p:cNvSpPr>
            <a:spLocks noGrp="1"/>
          </p:cNvSpPr>
          <p:nvPr>
            <p:ph type="body" sz="quarter" idx="17" hasCustomPrompt="1"/>
          </p:nvPr>
        </p:nvSpPr>
        <p:spPr>
          <a:xfrm>
            <a:off x="16660390" y="4142094"/>
            <a:ext cx="6809211" cy="1242708"/>
          </a:xfrm>
        </p:spPr>
        <p:txBody>
          <a:bodyPr/>
          <a:lstStyle>
            <a:lvl1pPr algn="ctr">
              <a:defRPr sz="4800"/>
            </a:lvl1pPr>
          </a:lstStyle>
          <a:p>
            <a:pPr lvl="0"/>
            <a:r>
              <a:rPr lang="en-US" dirty="0" smtClean="0"/>
              <a:t>Click to edit text styles</a:t>
            </a:r>
            <a:endParaRPr lang="en-US" dirty="0"/>
          </a:p>
        </p:txBody>
      </p:sp>
      <p:sp>
        <p:nvSpPr>
          <p:cNvPr id="10" name="Date Placeholder 3"/>
          <p:cNvSpPr>
            <a:spLocks noGrp="1"/>
          </p:cNvSpPr>
          <p:nvPr>
            <p:ph type="dt" sz="half" idx="2"/>
          </p:nvPr>
        </p:nvSpPr>
        <p:spPr>
          <a:xfrm>
            <a:off x="8232846" y="12781661"/>
            <a:ext cx="7695388" cy="6413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434" rtl="0">
              <a:spcBef>
                <a:spcPts val="0"/>
              </a:spcBef>
            </a:pPr>
            <a:r>
              <a:rPr lang="en-US" kern="1200" spc="0" smtClean="0">
                <a:solidFill>
                  <a:srgbClr val="2E363C">
                    <a:tint val="75000"/>
                  </a:srgbClr>
                </a:solidFill>
                <a:latin typeface="Open Sans Light"/>
              </a:rPr>
              <a:t>Dropbox CONFIDENTIAL – Shared under NDA only</a:t>
            </a:r>
            <a:endParaRPr lang="en-US" kern="1200" spc="0" dirty="0">
              <a:solidFill>
                <a:srgbClr val="2E363C">
                  <a:tint val="75000"/>
                </a:srgbClr>
              </a:solidFill>
              <a:latin typeface="Open Sans Light"/>
            </a:endParaRPr>
          </a:p>
        </p:txBody>
      </p:sp>
    </p:spTree>
    <p:extLst>
      <p:ext uri="{BB962C8B-B14F-4D97-AF65-F5344CB8AC3E}">
        <p14:creationId xmlns:p14="http://schemas.microsoft.com/office/powerpoint/2010/main" val="8236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1" y="914400"/>
            <a:ext cx="22555200" cy="1920876"/>
          </a:xfrm>
        </p:spPr>
        <p:txBody>
          <a:bodyPr/>
          <a:lstStyle/>
          <a:p>
            <a:r>
              <a:rPr lang="en-US" smtClean="0"/>
              <a:t>Click to edit Master title style</a:t>
            </a:r>
            <a:endParaRPr lang="en-US"/>
          </a:p>
        </p:txBody>
      </p:sp>
      <p:sp>
        <p:nvSpPr>
          <p:cNvPr id="35" name="Text Placeholder 31"/>
          <p:cNvSpPr>
            <a:spLocks noGrp="1"/>
          </p:cNvSpPr>
          <p:nvPr>
            <p:ph type="body" sz="quarter" idx="15" hasCustomPrompt="1"/>
          </p:nvPr>
        </p:nvSpPr>
        <p:spPr>
          <a:xfrm>
            <a:off x="914401" y="4142094"/>
            <a:ext cx="6809211" cy="1242708"/>
          </a:xfrm>
        </p:spPr>
        <p:txBody>
          <a:bodyPr/>
          <a:lstStyle>
            <a:lvl1pPr algn="ctr">
              <a:defRPr sz="4800"/>
            </a:lvl1pPr>
          </a:lstStyle>
          <a:p>
            <a:pPr lvl="0"/>
            <a:r>
              <a:rPr lang="en-US" dirty="0" smtClean="0"/>
              <a:t>Click to edit text styles</a:t>
            </a:r>
            <a:endParaRPr lang="en-US" dirty="0"/>
          </a:p>
        </p:txBody>
      </p:sp>
      <p:sp>
        <p:nvSpPr>
          <p:cNvPr id="36" name="Text Placeholder 31"/>
          <p:cNvSpPr>
            <a:spLocks noGrp="1"/>
          </p:cNvSpPr>
          <p:nvPr>
            <p:ph type="body" sz="quarter" idx="16" hasCustomPrompt="1"/>
          </p:nvPr>
        </p:nvSpPr>
        <p:spPr>
          <a:xfrm>
            <a:off x="8787396" y="4142094"/>
            <a:ext cx="6809211" cy="1242708"/>
          </a:xfrm>
        </p:spPr>
        <p:txBody>
          <a:bodyPr/>
          <a:lstStyle>
            <a:lvl1pPr algn="ctr">
              <a:defRPr sz="4800"/>
            </a:lvl1pPr>
          </a:lstStyle>
          <a:p>
            <a:pPr lvl="0"/>
            <a:r>
              <a:rPr lang="en-US" dirty="0" smtClean="0"/>
              <a:t>Click to edit text styles</a:t>
            </a:r>
            <a:endParaRPr lang="en-US" dirty="0"/>
          </a:p>
        </p:txBody>
      </p:sp>
      <p:sp>
        <p:nvSpPr>
          <p:cNvPr id="37" name="Text Placeholder 31"/>
          <p:cNvSpPr>
            <a:spLocks noGrp="1"/>
          </p:cNvSpPr>
          <p:nvPr>
            <p:ph type="body" sz="quarter" idx="17" hasCustomPrompt="1"/>
          </p:nvPr>
        </p:nvSpPr>
        <p:spPr>
          <a:xfrm>
            <a:off x="16660390" y="4142094"/>
            <a:ext cx="6809211" cy="1242708"/>
          </a:xfrm>
        </p:spPr>
        <p:txBody>
          <a:bodyPr/>
          <a:lstStyle>
            <a:lvl1pPr algn="ctr">
              <a:defRPr sz="4800"/>
            </a:lvl1pPr>
          </a:lstStyle>
          <a:p>
            <a:pPr lvl="0"/>
            <a:r>
              <a:rPr lang="en-US" dirty="0" smtClean="0"/>
              <a:t>Click to edit text styles</a:t>
            </a:r>
            <a:endParaRPr lang="en-US" dirty="0"/>
          </a:p>
        </p:txBody>
      </p:sp>
      <p:sp>
        <p:nvSpPr>
          <p:cNvPr id="8" name="Date Placeholder 3"/>
          <p:cNvSpPr>
            <a:spLocks noGrp="1"/>
          </p:cNvSpPr>
          <p:nvPr>
            <p:ph type="dt" sz="half" idx="2"/>
          </p:nvPr>
        </p:nvSpPr>
        <p:spPr>
          <a:xfrm>
            <a:off x="8232846" y="12781661"/>
            <a:ext cx="7695388" cy="6413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434" rtl="0">
              <a:spcBef>
                <a:spcPts val="0"/>
              </a:spcBef>
            </a:pPr>
            <a:r>
              <a:rPr lang="en-US" kern="1200" spc="0" smtClean="0">
                <a:solidFill>
                  <a:srgbClr val="2E363C">
                    <a:tint val="75000"/>
                  </a:srgbClr>
                </a:solidFill>
                <a:latin typeface="Open Sans Light"/>
              </a:rPr>
              <a:t>Dropbox CONFIDENTIAL – Shared under NDA only</a:t>
            </a:r>
            <a:endParaRPr lang="en-US" kern="1200" spc="0" dirty="0">
              <a:solidFill>
                <a:srgbClr val="2E363C">
                  <a:tint val="75000"/>
                </a:srgbClr>
              </a:solidFill>
              <a:latin typeface="Open Sans Light"/>
            </a:endParaRPr>
          </a:p>
        </p:txBody>
      </p:sp>
    </p:spTree>
    <p:extLst>
      <p:ext uri="{BB962C8B-B14F-4D97-AF65-F5344CB8AC3E}">
        <p14:creationId xmlns:p14="http://schemas.microsoft.com/office/powerpoint/2010/main" val="316558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232846" y="12781661"/>
            <a:ext cx="7695388" cy="6413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434" rtl="0">
              <a:spcBef>
                <a:spcPts val="0"/>
              </a:spcBef>
            </a:pPr>
            <a:r>
              <a:rPr lang="en-US" kern="1200" spc="0" smtClean="0">
                <a:solidFill>
                  <a:srgbClr val="2E363C">
                    <a:tint val="75000"/>
                  </a:srgbClr>
                </a:solidFill>
                <a:latin typeface="Open Sans Light"/>
              </a:rPr>
              <a:t>Dropbox CONFIDENTIAL – Shared under NDA only</a:t>
            </a:r>
            <a:endParaRPr lang="en-US" kern="1200" spc="0" dirty="0">
              <a:solidFill>
                <a:srgbClr val="2E363C">
                  <a:tint val="75000"/>
                </a:srgbClr>
              </a:solidFill>
              <a:latin typeface="Open Sans Light"/>
            </a:endParaRPr>
          </a:p>
        </p:txBody>
      </p:sp>
    </p:spTree>
    <p:extLst>
      <p:ext uri="{BB962C8B-B14F-4D97-AF65-F5344CB8AC3E}">
        <p14:creationId xmlns:p14="http://schemas.microsoft.com/office/powerpoint/2010/main" val="185171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802" y="6858003"/>
            <a:ext cx="20726399" cy="2724150"/>
          </a:xfrm>
        </p:spPr>
        <p:txBody>
          <a:bodyPr anchor="ctr"/>
          <a:lstStyle>
            <a:lvl1pPr algn="ctr">
              <a:defRPr sz="7998" b="0" cap="none"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27132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351"/>
          <p:cNvSpPr/>
          <p:nvPr userDrawn="1"/>
        </p:nvSpPr>
        <p:spPr>
          <a:xfrm>
            <a:off x="-62025" y="0"/>
            <a:ext cx="10722374" cy="13716000"/>
          </a:xfrm>
          <a:prstGeom prst="rect">
            <a:avLst/>
          </a:prstGeom>
          <a:solidFill>
            <a:srgbClr val="1466DE"/>
          </a:solidFill>
          <a:ln w="12700">
            <a:miter lim="400000"/>
          </a:ln>
        </p:spPr>
        <p:txBody>
          <a:bodyPr lIns="50786" tIns="50786" rIns="50786" bIns="50786" anchor="ctr"/>
          <a:lstStyle/>
          <a:p>
            <a:pPr marL="22720" indent="-10022" algn="l" defTabSz="584084" rtl="0">
              <a:lnSpc>
                <a:spcPct val="90000"/>
              </a:lnSpc>
              <a:tabLst>
                <a:tab pos="3999700" algn="l"/>
              </a:tabLst>
              <a:defRPr sz="5000" spc="200">
                <a:solidFill>
                  <a:srgbClr val="FFFFFF"/>
                </a:solidFill>
              </a:defRPr>
            </a:pPr>
            <a:endParaRPr sz="5000" spc="200">
              <a:solidFill>
                <a:srgbClr val="FFFFFF"/>
              </a:solidFill>
              <a:latin typeface="Open Sans Light"/>
              <a:ea typeface="Open Sans Light"/>
              <a:cs typeface="Open Sans Light"/>
            </a:endParaRPr>
          </a:p>
        </p:txBody>
      </p:sp>
      <p:sp>
        <p:nvSpPr>
          <p:cNvPr id="4" name="Content Placeholder 3"/>
          <p:cNvSpPr>
            <a:spLocks noGrp="1"/>
          </p:cNvSpPr>
          <p:nvPr>
            <p:ph sz="half" idx="2"/>
          </p:nvPr>
        </p:nvSpPr>
        <p:spPr>
          <a:xfrm>
            <a:off x="11579754" y="955678"/>
            <a:ext cx="11892785" cy="3581600"/>
          </a:xfrm>
        </p:spPr>
        <p:txBody>
          <a:bodyPr>
            <a:noAutofit/>
          </a:bodyPr>
          <a:lstStyle>
            <a:lvl1pPr>
              <a:defRPr sz="4400"/>
            </a:lvl1pPr>
            <a:lvl2pPr>
              <a:defRPr sz="3600"/>
            </a:lvl2pPr>
            <a:lvl3pPr>
              <a:defRPr sz="3200"/>
            </a:lvl3pPr>
            <a:lvl4pPr>
              <a:defRPr sz="2800"/>
            </a:lvl4pPr>
            <a:lvl5pPr>
              <a:defRPr sz="2800"/>
            </a:lvl5pPr>
            <a:lvl6pPr>
              <a:defRPr sz="3600"/>
            </a:lvl6pPr>
            <a:lvl7pPr>
              <a:defRPr sz="3600"/>
            </a:lvl7pPr>
            <a:lvl8pPr>
              <a:defRPr sz="3600"/>
            </a:lvl8pPr>
            <a:lvl9pPr>
              <a:defRPr sz="3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a:xfrm>
            <a:off x="8232846" y="12781661"/>
            <a:ext cx="7695388" cy="6413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434" rtl="0">
              <a:spcBef>
                <a:spcPts val="0"/>
              </a:spcBef>
            </a:pPr>
            <a:r>
              <a:rPr lang="en-US" kern="1200" spc="0" smtClean="0">
                <a:solidFill>
                  <a:srgbClr val="2E363C">
                    <a:tint val="75000"/>
                  </a:srgbClr>
                </a:solidFill>
                <a:latin typeface="Open Sans Light"/>
              </a:rPr>
              <a:t>Dropbox CONFIDENTIAL – Shared under NDA only</a:t>
            </a:r>
            <a:endParaRPr lang="en-US" kern="1200" spc="0" dirty="0">
              <a:solidFill>
                <a:srgbClr val="2E363C">
                  <a:tint val="75000"/>
                </a:srgbClr>
              </a:solidFill>
              <a:latin typeface="Open Sans Light"/>
            </a:endParaRPr>
          </a:p>
        </p:txBody>
      </p:sp>
    </p:spTree>
    <p:extLst>
      <p:ext uri="{BB962C8B-B14F-4D97-AF65-F5344CB8AC3E}">
        <p14:creationId xmlns:p14="http://schemas.microsoft.com/office/powerpoint/2010/main" val="386059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Shape 351"/>
          <p:cNvSpPr/>
          <p:nvPr userDrawn="1"/>
        </p:nvSpPr>
        <p:spPr>
          <a:xfrm>
            <a:off x="-62025" y="0"/>
            <a:ext cx="10722374" cy="13716000"/>
          </a:xfrm>
          <a:prstGeom prst="rect">
            <a:avLst/>
          </a:prstGeom>
          <a:solidFill>
            <a:schemeClr val="accent1">
              <a:lumMod val="90000"/>
            </a:schemeClr>
          </a:solidFill>
          <a:ln w="12700">
            <a:miter lim="400000"/>
          </a:ln>
        </p:spPr>
        <p:txBody>
          <a:bodyPr lIns="50786" tIns="50786" rIns="50786" bIns="50786" anchor="ctr"/>
          <a:lstStyle/>
          <a:p>
            <a:pPr marL="22720" indent="-10022" algn="l" defTabSz="584084" rtl="0">
              <a:lnSpc>
                <a:spcPct val="90000"/>
              </a:lnSpc>
              <a:tabLst>
                <a:tab pos="3999700" algn="l"/>
              </a:tabLst>
              <a:defRPr sz="5000" spc="200">
                <a:solidFill>
                  <a:srgbClr val="FFFFFF"/>
                </a:solidFill>
              </a:defRPr>
            </a:pPr>
            <a:endParaRPr sz="5000" spc="200">
              <a:solidFill>
                <a:srgbClr val="FFFFFF"/>
              </a:solidFill>
              <a:latin typeface="Open Sans Light"/>
              <a:ea typeface="Open Sans Light"/>
              <a:cs typeface="Open Sans Light"/>
            </a:endParaRPr>
          </a:p>
        </p:txBody>
      </p:sp>
      <p:sp>
        <p:nvSpPr>
          <p:cNvPr id="2" name="Title 1"/>
          <p:cNvSpPr>
            <a:spLocks noGrp="1"/>
          </p:cNvSpPr>
          <p:nvPr>
            <p:ph type="title"/>
          </p:nvPr>
        </p:nvSpPr>
        <p:spPr>
          <a:xfrm>
            <a:off x="11582692" y="914400"/>
            <a:ext cx="11886908" cy="1920876"/>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11582692" y="3200403"/>
            <a:ext cx="11886908" cy="9051926"/>
          </a:xfrm>
        </p:spPr>
        <p:txBody>
          <a:bodyPr>
            <a:noAutofit/>
          </a:bodyPr>
          <a:lstStyle>
            <a:lvl1pPr>
              <a:defRPr sz="4400"/>
            </a:lvl1pPr>
            <a:lvl2pPr>
              <a:defRPr sz="3600"/>
            </a:lvl2pPr>
            <a:lvl3pPr>
              <a:defRPr sz="3200"/>
            </a:lvl3pPr>
            <a:lvl4pPr>
              <a:defRPr sz="2800"/>
            </a:lvl4pPr>
            <a:lvl5pPr>
              <a:defRPr sz="2800"/>
            </a:lvl5pPr>
            <a:lvl6pPr>
              <a:defRPr sz="3600"/>
            </a:lvl6pPr>
            <a:lvl7pPr>
              <a:defRPr sz="3600"/>
            </a:lvl7pPr>
            <a:lvl8pPr>
              <a:defRPr sz="3600"/>
            </a:lvl8pPr>
            <a:lvl9pPr>
              <a:defRPr sz="3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a:xfrm>
            <a:off x="8232846" y="12781661"/>
            <a:ext cx="7695388" cy="6413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434" rtl="0">
              <a:spcBef>
                <a:spcPts val="0"/>
              </a:spcBef>
            </a:pPr>
            <a:r>
              <a:rPr lang="en-US" kern="1200" spc="0" smtClean="0">
                <a:solidFill>
                  <a:srgbClr val="2E363C">
                    <a:tint val="75000"/>
                  </a:srgbClr>
                </a:solidFill>
                <a:latin typeface="Open Sans Light"/>
              </a:rPr>
              <a:t>Dropbox CONFIDENTIAL – Shared under NDA only</a:t>
            </a:r>
            <a:endParaRPr lang="en-US" kern="1200" spc="0" dirty="0">
              <a:solidFill>
                <a:srgbClr val="2E363C">
                  <a:tint val="75000"/>
                </a:srgbClr>
              </a:solidFill>
              <a:latin typeface="Open Sans Light"/>
            </a:endParaRPr>
          </a:p>
        </p:txBody>
      </p:sp>
    </p:spTree>
    <p:extLst>
      <p:ext uri="{BB962C8B-B14F-4D97-AF65-F5344CB8AC3E}">
        <p14:creationId xmlns:p14="http://schemas.microsoft.com/office/powerpoint/2010/main" val="150358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tats">
    <p:bg>
      <p:bgPr>
        <a:solidFill>
          <a:schemeClr val="tx2"/>
        </a:solidFill>
        <a:effectLst/>
      </p:bgPr>
    </p:bg>
    <p:spTree>
      <p:nvGrpSpPr>
        <p:cNvPr id="1" name=""/>
        <p:cNvGrpSpPr/>
        <p:nvPr/>
      </p:nvGrpSpPr>
      <p:grpSpPr>
        <a:xfrm>
          <a:off x="0" y="0"/>
          <a:ext cx="0" cy="0"/>
          <a:chOff x="0" y="0"/>
          <a:chExt cx="0" cy="0"/>
        </a:xfrm>
      </p:grpSpPr>
      <p:sp>
        <p:nvSpPr>
          <p:cNvPr id="17" name="Freeform 16"/>
          <p:cNvSpPr>
            <a:spLocks noEditPoints="1"/>
          </p:cNvSpPr>
          <p:nvPr userDrawn="1"/>
        </p:nvSpPr>
        <p:spPr bwMode="auto">
          <a:xfrm>
            <a:off x="2" y="-47106"/>
            <a:ext cx="24383998" cy="13820688"/>
          </a:xfrm>
          <a:custGeom>
            <a:avLst/>
            <a:gdLst>
              <a:gd name="T0" fmla="*/ 1901 w 3901"/>
              <a:gd name="T1" fmla="*/ 103 h 2211"/>
              <a:gd name="T2" fmla="*/ 817 w 3901"/>
              <a:gd name="T3" fmla="*/ 251 h 2211"/>
              <a:gd name="T4" fmla="*/ 491 w 3901"/>
              <a:gd name="T5" fmla="*/ 711 h 2211"/>
              <a:gd name="T6" fmla="*/ 286 w 3901"/>
              <a:gd name="T7" fmla="*/ 1948 h 2211"/>
              <a:gd name="T8" fmla="*/ 753 w 3901"/>
              <a:gd name="T9" fmla="*/ 2199 h 2211"/>
              <a:gd name="T10" fmla="*/ 2768 w 3901"/>
              <a:gd name="T11" fmla="*/ 2006 h 2211"/>
              <a:gd name="T12" fmla="*/ 3308 w 3901"/>
              <a:gd name="T13" fmla="*/ 1741 h 2211"/>
              <a:gd name="T14" fmla="*/ 3735 w 3901"/>
              <a:gd name="T15" fmla="*/ 719 h 2211"/>
              <a:gd name="T16" fmla="*/ 3477 w 3901"/>
              <a:gd name="T17" fmla="*/ 1333 h 2211"/>
              <a:gd name="T18" fmla="*/ 392 w 3901"/>
              <a:gd name="T19" fmla="*/ 1520 h 2211"/>
              <a:gd name="T20" fmla="*/ 3137 w 3901"/>
              <a:gd name="T21" fmla="*/ 803 h 2211"/>
              <a:gd name="T22" fmla="*/ 3033 w 3901"/>
              <a:gd name="T23" fmla="*/ 1252 h 2211"/>
              <a:gd name="T24" fmla="*/ 2530 w 3901"/>
              <a:gd name="T25" fmla="*/ 1650 h 2211"/>
              <a:gd name="T26" fmla="*/ 1515 w 3901"/>
              <a:gd name="T27" fmla="*/ 1521 h 2211"/>
              <a:gd name="T28" fmla="*/ 1263 w 3901"/>
              <a:gd name="T29" fmla="*/ 1203 h 2211"/>
              <a:gd name="T30" fmla="*/ 1335 w 3901"/>
              <a:gd name="T31" fmla="*/ 382 h 2211"/>
              <a:gd name="T32" fmla="*/ 2784 w 3901"/>
              <a:gd name="T33" fmla="*/ 875 h 2211"/>
              <a:gd name="T34" fmla="*/ 2426 w 3901"/>
              <a:gd name="T35" fmla="*/ 1650 h 2211"/>
              <a:gd name="T36" fmla="*/ 1442 w 3901"/>
              <a:gd name="T37" fmla="*/ 1304 h 2211"/>
              <a:gd name="T38" fmla="*/ 813 w 3901"/>
              <a:gd name="T39" fmla="*/ 875 h 2211"/>
              <a:gd name="T40" fmla="*/ 909 w 3901"/>
              <a:gd name="T41" fmla="*/ 669 h 2211"/>
              <a:gd name="T42" fmla="*/ 1655 w 3901"/>
              <a:gd name="T43" fmla="*/ 745 h 2211"/>
              <a:gd name="T44" fmla="*/ 2749 w 3901"/>
              <a:gd name="T45" fmla="*/ 906 h 2211"/>
              <a:gd name="T46" fmla="*/ 2338 w 3901"/>
              <a:gd name="T47" fmla="*/ 1332 h 2211"/>
              <a:gd name="T48" fmla="*/ 1771 w 3901"/>
              <a:gd name="T49" fmla="*/ 1601 h 2211"/>
              <a:gd name="T50" fmla="*/ 1221 w 3901"/>
              <a:gd name="T51" fmla="*/ 1128 h 2211"/>
              <a:gd name="T52" fmla="*/ 1648 w 3901"/>
              <a:gd name="T53" fmla="*/ 775 h 2211"/>
              <a:gd name="T54" fmla="*/ 2066 w 3901"/>
              <a:gd name="T55" fmla="*/ 1099 h 2211"/>
              <a:gd name="T56" fmla="*/ 2023 w 3901"/>
              <a:gd name="T57" fmla="*/ 1149 h 2211"/>
              <a:gd name="T58" fmla="*/ 1590 w 3901"/>
              <a:gd name="T59" fmla="*/ 937 h 2211"/>
              <a:gd name="T60" fmla="*/ 2326 w 3901"/>
              <a:gd name="T61" fmla="*/ 939 h 2211"/>
              <a:gd name="T62" fmla="*/ 2036 w 3901"/>
              <a:gd name="T63" fmla="*/ 952 h 2211"/>
              <a:gd name="T64" fmla="*/ 1438 w 3901"/>
              <a:gd name="T65" fmla="*/ 1059 h 2211"/>
              <a:gd name="T66" fmla="*/ 1982 w 3901"/>
              <a:gd name="T67" fmla="*/ 1403 h 2211"/>
              <a:gd name="T68" fmla="*/ 2343 w 3901"/>
              <a:gd name="T69" fmla="*/ 909 h 2211"/>
              <a:gd name="T70" fmla="*/ 2079 w 3901"/>
              <a:gd name="T71" fmla="*/ 631 h 2211"/>
              <a:gd name="T72" fmla="*/ 1214 w 3901"/>
              <a:gd name="T73" fmla="*/ 738 h 2211"/>
              <a:gd name="T74" fmla="*/ 1628 w 3901"/>
              <a:gd name="T75" fmla="*/ 1418 h 2211"/>
              <a:gd name="T76" fmla="*/ 1773 w 3901"/>
              <a:gd name="T77" fmla="*/ 1604 h 2211"/>
              <a:gd name="T78" fmla="*/ 2370 w 3901"/>
              <a:gd name="T79" fmla="*/ 1354 h 2211"/>
              <a:gd name="T80" fmla="*/ 2601 w 3901"/>
              <a:gd name="T81" fmla="*/ 666 h 2211"/>
              <a:gd name="T82" fmla="*/ 2201 w 3901"/>
              <a:gd name="T83" fmla="*/ 305 h 2211"/>
              <a:gd name="T84" fmla="*/ 1366 w 3901"/>
              <a:gd name="T85" fmla="*/ 814 h 2211"/>
              <a:gd name="T86" fmla="*/ 623 w 3901"/>
              <a:gd name="T87" fmla="*/ 961 h 2211"/>
              <a:gd name="T88" fmla="*/ 1469 w 3901"/>
              <a:gd name="T89" fmla="*/ 1764 h 2211"/>
              <a:gd name="T90" fmla="*/ 2751 w 3901"/>
              <a:gd name="T91" fmla="*/ 1219 h 2211"/>
              <a:gd name="T92" fmla="*/ 2826 w 3901"/>
              <a:gd name="T93" fmla="*/ 507 h 2211"/>
              <a:gd name="T94" fmla="*/ 2632 w 3901"/>
              <a:gd name="T95" fmla="*/ 443 h 2211"/>
              <a:gd name="T96" fmla="*/ 1328 w 3901"/>
              <a:gd name="T97" fmla="*/ 384 h 2211"/>
              <a:gd name="T98" fmla="*/ 1105 w 3901"/>
              <a:gd name="T99" fmla="*/ 416 h 2211"/>
              <a:gd name="T100" fmla="*/ 605 w 3901"/>
              <a:gd name="T101" fmla="*/ 995 h 2211"/>
              <a:gd name="T102" fmla="*/ 1249 w 3901"/>
              <a:gd name="T103" fmla="*/ 1545 h 2211"/>
              <a:gd name="T104" fmla="*/ 2566 w 3901"/>
              <a:gd name="T105" fmla="*/ 1849 h 2211"/>
              <a:gd name="T106" fmla="*/ 3047 w 3901"/>
              <a:gd name="T107" fmla="*/ 1258 h 2211"/>
              <a:gd name="T108" fmla="*/ 3324 w 3901"/>
              <a:gd name="T109" fmla="*/ 509 h 2211"/>
              <a:gd name="T110" fmla="*/ 2141 w 3901"/>
              <a:gd name="T111" fmla="*/ 271 h 2211"/>
              <a:gd name="T112" fmla="*/ 1293 w 3901"/>
              <a:gd name="T113" fmla="*/ 176 h 2211"/>
              <a:gd name="T114" fmla="*/ 807 w 3901"/>
              <a:gd name="T115" fmla="*/ 280 h 2211"/>
              <a:gd name="T116" fmla="*/ 1153 w 3901"/>
              <a:gd name="T117" fmla="*/ 1967 h 2211"/>
              <a:gd name="T118" fmla="*/ 2742 w 3901"/>
              <a:gd name="T119" fmla="*/ 2001 h 2211"/>
              <a:gd name="T120" fmla="*/ 3145 w 3901"/>
              <a:gd name="T121" fmla="*/ 1431 h 2211"/>
              <a:gd name="T122" fmla="*/ 3189 w 3901"/>
              <a:gd name="T123" fmla="*/ 100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1" h="2211">
                <a:moveTo>
                  <a:pt x="3485" y="135"/>
                </a:moveTo>
                <a:cubicBezTo>
                  <a:pt x="3492" y="135"/>
                  <a:pt x="3498" y="130"/>
                  <a:pt x="3500" y="123"/>
                </a:cubicBezTo>
                <a:cubicBezTo>
                  <a:pt x="3901" y="123"/>
                  <a:pt x="3901" y="123"/>
                  <a:pt x="3901" y="123"/>
                </a:cubicBezTo>
                <a:cubicBezTo>
                  <a:pt x="3901" y="119"/>
                  <a:pt x="3901" y="119"/>
                  <a:pt x="3901" y="119"/>
                </a:cubicBezTo>
                <a:cubicBezTo>
                  <a:pt x="3500" y="119"/>
                  <a:pt x="3500" y="119"/>
                  <a:pt x="3500" y="119"/>
                </a:cubicBezTo>
                <a:cubicBezTo>
                  <a:pt x="3500" y="112"/>
                  <a:pt x="3495" y="106"/>
                  <a:pt x="3488" y="105"/>
                </a:cubicBezTo>
                <a:cubicBezTo>
                  <a:pt x="3496" y="2"/>
                  <a:pt x="3496" y="2"/>
                  <a:pt x="3496" y="2"/>
                </a:cubicBezTo>
                <a:cubicBezTo>
                  <a:pt x="3492" y="2"/>
                  <a:pt x="3492" y="2"/>
                  <a:pt x="3492" y="2"/>
                </a:cubicBezTo>
                <a:cubicBezTo>
                  <a:pt x="3484" y="104"/>
                  <a:pt x="3484" y="104"/>
                  <a:pt x="3484" y="104"/>
                </a:cubicBezTo>
                <a:cubicBezTo>
                  <a:pt x="3476" y="105"/>
                  <a:pt x="3469" y="112"/>
                  <a:pt x="3469" y="120"/>
                </a:cubicBezTo>
                <a:cubicBezTo>
                  <a:pt x="3469" y="126"/>
                  <a:pt x="3472" y="131"/>
                  <a:pt x="3477" y="134"/>
                </a:cubicBezTo>
                <a:cubicBezTo>
                  <a:pt x="3341" y="485"/>
                  <a:pt x="3341" y="485"/>
                  <a:pt x="3341" y="485"/>
                </a:cubicBezTo>
                <a:cubicBezTo>
                  <a:pt x="3339" y="485"/>
                  <a:pt x="3338" y="484"/>
                  <a:pt x="3337" y="484"/>
                </a:cubicBezTo>
                <a:cubicBezTo>
                  <a:pt x="3331" y="484"/>
                  <a:pt x="3326" y="487"/>
                  <a:pt x="3323" y="492"/>
                </a:cubicBezTo>
                <a:cubicBezTo>
                  <a:pt x="2778" y="219"/>
                  <a:pt x="2778" y="219"/>
                  <a:pt x="2778" y="219"/>
                </a:cubicBezTo>
                <a:cubicBezTo>
                  <a:pt x="2772" y="208"/>
                  <a:pt x="2772" y="208"/>
                  <a:pt x="2772" y="208"/>
                </a:cubicBezTo>
                <a:cubicBezTo>
                  <a:pt x="2768" y="202"/>
                  <a:pt x="2768" y="202"/>
                  <a:pt x="2768" y="202"/>
                </a:cubicBezTo>
                <a:cubicBezTo>
                  <a:pt x="2953" y="3"/>
                  <a:pt x="2953" y="3"/>
                  <a:pt x="2953" y="3"/>
                </a:cubicBezTo>
                <a:cubicBezTo>
                  <a:pt x="2950" y="0"/>
                  <a:pt x="2950" y="0"/>
                  <a:pt x="2950" y="0"/>
                </a:cubicBezTo>
                <a:cubicBezTo>
                  <a:pt x="2766" y="198"/>
                  <a:pt x="2766" y="198"/>
                  <a:pt x="2766" y="198"/>
                </a:cubicBezTo>
                <a:cubicBezTo>
                  <a:pt x="2762" y="191"/>
                  <a:pt x="2762" y="191"/>
                  <a:pt x="2762" y="191"/>
                </a:cubicBezTo>
                <a:cubicBezTo>
                  <a:pt x="2760" y="187"/>
                  <a:pt x="2754" y="187"/>
                  <a:pt x="2752" y="191"/>
                </a:cubicBezTo>
                <a:cubicBezTo>
                  <a:pt x="2742" y="207"/>
                  <a:pt x="2742" y="207"/>
                  <a:pt x="2742" y="207"/>
                </a:cubicBezTo>
                <a:cubicBezTo>
                  <a:pt x="1901" y="103"/>
                  <a:pt x="1901" y="103"/>
                  <a:pt x="1901" y="103"/>
                </a:cubicBezTo>
                <a:cubicBezTo>
                  <a:pt x="1901" y="86"/>
                  <a:pt x="1901" y="86"/>
                  <a:pt x="1901" y="86"/>
                </a:cubicBezTo>
                <a:cubicBezTo>
                  <a:pt x="1901" y="83"/>
                  <a:pt x="1899" y="80"/>
                  <a:pt x="1896" y="80"/>
                </a:cubicBezTo>
                <a:cubicBezTo>
                  <a:pt x="1948" y="3"/>
                  <a:pt x="1948" y="3"/>
                  <a:pt x="1948" y="3"/>
                </a:cubicBezTo>
                <a:cubicBezTo>
                  <a:pt x="1945" y="0"/>
                  <a:pt x="1945" y="0"/>
                  <a:pt x="1945" y="0"/>
                </a:cubicBezTo>
                <a:cubicBezTo>
                  <a:pt x="1892" y="79"/>
                  <a:pt x="1892" y="79"/>
                  <a:pt x="1892" y="79"/>
                </a:cubicBezTo>
                <a:cubicBezTo>
                  <a:pt x="1864" y="79"/>
                  <a:pt x="1864" y="79"/>
                  <a:pt x="1864" y="79"/>
                </a:cubicBezTo>
                <a:cubicBezTo>
                  <a:pt x="1861" y="79"/>
                  <a:pt x="1857" y="83"/>
                  <a:pt x="1857" y="86"/>
                </a:cubicBezTo>
                <a:cubicBezTo>
                  <a:pt x="1857" y="103"/>
                  <a:pt x="1857" y="103"/>
                  <a:pt x="1857" y="103"/>
                </a:cubicBezTo>
                <a:cubicBezTo>
                  <a:pt x="1337" y="165"/>
                  <a:pt x="1337" y="165"/>
                  <a:pt x="1337" y="165"/>
                </a:cubicBezTo>
                <a:cubicBezTo>
                  <a:pt x="1337" y="155"/>
                  <a:pt x="1337" y="155"/>
                  <a:pt x="1337" y="155"/>
                </a:cubicBezTo>
                <a:cubicBezTo>
                  <a:pt x="1337" y="152"/>
                  <a:pt x="1334" y="151"/>
                  <a:pt x="1331" y="151"/>
                </a:cubicBezTo>
                <a:cubicBezTo>
                  <a:pt x="1311" y="151"/>
                  <a:pt x="1311" y="151"/>
                  <a:pt x="1311" y="151"/>
                </a:cubicBezTo>
                <a:cubicBezTo>
                  <a:pt x="1264" y="12"/>
                  <a:pt x="1264" y="12"/>
                  <a:pt x="1264" y="12"/>
                </a:cubicBezTo>
                <a:cubicBezTo>
                  <a:pt x="1260" y="14"/>
                  <a:pt x="1260" y="14"/>
                  <a:pt x="1260" y="14"/>
                </a:cubicBezTo>
                <a:cubicBezTo>
                  <a:pt x="1307" y="151"/>
                  <a:pt x="1307" y="151"/>
                  <a:pt x="1307" y="151"/>
                </a:cubicBezTo>
                <a:cubicBezTo>
                  <a:pt x="1301" y="151"/>
                  <a:pt x="1301" y="151"/>
                  <a:pt x="1301" y="151"/>
                </a:cubicBezTo>
                <a:cubicBezTo>
                  <a:pt x="1298" y="151"/>
                  <a:pt x="1293" y="152"/>
                  <a:pt x="1293" y="155"/>
                </a:cubicBezTo>
                <a:cubicBezTo>
                  <a:pt x="1293" y="172"/>
                  <a:pt x="1293" y="172"/>
                  <a:pt x="1293" y="172"/>
                </a:cubicBezTo>
                <a:cubicBezTo>
                  <a:pt x="831" y="262"/>
                  <a:pt x="831" y="262"/>
                  <a:pt x="831" y="262"/>
                </a:cubicBezTo>
                <a:cubicBezTo>
                  <a:pt x="830" y="257"/>
                  <a:pt x="826" y="253"/>
                  <a:pt x="821" y="252"/>
                </a:cubicBezTo>
                <a:cubicBezTo>
                  <a:pt x="819" y="12"/>
                  <a:pt x="819" y="12"/>
                  <a:pt x="819" y="12"/>
                </a:cubicBezTo>
                <a:cubicBezTo>
                  <a:pt x="815" y="12"/>
                  <a:pt x="815" y="12"/>
                  <a:pt x="815" y="12"/>
                </a:cubicBezTo>
                <a:cubicBezTo>
                  <a:pt x="817" y="251"/>
                  <a:pt x="817" y="251"/>
                  <a:pt x="817" y="251"/>
                </a:cubicBezTo>
                <a:cubicBezTo>
                  <a:pt x="817" y="251"/>
                  <a:pt x="817" y="251"/>
                  <a:pt x="817" y="251"/>
                </a:cubicBezTo>
                <a:cubicBezTo>
                  <a:pt x="809" y="251"/>
                  <a:pt x="802" y="257"/>
                  <a:pt x="801" y="265"/>
                </a:cubicBezTo>
                <a:cubicBezTo>
                  <a:pt x="277" y="274"/>
                  <a:pt x="277" y="274"/>
                  <a:pt x="277" y="274"/>
                </a:cubicBezTo>
                <a:cubicBezTo>
                  <a:pt x="277" y="262"/>
                  <a:pt x="277" y="262"/>
                  <a:pt x="277" y="262"/>
                </a:cubicBezTo>
                <a:cubicBezTo>
                  <a:pt x="277" y="259"/>
                  <a:pt x="275" y="255"/>
                  <a:pt x="272" y="255"/>
                </a:cubicBezTo>
                <a:cubicBezTo>
                  <a:pt x="248" y="255"/>
                  <a:pt x="248" y="255"/>
                  <a:pt x="248" y="255"/>
                </a:cubicBezTo>
                <a:cubicBezTo>
                  <a:pt x="95" y="0"/>
                  <a:pt x="95" y="0"/>
                  <a:pt x="95" y="0"/>
                </a:cubicBezTo>
                <a:cubicBezTo>
                  <a:pt x="91" y="2"/>
                  <a:pt x="91" y="2"/>
                  <a:pt x="91" y="2"/>
                </a:cubicBezTo>
                <a:cubicBezTo>
                  <a:pt x="243" y="256"/>
                  <a:pt x="243" y="256"/>
                  <a:pt x="243" y="256"/>
                </a:cubicBezTo>
                <a:cubicBezTo>
                  <a:pt x="240" y="256"/>
                  <a:pt x="237" y="259"/>
                  <a:pt x="237" y="262"/>
                </a:cubicBezTo>
                <a:cubicBezTo>
                  <a:pt x="237" y="290"/>
                  <a:pt x="237" y="290"/>
                  <a:pt x="237" y="290"/>
                </a:cubicBezTo>
                <a:cubicBezTo>
                  <a:pt x="237" y="293"/>
                  <a:pt x="241" y="295"/>
                  <a:pt x="244" y="295"/>
                </a:cubicBezTo>
                <a:cubicBezTo>
                  <a:pt x="250" y="295"/>
                  <a:pt x="250" y="295"/>
                  <a:pt x="250" y="295"/>
                </a:cubicBezTo>
                <a:cubicBezTo>
                  <a:pt x="153" y="613"/>
                  <a:pt x="153" y="613"/>
                  <a:pt x="153" y="613"/>
                </a:cubicBezTo>
                <a:cubicBezTo>
                  <a:pt x="152" y="613"/>
                  <a:pt x="151" y="613"/>
                  <a:pt x="150" y="613"/>
                </a:cubicBezTo>
                <a:cubicBezTo>
                  <a:pt x="140" y="613"/>
                  <a:pt x="133" y="621"/>
                  <a:pt x="133" y="630"/>
                </a:cubicBezTo>
                <a:cubicBezTo>
                  <a:pt x="133" y="631"/>
                  <a:pt x="133" y="632"/>
                  <a:pt x="133" y="633"/>
                </a:cubicBezTo>
                <a:cubicBezTo>
                  <a:pt x="0" y="668"/>
                  <a:pt x="0" y="668"/>
                  <a:pt x="0" y="668"/>
                </a:cubicBezTo>
                <a:cubicBezTo>
                  <a:pt x="1" y="672"/>
                  <a:pt x="1" y="672"/>
                  <a:pt x="1" y="672"/>
                </a:cubicBezTo>
                <a:cubicBezTo>
                  <a:pt x="134" y="637"/>
                  <a:pt x="134" y="637"/>
                  <a:pt x="134" y="637"/>
                </a:cubicBezTo>
                <a:cubicBezTo>
                  <a:pt x="136" y="643"/>
                  <a:pt x="143" y="648"/>
                  <a:pt x="150" y="648"/>
                </a:cubicBezTo>
                <a:cubicBezTo>
                  <a:pt x="158" y="648"/>
                  <a:pt x="164" y="642"/>
                  <a:pt x="166" y="635"/>
                </a:cubicBezTo>
                <a:cubicBezTo>
                  <a:pt x="485" y="689"/>
                  <a:pt x="485" y="689"/>
                  <a:pt x="485" y="689"/>
                </a:cubicBezTo>
                <a:cubicBezTo>
                  <a:pt x="485" y="707"/>
                  <a:pt x="485" y="707"/>
                  <a:pt x="485" y="707"/>
                </a:cubicBezTo>
                <a:cubicBezTo>
                  <a:pt x="485" y="710"/>
                  <a:pt x="488" y="711"/>
                  <a:pt x="491" y="711"/>
                </a:cubicBezTo>
                <a:cubicBezTo>
                  <a:pt x="499" y="711"/>
                  <a:pt x="499" y="711"/>
                  <a:pt x="499" y="711"/>
                </a:cubicBezTo>
                <a:cubicBezTo>
                  <a:pt x="381" y="1125"/>
                  <a:pt x="381" y="1125"/>
                  <a:pt x="381" y="1125"/>
                </a:cubicBezTo>
                <a:cubicBezTo>
                  <a:pt x="380" y="1125"/>
                  <a:pt x="379" y="1125"/>
                  <a:pt x="378" y="1125"/>
                </a:cubicBezTo>
                <a:cubicBezTo>
                  <a:pt x="369" y="1125"/>
                  <a:pt x="362" y="1132"/>
                  <a:pt x="361" y="1141"/>
                </a:cubicBezTo>
                <a:cubicBezTo>
                  <a:pt x="1" y="1148"/>
                  <a:pt x="1" y="1148"/>
                  <a:pt x="1" y="1148"/>
                </a:cubicBezTo>
                <a:cubicBezTo>
                  <a:pt x="1" y="1152"/>
                  <a:pt x="1" y="1152"/>
                  <a:pt x="1" y="1152"/>
                </a:cubicBezTo>
                <a:cubicBezTo>
                  <a:pt x="361" y="1145"/>
                  <a:pt x="361" y="1145"/>
                  <a:pt x="361" y="1145"/>
                </a:cubicBezTo>
                <a:cubicBezTo>
                  <a:pt x="362" y="1153"/>
                  <a:pt x="368" y="1159"/>
                  <a:pt x="376" y="1159"/>
                </a:cubicBezTo>
                <a:cubicBezTo>
                  <a:pt x="377" y="1498"/>
                  <a:pt x="377" y="1498"/>
                  <a:pt x="377" y="1498"/>
                </a:cubicBezTo>
                <a:cubicBezTo>
                  <a:pt x="375" y="1498"/>
                  <a:pt x="374" y="1499"/>
                  <a:pt x="373" y="1500"/>
                </a:cubicBezTo>
                <a:cubicBezTo>
                  <a:pt x="369" y="1508"/>
                  <a:pt x="369" y="1508"/>
                  <a:pt x="369" y="1508"/>
                </a:cubicBezTo>
                <a:cubicBezTo>
                  <a:pt x="367" y="1511"/>
                  <a:pt x="367" y="1511"/>
                  <a:pt x="367" y="1511"/>
                </a:cubicBezTo>
                <a:cubicBezTo>
                  <a:pt x="21" y="1579"/>
                  <a:pt x="21" y="1579"/>
                  <a:pt x="21" y="1579"/>
                </a:cubicBezTo>
                <a:cubicBezTo>
                  <a:pt x="21" y="1583"/>
                  <a:pt x="21" y="1583"/>
                  <a:pt x="21" y="1583"/>
                </a:cubicBezTo>
                <a:cubicBezTo>
                  <a:pt x="364" y="1516"/>
                  <a:pt x="364" y="1516"/>
                  <a:pt x="364" y="1516"/>
                </a:cubicBezTo>
                <a:cubicBezTo>
                  <a:pt x="364" y="1517"/>
                  <a:pt x="364" y="1517"/>
                  <a:pt x="364" y="1517"/>
                </a:cubicBezTo>
                <a:cubicBezTo>
                  <a:pt x="362" y="1521"/>
                  <a:pt x="365" y="1527"/>
                  <a:pt x="369" y="1527"/>
                </a:cubicBezTo>
                <a:cubicBezTo>
                  <a:pt x="378" y="1527"/>
                  <a:pt x="378" y="1527"/>
                  <a:pt x="378" y="1527"/>
                </a:cubicBezTo>
                <a:cubicBezTo>
                  <a:pt x="387" y="1527"/>
                  <a:pt x="387" y="1527"/>
                  <a:pt x="387" y="1527"/>
                </a:cubicBezTo>
                <a:cubicBezTo>
                  <a:pt x="388" y="1527"/>
                  <a:pt x="389" y="1526"/>
                  <a:pt x="390" y="1525"/>
                </a:cubicBezTo>
                <a:cubicBezTo>
                  <a:pt x="692" y="1801"/>
                  <a:pt x="692" y="1801"/>
                  <a:pt x="692" y="1801"/>
                </a:cubicBezTo>
                <a:cubicBezTo>
                  <a:pt x="690" y="1804"/>
                  <a:pt x="689" y="1807"/>
                  <a:pt x="689" y="1811"/>
                </a:cubicBezTo>
                <a:cubicBezTo>
                  <a:pt x="689" y="1812"/>
                  <a:pt x="689" y="1813"/>
                  <a:pt x="689" y="1814"/>
                </a:cubicBezTo>
                <a:cubicBezTo>
                  <a:pt x="286" y="1948"/>
                  <a:pt x="286" y="1948"/>
                  <a:pt x="286" y="1948"/>
                </a:cubicBezTo>
                <a:cubicBezTo>
                  <a:pt x="283" y="1942"/>
                  <a:pt x="277" y="1937"/>
                  <a:pt x="270" y="1937"/>
                </a:cubicBezTo>
                <a:cubicBezTo>
                  <a:pt x="263" y="1937"/>
                  <a:pt x="257" y="1941"/>
                  <a:pt x="254" y="1947"/>
                </a:cubicBezTo>
                <a:cubicBezTo>
                  <a:pt x="1" y="1856"/>
                  <a:pt x="1" y="1856"/>
                  <a:pt x="1" y="1856"/>
                </a:cubicBezTo>
                <a:cubicBezTo>
                  <a:pt x="0" y="1860"/>
                  <a:pt x="0" y="1860"/>
                  <a:pt x="0" y="1860"/>
                </a:cubicBezTo>
                <a:cubicBezTo>
                  <a:pt x="253" y="1951"/>
                  <a:pt x="253" y="1951"/>
                  <a:pt x="253" y="1951"/>
                </a:cubicBezTo>
                <a:cubicBezTo>
                  <a:pt x="253" y="1952"/>
                  <a:pt x="253" y="1953"/>
                  <a:pt x="253" y="1954"/>
                </a:cubicBezTo>
                <a:cubicBezTo>
                  <a:pt x="253" y="1960"/>
                  <a:pt x="255" y="1965"/>
                  <a:pt x="259" y="1968"/>
                </a:cubicBezTo>
                <a:cubicBezTo>
                  <a:pt x="113" y="2194"/>
                  <a:pt x="113" y="2194"/>
                  <a:pt x="113" y="2194"/>
                </a:cubicBezTo>
                <a:cubicBezTo>
                  <a:pt x="116" y="2196"/>
                  <a:pt x="116" y="2196"/>
                  <a:pt x="116" y="2196"/>
                </a:cubicBezTo>
                <a:cubicBezTo>
                  <a:pt x="263" y="1970"/>
                  <a:pt x="263" y="1970"/>
                  <a:pt x="263" y="1970"/>
                </a:cubicBezTo>
                <a:cubicBezTo>
                  <a:pt x="265" y="1971"/>
                  <a:pt x="267" y="1972"/>
                  <a:pt x="270" y="1972"/>
                </a:cubicBezTo>
                <a:cubicBezTo>
                  <a:pt x="279" y="1972"/>
                  <a:pt x="287" y="1964"/>
                  <a:pt x="287" y="1954"/>
                </a:cubicBezTo>
                <a:cubicBezTo>
                  <a:pt x="287" y="1953"/>
                  <a:pt x="287" y="1952"/>
                  <a:pt x="287" y="1952"/>
                </a:cubicBezTo>
                <a:cubicBezTo>
                  <a:pt x="690" y="1818"/>
                  <a:pt x="690" y="1818"/>
                  <a:pt x="690" y="1818"/>
                </a:cubicBezTo>
                <a:cubicBezTo>
                  <a:pt x="693" y="1824"/>
                  <a:pt x="699" y="1828"/>
                  <a:pt x="706" y="1828"/>
                </a:cubicBezTo>
                <a:cubicBezTo>
                  <a:pt x="706" y="1828"/>
                  <a:pt x="706" y="1828"/>
                  <a:pt x="707" y="1828"/>
                </a:cubicBezTo>
                <a:cubicBezTo>
                  <a:pt x="747" y="2078"/>
                  <a:pt x="747" y="2078"/>
                  <a:pt x="747" y="2078"/>
                </a:cubicBezTo>
                <a:cubicBezTo>
                  <a:pt x="746" y="2078"/>
                  <a:pt x="746" y="2078"/>
                  <a:pt x="746" y="2079"/>
                </a:cubicBezTo>
                <a:cubicBezTo>
                  <a:pt x="741" y="2088"/>
                  <a:pt x="741" y="2088"/>
                  <a:pt x="741" y="2088"/>
                </a:cubicBezTo>
                <a:cubicBezTo>
                  <a:pt x="736" y="2097"/>
                  <a:pt x="736" y="2097"/>
                  <a:pt x="736" y="2097"/>
                </a:cubicBezTo>
                <a:cubicBezTo>
                  <a:pt x="733" y="2101"/>
                  <a:pt x="736" y="2107"/>
                  <a:pt x="741" y="2107"/>
                </a:cubicBezTo>
                <a:cubicBezTo>
                  <a:pt x="749" y="2107"/>
                  <a:pt x="749" y="2107"/>
                  <a:pt x="749" y="2107"/>
                </a:cubicBezTo>
                <a:cubicBezTo>
                  <a:pt x="749" y="2199"/>
                  <a:pt x="749" y="2199"/>
                  <a:pt x="749" y="2199"/>
                </a:cubicBezTo>
                <a:cubicBezTo>
                  <a:pt x="753" y="2199"/>
                  <a:pt x="753" y="2199"/>
                  <a:pt x="753" y="2199"/>
                </a:cubicBezTo>
                <a:cubicBezTo>
                  <a:pt x="753" y="2107"/>
                  <a:pt x="753" y="2107"/>
                  <a:pt x="753" y="2107"/>
                </a:cubicBezTo>
                <a:cubicBezTo>
                  <a:pt x="761" y="2107"/>
                  <a:pt x="761" y="2107"/>
                  <a:pt x="761" y="2107"/>
                </a:cubicBezTo>
                <a:cubicBezTo>
                  <a:pt x="766" y="2107"/>
                  <a:pt x="769" y="2101"/>
                  <a:pt x="766" y="2097"/>
                </a:cubicBezTo>
                <a:cubicBezTo>
                  <a:pt x="763" y="2092"/>
                  <a:pt x="763" y="2092"/>
                  <a:pt x="763" y="2092"/>
                </a:cubicBezTo>
                <a:cubicBezTo>
                  <a:pt x="1127" y="1997"/>
                  <a:pt x="1127" y="1997"/>
                  <a:pt x="1127" y="1997"/>
                </a:cubicBezTo>
                <a:cubicBezTo>
                  <a:pt x="1128" y="2000"/>
                  <a:pt x="1130" y="2003"/>
                  <a:pt x="1133" y="2003"/>
                </a:cubicBezTo>
                <a:cubicBezTo>
                  <a:pt x="1145" y="2003"/>
                  <a:pt x="1145" y="2003"/>
                  <a:pt x="1145" y="2003"/>
                </a:cubicBezTo>
                <a:cubicBezTo>
                  <a:pt x="1121" y="2210"/>
                  <a:pt x="1121" y="2210"/>
                  <a:pt x="1121" y="2210"/>
                </a:cubicBezTo>
                <a:cubicBezTo>
                  <a:pt x="1125" y="2211"/>
                  <a:pt x="1125" y="2211"/>
                  <a:pt x="1125" y="2211"/>
                </a:cubicBezTo>
                <a:cubicBezTo>
                  <a:pt x="1149" y="2003"/>
                  <a:pt x="1149" y="2003"/>
                  <a:pt x="1149" y="2003"/>
                </a:cubicBezTo>
                <a:cubicBezTo>
                  <a:pt x="1163" y="2003"/>
                  <a:pt x="1163" y="2003"/>
                  <a:pt x="1163" y="2003"/>
                </a:cubicBezTo>
                <a:cubicBezTo>
                  <a:pt x="1167" y="2003"/>
                  <a:pt x="1170" y="1998"/>
                  <a:pt x="1169" y="1995"/>
                </a:cubicBezTo>
                <a:cubicBezTo>
                  <a:pt x="1803" y="2092"/>
                  <a:pt x="1803" y="2092"/>
                  <a:pt x="1803" y="2092"/>
                </a:cubicBezTo>
                <a:cubicBezTo>
                  <a:pt x="1803" y="2092"/>
                  <a:pt x="1803" y="2092"/>
                  <a:pt x="1803" y="2092"/>
                </a:cubicBezTo>
                <a:cubicBezTo>
                  <a:pt x="1803" y="2101"/>
                  <a:pt x="1810" y="2108"/>
                  <a:pt x="1819" y="2108"/>
                </a:cubicBezTo>
                <a:cubicBezTo>
                  <a:pt x="1828" y="2108"/>
                  <a:pt x="1835" y="2101"/>
                  <a:pt x="1835" y="2093"/>
                </a:cubicBezTo>
                <a:cubicBezTo>
                  <a:pt x="2738" y="2015"/>
                  <a:pt x="2738" y="2015"/>
                  <a:pt x="2738" y="2015"/>
                </a:cubicBezTo>
                <a:cubicBezTo>
                  <a:pt x="2740" y="2023"/>
                  <a:pt x="2746" y="2028"/>
                  <a:pt x="2754" y="2028"/>
                </a:cubicBezTo>
                <a:cubicBezTo>
                  <a:pt x="2754" y="2028"/>
                  <a:pt x="2755" y="2028"/>
                  <a:pt x="2755" y="2028"/>
                </a:cubicBezTo>
                <a:cubicBezTo>
                  <a:pt x="2800" y="2209"/>
                  <a:pt x="2800" y="2209"/>
                  <a:pt x="2800" y="2209"/>
                </a:cubicBezTo>
                <a:cubicBezTo>
                  <a:pt x="2804" y="2209"/>
                  <a:pt x="2804" y="2209"/>
                  <a:pt x="2804" y="2209"/>
                </a:cubicBezTo>
                <a:cubicBezTo>
                  <a:pt x="2759" y="2027"/>
                  <a:pt x="2759" y="2027"/>
                  <a:pt x="2759" y="2027"/>
                </a:cubicBezTo>
                <a:cubicBezTo>
                  <a:pt x="2765" y="2025"/>
                  <a:pt x="2770" y="2019"/>
                  <a:pt x="2770" y="2012"/>
                </a:cubicBezTo>
                <a:cubicBezTo>
                  <a:pt x="2770" y="2010"/>
                  <a:pt x="2769" y="2008"/>
                  <a:pt x="2768" y="2006"/>
                </a:cubicBezTo>
                <a:cubicBezTo>
                  <a:pt x="3257" y="1750"/>
                  <a:pt x="3257" y="1750"/>
                  <a:pt x="3257" y="1750"/>
                </a:cubicBezTo>
                <a:cubicBezTo>
                  <a:pt x="3257" y="1750"/>
                  <a:pt x="3257" y="1751"/>
                  <a:pt x="3257" y="1751"/>
                </a:cubicBezTo>
                <a:cubicBezTo>
                  <a:pt x="3280" y="1751"/>
                  <a:pt x="3280" y="1751"/>
                  <a:pt x="3280" y="1751"/>
                </a:cubicBezTo>
                <a:cubicBezTo>
                  <a:pt x="3295" y="1751"/>
                  <a:pt x="3295" y="1751"/>
                  <a:pt x="3295" y="1751"/>
                </a:cubicBezTo>
                <a:cubicBezTo>
                  <a:pt x="3552" y="1953"/>
                  <a:pt x="3552" y="1953"/>
                  <a:pt x="3552" y="1953"/>
                </a:cubicBezTo>
                <a:cubicBezTo>
                  <a:pt x="3547" y="1962"/>
                  <a:pt x="3547" y="1962"/>
                  <a:pt x="3547" y="1962"/>
                </a:cubicBezTo>
                <a:cubicBezTo>
                  <a:pt x="3545" y="1966"/>
                  <a:pt x="3548" y="1971"/>
                  <a:pt x="3552" y="1971"/>
                </a:cubicBezTo>
                <a:cubicBezTo>
                  <a:pt x="3562" y="1971"/>
                  <a:pt x="3562" y="1971"/>
                  <a:pt x="3562" y="1971"/>
                </a:cubicBezTo>
                <a:cubicBezTo>
                  <a:pt x="3575" y="2210"/>
                  <a:pt x="3575" y="2210"/>
                  <a:pt x="3575" y="2210"/>
                </a:cubicBezTo>
                <a:cubicBezTo>
                  <a:pt x="3579" y="2210"/>
                  <a:pt x="3579" y="2210"/>
                  <a:pt x="3579" y="2210"/>
                </a:cubicBezTo>
                <a:cubicBezTo>
                  <a:pt x="3566" y="1971"/>
                  <a:pt x="3566" y="1971"/>
                  <a:pt x="3566" y="1971"/>
                </a:cubicBezTo>
                <a:cubicBezTo>
                  <a:pt x="3574" y="1971"/>
                  <a:pt x="3574" y="1971"/>
                  <a:pt x="3574" y="1971"/>
                </a:cubicBezTo>
                <a:cubicBezTo>
                  <a:pt x="3578" y="1971"/>
                  <a:pt x="3581" y="1965"/>
                  <a:pt x="3579" y="1961"/>
                </a:cubicBezTo>
                <a:cubicBezTo>
                  <a:pt x="3578" y="1960"/>
                  <a:pt x="3578" y="1960"/>
                  <a:pt x="3578" y="1960"/>
                </a:cubicBezTo>
                <a:cubicBezTo>
                  <a:pt x="3881" y="1948"/>
                  <a:pt x="3881" y="1948"/>
                  <a:pt x="3881" y="1948"/>
                </a:cubicBezTo>
                <a:cubicBezTo>
                  <a:pt x="3881" y="1944"/>
                  <a:pt x="3881" y="1944"/>
                  <a:pt x="3881" y="1944"/>
                </a:cubicBezTo>
                <a:cubicBezTo>
                  <a:pt x="3576" y="1955"/>
                  <a:pt x="3576" y="1955"/>
                  <a:pt x="3576" y="1955"/>
                </a:cubicBezTo>
                <a:cubicBezTo>
                  <a:pt x="3573" y="1951"/>
                  <a:pt x="3573" y="1951"/>
                  <a:pt x="3573" y="1951"/>
                </a:cubicBezTo>
                <a:cubicBezTo>
                  <a:pt x="3568" y="1942"/>
                  <a:pt x="3568" y="1942"/>
                  <a:pt x="3568" y="1942"/>
                </a:cubicBezTo>
                <a:cubicBezTo>
                  <a:pt x="3566" y="1938"/>
                  <a:pt x="3560" y="1938"/>
                  <a:pt x="3558" y="1942"/>
                </a:cubicBezTo>
                <a:cubicBezTo>
                  <a:pt x="3554" y="1949"/>
                  <a:pt x="3554" y="1949"/>
                  <a:pt x="3554" y="1949"/>
                </a:cubicBezTo>
                <a:cubicBezTo>
                  <a:pt x="3301" y="1751"/>
                  <a:pt x="3301" y="1751"/>
                  <a:pt x="3301" y="1751"/>
                </a:cubicBezTo>
                <a:cubicBezTo>
                  <a:pt x="3303" y="1751"/>
                  <a:pt x="3303" y="1751"/>
                  <a:pt x="3303" y="1751"/>
                </a:cubicBezTo>
                <a:cubicBezTo>
                  <a:pt x="3307" y="1751"/>
                  <a:pt x="3310" y="1745"/>
                  <a:pt x="3308" y="1741"/>
                </a:cubicBezTo>
                <a:cubicBezTo>
                  <a:pt x="3296" y="1722"/>
                  <a:pt x="3296" y="1722"/>
                  <a:pt x="3296" y="1722"/>
                </a:cubicBezTo>
                <a:cubicBezTo>
                  <a:pt x="3293" y="1716"/>
                  <a:pt x="3293" y="1716"/>
                  <a:pt x="3293" y="1716"/>
                </a:cubicBezTo>
                <a:cubicBezTo>
                  <a:pt x="3490" y="1371"/>
                  <a:pt x="3490" y="1371"/>
                  <a:pt x="3490" y="1371"/>
                </a:cubicBezTo>
                <a:cubicBezTo>
                  <a:pt x="3515" y="1371"/>
                  <a:pt x="3515" y="1371"/>
                  <a:pt x="3515" y="1371"/>
                </a:cubicBezTo>
                <a:cubicBezTo>
                  <a:pt x="3518" y="1371"/>
                  <a:pt x="3521" y="1367"/>
                  <a:pt x="3521" y="1364"/>
                </a:cubicBezTo>
                <a:cubicBezTo>
                  <a:pt x="3521" y="1356"/>
                  <a:pt x="3521" y="1356"/>
                  <a:pt x="3521" y="1356"/>
                </a:cubicBezTo>
                <a:cubicBezTo>
                  <a:pt x="3880" y="1438"/>
                  <a:pt x="3880" y="1438"/>
                  <a:pt x="3880" y="1438"/>
                </a:cubicBezTo>
                <a:cubicBezTo>
                  <a:pt x="3881" y="1435"/>
                  <a:pt x="3881" y="1435"/>
                  <a:pt x="3881" y="1435"/>
                </a:cubicBezTo>
                <a:cubicBezTo>
                  <a:pt x="3521" y="1351"/>
                  <a:pt x="3521" y="1351"/>
                  <a:pt x="3521" y="1351"/>
                </a:cubicBezTo>
                <a:cubicBezTo>
                  <a:pt x="3521" y="1333"/>
                  <a:pt x="3521" y="1333"/>
                  <a:pt x="3521" y="1333"/>
                </a:cubicBezTo>
                <a:cubicBezTo>
                  <a:pt x="3521" y="1330"/>
                  <a:pt x="3518" y="1327"/>
                  <a:pt x="3515" y="1327"/>
                </a:cubicBezTo>
                <a:cubicBezTo>
                  <a:pt x="3501" y="1327"/>
                  <a:pt x="3501" y="1327"/>
                  <a:pt x="3501" y="1327"/>
                </a:cubicBezTo>
                <a:cubicBezTo>
                  <a:pt x="3491" y="1031"/>
                  <a:pt x="3491" y="1031"/>
                  <a:pt x="3491" y="1031"/>
                </a:cubicBezTo>
                <a:cubicBezTo>
                  <a:pt x="3498" y="1030"/>
                  <a:pt x="3504" y="1024"/>
                  <a:pt x="3504" y="1016"/>
                </a:cubicBezTo>
                <a:cubicBezTo>
                  <a:pt x="3504" y="1012"/>
                  <a:pt x="3502" y="1009"/>
                  <a:pt x="3500" y="1006"/>
                </a:cubicBezTo>
                <a:cubicBezTo>
                  <a:pt x="3702" y="747"/>
                  <a:pt x="3702" y="747"/>
                  <a:pt x="3702" y="747"/>
                </a:cubicBezTo>
                <a:cubicBezTo>
                  <a:pt x="3720" y="747"/>
                  <a:pt x="3720" y="747"/>
                  <a:pt x="3720" y="747"/>
                </a:cubicBezTo>
                <a:cubicBezTo>
                  <a:pt x="3740" y="747"/>
                  <a:pt x="3740" y="747"/>
                  <a:pt x="3740" y="747"/>
                </a:cubicBezTo>
                <a:cubicBezTo>
                  <a:pt x="3745" y="747"/>
                  <a:pt x="3748" y="741"/>
                  <a:pt x="3745" y="737"/>
                </a:cubicBezTo>
                <a:cubicBezTo>
                  <a:pt x="3742" y="731"/>
                  <a:pt x="3742" y="731"/>
                  <a:pt x="3742" y="731"/>
                </a:cubicBezTo>
                <a:cubicBezTo>
                  <a:pt x="3894" y="721"/>
                  <a:pt x="3894" y="721"/>
                  <a:pt x="3894" y="721"/>
                </a:cubicBezTo>
                <a:cubicBezTo>
                  <a:pt x="3894" y="717"/>
                  <a:pt x="3894" y="717"/>
                  <a:pt x="3894" y="717"/>
                </a:cubicBezTo>
                <a:cubicBezTo>
                  <a:pt x="3740" y="727"/>
                  <a:pt x="3740" y="727"/>
                  <a:pt x="3740" y="727"/>
                </a:cubicBezTo>
                <a:cubicBezTo>
                  <a:pt x="3735" y="719"/>
                  <a:pt x="3735" y="719"/>
                  <a:pt x="3735" y="719"/>
                </a:cubicBezTo>
                <a:cubicBezTo>
                  <a:pt x="3725" y="702"/>
                  <a:pt x="3725" y="702"/>
                  <a:pt x="3725" y="702"/>
                </a:cubicBezTo>
                <a:cubicBezTo>
                  <a:pt x="3722" y="698"/>
                  <a:pt x="3717" y="698"/>
                  <a:pt x="3715" y="702"/>
                </a:cubicBezTo>
                <a:cubicBezTo>
                  <a:pt x="3704" y="719"/>
                  <a:pt x="3704" y="719"/>
                  <a:pt x="3704" y="719"/>
                </a:cubicBezTo>
                <a:cubicBezTo>
                  <a:pt x="3694" y="736"/>
                  <a:pt x="3694" y="736"/>
                  <a:pt x="3694" y="736"/>
                </a:cubicBezTo>
                <a:cubicBezTo>
                  <a:pt x="3692" y="740"/>
                  <a:pt x="3694" y="744"/>
                  <a:pt x="3697" y="745"/>
                </a:cubicBezTo>
                <a:cubicBezTo>
                  <a:pt x="3496" y="1003"/>
                  <a:pt x="3496" y="1003"/>
                  <a:pt x="3496" y="1003"/>
                </a:cubicBezTo>
                <a:cubicBezTo>
                  <a:pt x="3494" y="1001"/>
                  <a:pt x="3491" y="1000"/>
                  <a:pt x="3489" y="1000"/>
                </a:cubicBezTo>
                <a:cubicBezTo>
                  <a:pt x="3488" y="1000"/>
                  <a:pt x="3487" y="1000"/>
                  <a:pt x="3486" y="1001"/>
                </a:cubicBezTo>
                <a:cubicBezTo>
                  <a:pt x="3343" y="514"/>
                  <a:pt x="3343" y="514"/>
                  <a:pt x="3343" y="514"/>
                </a:cubicBezTo>
                <a:cubicBezTo>
                  <a:pt x="3348" y="512"/>
                  <a:pt x="3352" y="506"/>
                  <a:pt x="3352" y="500"/>
                </a:cubicBezTo>
                <a:cubicBezTo>
                  <a:pt x="3900" y="400"/>
                  <a:pt x="3900" y="400"/>
                  <a:pt x="3900" y="400"/>
                </a:cubicBezTo>
                <a:cubicBezTo>
                  <a:pt x="3899" y="396"/>
                  <a:pt x="3899" y="396"/>
                  <a:pt x="3899" y="396"/>
                </a:cubicBezTo>
                <a:cubicBezTo>
                  <a:pt x="3352" y="496"/>
                  <a:pt x="3352" y="496"/>
                  <a:pt x="3352" y="496"/>
                </a:cubicBezTo>
                <a:cubicBezTo>
                  <a:pt x="3350" y="492"/>
                  <a:pt x="3348" y="488"/>
                  <a:pt x="3344" y="486"/>
                </a:cubicBezTo>
                <a:cubicBezTo>
                  <a:pt x="3481" y="135"/>
                  <a:pt x="3481" y="135"/>
                  <a:pt x="3481" y="135"/>
                </a:cubicBezTo>
                <a:cubicBezTo>
                  <a:pt x="3482" y="135"/>
                  <a:pt x="3483" y="135"/>
                  <a:pt x="3485" y="135"/>
                </a:cubicBezTo>
                <a:close/>
                <a:moveTo>
                  <a:pt x="3477" y="1351"/>
                </a:moveTo>
                <a:cubicBezTo>
                  <a:pt x="3143" y="1427"/>
                  <a:pt x="3143" y="1427"/>
                  <a:pt x="3143" y="1427"/>
                </a:cubicBezTo>
                <a:cubicBezTo>
                  <a:pt x="3143" y="1427"/>
                  <a:pt x="3143" y="1427"/>
                  <a:pt x="3143" y="1427"/>
                </a:cubicBezTo>
                <a:cubicBezTo>
                  <a:pt x="3141" y="1422"/>
                  <a:pt x="3141" y="1422"/>
                  <a:pt x="3141" y="1422"/>
                </a:cubicBezTo>
                <a:cubicBezTo>
                  <a:pt x="3328" y="1236"/>
                  <a:pt x="3328" y="1236"/>
                  <a:pt x="3328" y="1236"/>
                </a:cubicBezTo>
                <a:cubicBezTo>
                  <a:pt x="3330" y="1238"/>
                  <a:pt x="3334" y="1239"/>
                  <a:pt x="3337" y="1239"/>
                </a:cubicBezTo>
                <a:cubicBezTo>
                  <a:pt x="3344" y="1239"/>
                  <a:pt x="3350" y="1235"/>
                  <a:pt x="3354" y="1229"/>
                </a:cubicBezTo>
                <a:cubicBezTo>
                  <a:pt x="3477" y="1333"/>
                  <a:pt x="3477" y="1333"/>
                  <a:pt x="3477" y="1333"/>
                </a:cubicBezTo>
                <a:lnTo>
                  <a:pt x="3477" y="1351"/>
                </a:lnTo>
                <a:close/>
                <a:moveTo>
                  <a:pt x="2738" y="2011"/>
                </a:moveTo>
                <a:cubicBezTo>
                  <a:pt x="1835" y="2089"/>
                  <a:pt x="1835" y="2089"/>
                  <a:pt x="1835" y="2089"/>
                </a:cubicBezTo>
                <a:cubicBezTo>
                  <a:pt x="1834" y="2088"/>
                  <a:pt x="1834" y="2087"/>
                  <a:pt x="1834" y="2086"/>
                </a:cubicBezTo>
                <a:cubicBezTo>
                  <a:pt x="2148" y="1915"/>
                  <a:pt x="2148" y="1915"/>
                  <a:pt x="2148" y="1915"/>
                </a:cubicBezTo>
                <a:cubicBezTo>
                  <a:pt x="2154" y="1925"/>
                  <a:pt x="2166" y="1932"/>
                  <a:pt x="2179" y="1932"/>
                </a:cubicBezTo>
                <a:cubicBezTo>
                  <a:pt x="2200" y="1932"/>
                  <a:pt x="2217" y="1916"/>
                  <a:pt x="2217" y="1895"/>
                </a:cubicBezTo>
                <a:cubicBezTo>
                  <a:pt x="2217" y="1895"/>
                  <a:pt x="2216" y="1894"/>
                  <a:pt x="2216" y="1894"/>
                </a:cubicBezTo>
                <a:cubicBezTo>
                  <a:pt x="2530" y="1868"/>
                  <a:pt x="2530" y="1868"/>
                  <a:pt x="2530" y="1868"/>
                </a:cubicBezTo>
                <a:cubicBezTo>
                  <a:pt x="2532" y="1878"/>
                  <a:pt x="2540" y="1885"/>
                  <a:pt x="2551" y="1885"/>
                </a:cubicBezTo>
                <a:cubicBezTo>
                  <a:pt x="2557" y="1885"/>
                  <a:pt x="2562" y="1882"/>
                  <a:pt x="2566" y="1878"/>
                </a:cubicBezTo>
                <a:cubicBezTo>
                  <a:pt x="2740" y="2004"/>
                  <a:pt x="2740" y="2004"/>
                  <a:pt x="2740" y="2004"/>
                </a:cubicBezTo>
                <a:cubicBezTo>
                  <a:pt x="2739" y="2006"/>
                  <a:pt x="2738" y="2009"/>
                  <a:pt x="2738" y="2011"/>
                </a:cubicBezTo>
                <a:close/>
                <a:moveTo>
                  <a:pt x="1819" y="2076"/>
                </a:moveTo>
                <a:cubicBezTo>
                  <a:pt x="1817" y="2076"/>
                  <a:pt x="1814" y="2077"/>
                  <a:pt x="1812" y="2077"/>
                </a:cubicBezTo>
                <a:cubicBezTo>
                  <a:pt x="1735" y="1951"/>
                  <a:pt x="1735" y="1951"/>
                  <a:pt x="1735" y="1951"/>
                </a:cubicBezTo>
                <a:cubicBezTo>
                  <a:pt x="1747" y="1943"/>
                  <a:pt x="1754" y="1929"/>
                  <a:pt x="1754" y="1914"/>
                </a:cubicBezTo>
                <a:cubicBezTo>
                  <a:pt x="2143" y="1899"/>
                  <a:pt x="2143" y="1899"/>
                  <a:pt x="2143" y="1899"/>
                </a:cubicBezTo>
                <a:cubicBezTo>
                  <a:pt x="2143" y="1903"/>
                  <a:pt x="2144" y="1907"/>
                  <a:pt x="2146" y="1911"/>
                </a:cubicBezTo>
                <a:cubicBezTo>
                  <a:pt x="1832" y="2083"/>
                  <a:pt x="1832" y="2083"/>
                  <a:pt x="1832" y="2083"/>
                </a:cubicBezTo>
                <a:cubicBezTo>
                  <a:pt x="1829" y="2079"/>
                  <a:pt x="1824" y="2076"/>
                  <a:pt x="1819" y="2076"/>
                </a:cubicBezTo>
                <a:close/>
                <a:moveTo>
                  <a:pt x="706" y="1793"/>
                </a:moveTo>
                <a:cubicBezTo>
                  <a:pt x="701" y="1793"/>
                  <a:pt x="698" y="1795"/>
                  <a:pt x="694" y="1798"/>
                </a:cubicBezTo>
                <a:cubicBezTo>
                  <a:pt x="392" y="1520"/>
                  <a:pt x="392" y="1520"/>
                  <a:pt x="392" y="1520"/>
                </a:cubicBezTo>
                <a:cubicBezTo>
                  <a:pt x="393" y="1519"/>
                  <a:pt x="392" y="1518"/>
                  <a:pt x="392" y="1516"/>
                </a:cubicBezTo>
                <a:cubicBezTo>
                  <a:pt x="388" y="1510"/>
                  <a:pt x="388" y="1510"/>
                  <a:pt x="388" y="1510"/>
                </a:cubicBezTo>
                <a:cubicBezTo>
                  <a:pt x="553" y="1458"/>
                  <a:pt x="553" y="1458"/>
                  <a:pt x="553" y="1458"/>
                </a:cubicBezTo>
                <a:cubicBezTo>
                  <a:pt x="554" y="1460"/>
                  <a:pt x="556" y="1463"/>
                  <a:pt x="559" y="1463"/>
                </a:cubicBezTo>
                <a:cubicBezTo>
                  <a:pt x="582" y="1463"/>
                  <a:pt x="582" y="1463"/>
                  <a:pt x="582" y="1463"/>
                </a:cubicBezTo>
                <a:cubicBezTo>
                  <a:pt x="605" y="1463"/>
                  <a:pt x="605" y="1463"/>
                  <a:pt x="605" y="1463"/>
                </a:cubicBezTo>
                <a:cubicBezTo>
                  <a:pt x="606" y="1463"/>
                  <a:pt x="607" y="1462"/>
                  <a:pt x="608" y="1461"/>
                </a:cubicBezTo>
                <a:cubicBezTo>
                  <a:pt x="822" y="1569"/>
                  <a:pt x="822" y="1569"/>
                  <a:pt x="822" y="1569"/>
                </a:cubicBezTo>
                <a:cubicBezTo>
                  <a:pt x="821" y="1571"/>
                  <a:pt x="821" y="1573"/>
                  <a:pt x="821" y="1575"/>
                </a:cubicBezTo>
                <a:cubicBezTo>
                  <a:pt x="821" y="1580"/>
                  <a:pt x="823" y="1585"/>
                  <a:pt x="828" y="1588"/>
                </a:cubicBezTo>
                <a:cubicBezTo>
                  <a:pt x="713" y="1795"/>
                  <a:pt x="713" y="1795"/>
                  <a:pt x="713" y="1795"/>
                </a:cubicBezTo>
                <a:cubicBezTo>
                  <a:pt x="710" y="1794"/>
                  <a:pt x="708" y="1793"/>
                  <a:pt x="706" y="1793"/>
                </a:cubicBezTo>
                <a:close/>
                <a:moveTo>
                  <a:pt x="2141" y="275"/>
                </a:moveTo>
                <a:cubicBezTo>
                  <a:pt x="2141" y="279"/>
                  <a:pt x="2141" y="279"/>
                  <a:pt x="2141" y="279"/>
                </a:cubicBezTo>
                <a:cubicBezTo>
                  <a:pt x="1931" y="326"/>
                  <a:pt x="1931" y="326"/>
                  <a:pt x="1931" y="326"/>
                </a:cubicBezTo>
                <a:cubicBezTo>
                  <a:pt x="1929" y="322"/>
                  <a:pt x="1929" y="322"/>
                  <a:pt x="1929" y="322"/>
                </a:cubicBezTo>
                <a:cubicBezTo>
                  <a:pt x="1916" y="300"/>
                  <a:pt x="1916" y="300"/>
                  <a:pt x="1916" y="300"/>
                </a:cubicBezTo>
                <a:cubicBezTo>
                  <a:pt x="1914" y="296"/>
                  <a:pt x="1908" y="296"/>
                  <a:pt x="1906" y="300"/>
                </a:cubicBezTo>
                <a:cubicBezTo>
                  <a:pt x="1893" y="322"/>
                  <a:pt x="1893" y="322"/>
                  <a:pt x="1893" y="322"/>
                </a:cubicBezTo>
                <a:cubicBezTo>
                  <a:pt x="1891" y="327"/>
                  <a:pt x="1891" y="327"/>
                  <a:pt x="1891" y="327"/>
                </a:cubicBezTo>
                <a:cubicBezTo>
                  <a:pt x="1594" y="252"/>
                  <a:pt x="1594" y="252"/>
                  <a:pt x="1594" y="252"/>
                </a:cubicBezTo>
                <a:cubicBezTo>
                  <a:pt x="1594" y="252"/>
                  <a:pt x="1595" y="252"/>
                  <a:pt x="1595" y="252"/>
                </a:cubicBezTo>
                <a:lnTo>
                  <a:pt x="2141" y="275"/>
                </a:lnTo>
                <a:close/>
                <a:moveTo>
                  <a:pt x="3137" y="803"/>
                </a:moveTo>
                <a:cubicBezTo>
                  <a:pt x="3134" y="803"/>
                  <a:pt x="3133" y="806"/>
                  <a:pt x="3133" y="809"/>
                </a:cubicBezTo>
                <a:cubicBezTo>
                  <a:pt x="3133" y="823"/>
                  <a:pt x="3133" y="823"/>
                  <a:pt x="3133" y="823"/>
                </a:cubicBezTo>
                <a:cubicBezTo>
                  <a:pt x="2999" y="820"/>
                  <a:pt x="2999" y="820"/>
                  <a:pt x="2999" y="820"/>
                </a:cubicBezTo>
                <a:cubicBezTo>
                  <a:pt x="2993" y="809"/>
                  <a:pt x="2993" y="809"/>
                  <a:pt x="2993" y="809"/>
                </a:cubicBezTo>
                <a:cubicBezTo>
                  <a:pt x="2987" y="799"/>
                  <a:pt x="2987" y="799"/>
                  <a:pt x="2987" y="799"/>
                </a:cubicBezTo>
                <a:cubicBezTo>
                  <a:pt x="3066" y="639"/>
                  <a:pt x="3066" y="639"/>
                  <a:pt x="3066" y="639"/>
                </a:cubicBezTo>
                <a:cubicBezTo>
                  <a:pt x="3074" y="639"/>
                  <a:pt x="3074" y="639"/>
                  <a:pt x="3074" y="639"/>
                </a:cubicBezTo>
                <a:cubicBezTo>
                  <a:pt x="3079" y="639"/>
                  <a:pt x="3079" y="639"/>
                  <a:pt x="3079" y="639"/>
                </a:cubicBezTo>
                <a:cubicBezTo>
                  <a:pt x="3142" y="803"/>
                  <a:pt x="3142" y="803"/>
                  <a:pt x="3142" y="803"/>
                </a:cubicBezTo>
                <a:lnTo>
                  <a:pt x="3137" y="803"/>
                </a:lnTo>
                <a:close/>
                <a:moveTo>
                  <a:pt x="3033" y="1252"/>
                </a:moveTo>
                <a:cubicBezTo>
                  <a:pt x="3023" y="1252"/>
                  <a:pt x="3015" y="1259"/>
                  <a:pt x="3013" y="1268"/>
                </a:cubicBezTo>
                <a:cubicBezTo>
                  <a:pt x="2800" y="1234"/>
                  <a:pt x="2800" y="1234"/>
                  <a:pt x="2800" y="1234"/>
                </a:cubicBezTo>
                <a:cubicBezTo>
                  <a:pt x="2797" y="1225"/>
                  <a:pt x="2790" y="1218"/>
                  <a:pt x="2781" y="1215"/>
                </a:cubicBezTo>
                <a:cubicBezTo>
                  <a:pt x="2834" y="1027"/>
                  <a:pt x="2834" y="1027"/>
                  <a:pt x="2834" y="1027"/>
                </a:cubicBezTo>
                <a:cubicBezTo>
                  <a:pt x="2846" y="1027"/>
                  <a:pt x="2846" y="1027"/>
                  <a:pt x="2846" y="1027"/>
                </a:cubicBezTo>
                <a:cubicBezTo>
                  <a:pt x="2849" y="1027"/>
                  <a:pt x="2853" y="1025"/>
                  <a:pt x="2853" y="1022"/>
                </a:cubicBezTo>
                <a:cubicBezTo>
                  <a:pt x="2853" y="1016"/>
                  <a:pt x="2853" y="1016"/>
                  <a:pt x="2853" y="1016"/>
                </a:cubicBezTo>
                <a:cubicBezTo>
                  <a:pt x="3145" y="1046"/>
                  <a:pt x="3145" y="1046"/>
                  <a:pt x="3145" y="1046"/>
                </a:cubicBezTo>
                <a:cubicBezTo>
                  <a:pt x="3145" y="1097"/>
                  <a:pt x="3145" y="1097"/>
                  <a:pt x="3145" y="1097"/>
                </a:cubicBezTo>
                <a:cubicBezTo>
                  <a:pt x="3145" y="1100"/>
                  <a:pt x="3150" y="1103"/>
                  <a:pt x="3153" y="1103"/>
                </a:cubicBezTo>
                <a:cubicBezTo>
                  <a:pt x="3153" y="1103"/>
                  <a:pt x="3153" y="1103"/>
                  <a:pt x="3153" y="1103"/>
                </a:cubicBezTo>
                <a:cubicBezTo>
                  <a:pt x="3044" y="1255"/>
                  <a:pt x="3044" y="1255"/>
                  <a:pt x="3044" y="1255"/>
                </a:cubicBezTo>
                <a:cubicBezTo>
                  <a:pt x="3041" y="1253"/>
                  <a:pt x="3037" y="1252"/>
                  <a:pt x="3033" y="1252"/>
                </a:cubicBezTo>
                <a:close/>
                <a:moveTo>
                  <a:pt x="2972" y="1607"/>
                </a:moveTo>
                <a:cubicBezTo>
                  <a:pt x="2786" y="1607"/>
                  <a:pt x="2786" y="1607"/>
                  <a:pt x="2786" y="1607"/>
                </a:cubicBezTo>
                <a:cubicBezTo>
                  <a:pt x="2785" y="1598"/>
                  <a:pt x="2778" y="1592"/>
                  <a:pt x="2769" y="1592"/>
                </a:cubicBezTo>
                <a:cubicBezTo>
                  <a:pt x="2766" y="1592"/>
                  <a:pt x="2763" y="1593"/>
                  <a:pt x="2761" y="1595"/>
                </a:cubicBezTo>
                <a:cubicBezTo>
                  <a:pt x="2654" y="1461"/>
                  <a:pt x="2654" y="1461"/>
                  <a:pt x="2654" y="1461"/>
                </a:cubicBezTo>
                <a:cubicBezTo>
                  <a:pt x="2656" y="1460"/>
                  <a:pt x="2657" y="1458"/>
                  <a:pt x="2657" y="1456"/>
                </a:cubicBezTo>
                <a:cubicBezTo>
                  <a:pt x="2657" y="1417"/>
                  <a:pt x="2657" y="1417"/>
                  <a:pt x="2657" y="1417"/>
                </a:cubicBezTo>
                <a:cubicBezTo>
                  <a:pt x="2657" y="1414"/>
                  <a:pt x="2653" y="1411"/>
                  <a:pt x="2650" y="1411"/>
                </a:cubicBezTo>
                <a:cubicBezTo>
                  <a:pt x="2634" y="1411"/>
                  <a:pt x="2634" y="1411"/>
                  <a:pt x="2634" y="1411"/>
                </a:cubicBezTo>
                <a:cubicBezTo>
                  <a:pt x="2609" y="1199"/>
                  <a:pt x="2609" y="1199"/>
                  <a:pt x="2609" y="1199"/>
                </a:cubicBezTo>
                <a:cubicBezTo>
                  <a:pt x="2661" y="1199"/>
                  <a:pt x="2661" y="1199"/>
                  <a:pt x="2661" y="1199"/>
                </a:cubicBezTo>
                <a:cubicBezTo>
                  <a:pt x="2666" y="1199"/>
                  <a:pt x="2668" y="1193"/>
                  <a:pt x="2666" y="1189"/>
                </a:cubicBezTo>
                <a:cubicBezTo>
                  <a:pt x="2660" y="1179"/>
                  <a:pt x="2660" y="1179"/>
                  <a:pt x="2660" y="1179"/>
                </a:cubicBezTo>
                <a:cubicBezTo>
                  <a:pt x="2748" y="1222"/>
                  <a:pt x="2748" y="1222"/>
                  <a:pt x="2748" y="1222"/>
                </a:cubicBezTo>
                <a:cubicBezTo>
                  <a:pt x="2741" y="1228"/>
                  <a:pt x="2737" y="1236"/>
                  <a:pt x="2737" y="1246"/>
                </a:cubicBezTo>
                <a:cubicBezTo>
                  <a:pt x="2737" y="1264"/>
                  <a:pt x="2752" y="1278"/>
                  <a:pt x="2770" y="1278"/>
                </a:cubicBezTo>
                <a:cubicBezTo>
                  <a:pt x="2779" y="1278"/>
                  <a:pt x="2787" y="1274"/>
                  <a:pt x="2793" y="1268"/>
                </a:cubicBezTo>
                <a:cubicBezTo>
                  <a:pt x="2981" y="1591"/>
                  <a:pt x="2981" y="1591"/>
                  <a:pt x="2981" y="1591"/>
                </a:cubicBezTo>
                <a:cubicBezTo>
                  <a:pt x="2976" y="1594"/>
                  <a:pt x="2972" y="1600"/>
                  <a:pt x="2972" y="1607"/>
                </a:cubicBezTo>
                <a:close/>
                <a:moveTo>
                  <a:pt x="2563" y="1847"/>
                </a:moveTo>
                <a:cubicBezTo>
                  <a:pt x="2560" y="1844"/>
                  <a:pt x="2555" y="1843"/>
                  <a:pt x="2551" y="1843"/>
                </a:cubicBezTo>
                <a:cubicBezTo>
                  <a:pt x="2549" y="1843"/>
                  <a:pt x="2547" y="1843"/>
                  <a:pt x="2546" y="1843"/>
                </a:cubicBezTo>
                <a:cubicBezTo>
                  <a:pt x="2496" y="1698"/>
                  <a:pt x="2496" y="1698"/>
                  <a:pt x="2496" y="1698"/>
                </a:cubicBezTo>
                <a:cubicBezTo>
                  <a:pt x="2516" y="1691"/>
                  <a:pt x="2530" y="1672"/>
                  <a:pt x="2530" y="1650"/>
                </a:cubicBezTo>
                <a:cubicBezTo>
                  <a:pt x="2530" y="1633"/>
                  <a:pt x="2522" y="1619"/>
                  <a:pt x="2511" y="1610"/>
                </a:cubicBezTo>
                <a:cubicBezTo>
                  <a:pt x="2622" y="1463"/>
                  <a:pt x="2622" y="1463"/>
                  <a:pt x="2622" y="1463"/>
                </a:cubicBezTo>
                <a:cubicBezTo>
                  <a:pt x="2649" y="1463"/>
                  <a:pt x="2649" y="1463"/>
                  <a:pt x="2649" y="1463"/>
                </a:cubicBezTo>
                <a:cubicBezTo>
                  <a:pt x="2757" y="1598"/>
                  <a:pt x="2757" y="1598"/>
                  <a:pt x="2757" y="1598"/>
                </a:cubicBezTo>
                <a:cubicBezTo>
                  <a:pt x="2754" y="1601"/>
                  <a:pt x="2752" y="1605"/>
                  <a:pt x="2752" y="1610"/>
                </a:cubicBezTo>
                <a:cubicBezTo>
                  <a:pt x="2752" y="1614"/>
                  <a:pt x="2754" y="1618"/>
                  <a:pt x="2757" y="1621"/>
                </a:cubicBezTo>
                <a:lnTo>
                  <a:pt x="2563" y="1847"/>
                </a:lnTo>
                <a:close/>
                <a:moveTo>
                  <a:pt x="1754" y="1910"/>
                </a:moveTo>
                <a:cubicBezTo>
                  <a:pt x="1754" y="1903"/>
                  <a:pt x="1751" y="1896"/>
                  <a:pt x="1747" y="1890"/>
                </a:cubicBezTo>
                <a:cubicBezTo>
                  <a:pt x="1913" y="1767"/>
                  <a:pt x="1913" y="1767"/>
                  <a:pt x="1913" y="1767"/>
                </a:cubicBezTo>
                <a:cubicBezTo>
                  <a:pt x="1952" y="1767"/>
                  <a:pt x="1952" y="1767"/>
                  <a:pt x="1952" y="1767"/>
                </a:cubicBezTo>
                <a:cubicBezTo>
                  <a:pt x="1993" y="1767"/>
                  <a:pt x="1993" y="1767"/>
                  <a:pt x="1993" y="1767"/>
                </a:cubicBezTo>
                <a:cubicBezTo>
                  <a:pt x="2148" y="1876"/>
                  <a:pt x="2148" y="1876"/>
                  <a:pt x="2148" y="1876"/>
                </a:cubicBezTo>
                <a:cubicBezTo>
                  <a:pt x="2145" y="1882"/>
                  <a:pt x="2142" y="1888"/>
                  <a:pt x="2142" y="1895"/>
                </a:cubicBezTo>
                <a:lnTo>
                  <a:pt x="1754" y="1910"/>
                </a:lnTo>
                <a:close/>
                <a:moveTo>
                  <a:pt x="1184" y="1791"/>
                </a:moveTo>
                <a:cubicBezTo>
                  <a:pt x="1180" y="1791"/>
                  <a:pt x="1180" y="1791"/>
                  <a:pt x="1180" y="1791"/>
                </a:cubicBezTo>
                <a:cubicBezTo>
                  <a:pt x="1279" y="1555"/>
                  <a:pt x="1279" y="1555"/>
                  <a:pt x="1279" y="1555"/>
                </a:cubicBezTo>
                <a:cubicBezTo>
                  <a:pt x="1290" y="1555"/>
                  <a:pt x="1290" y="1555"/>
                  <a:pt x="1290" y="1555"/>
                </a:cubicBezTo>
                <a:cubicBezTo>
                  <a:pt x="1325" y="1555"/>
                  <a:pt x="1325" y="1555"/>
                  <a:pt x="1325" y="1555"/>
                </a:cubicBezTo>
                <a:cubicBezTo>
                  <a:pt x="1330" y="1555"/>
                  <a:pt x="1333" y="1549"/>
                  <a:pt x="1330" y="1545"/>
                </a:cubicBezTo>
                <a:cubicBezTo>
                  <a:pt x="1318" y="1523"/>
                  <a:pt x="1318" y="1523"/>
                  <a:pt x="1318" y="1523"/>
                </a:cubicBezTo>
                <a:cubicBezTo>
                  <a:pt x="1502" y="1505"/>
                  <a:pt x="1502" y="1505"/>
                  <a:pt x="1502" y="1505"/>
                </a:cubicBezTo>
                <a:cubicBezTo>
                  <a:pt x="1503" y="1513"/>
                  <a:pt x="1509" y="1519"/>
                  <a:pt x="1515" y="1521"/>
                </a:cubicBezTo>
                <a:cubicBezTo>
                  <a:pt x="1454" y="1734"/>
                  <a:pt x="1454" y="1734"/>
                  <a:pt x="1454" y="1734"/>
                </a:cubicBezTo>
                <a:cubicBezTo>
                  <a:pt x="1453" y="1734"/>
                  <a:pt x="1451" y="1733"/>
                  <a:pt x="1450" y="1733"/>
                </a:cubicBezTo>
                <a:cubicBezTo>
                  <a:pt x="1438" y="1733"/>
                  <a:pt x="1429" y="1743"/>
                  <a:pt x="1429" y="1755"/>
                </a:cubicBezTo>
                <a:cubicBezTo>
                  <a:pt x="1429" y="1755"/>
                  <a:pt x="1428" y="1756"/>
                  <a:pt x="1428" y="1757"/>
                </a:cubicBezTo>
                <a:cubicBezTo>
                  <a:pt x="1189" y="1805"/>
                  <a:pt x="1189" y="1805"/>
                  <a:pt x="1189" y="1805"/>
                </a:cubicBezTo>
                <a:cubicBezTo>
                  <a:pt x="1189" y="1796"/>
                  <a:pt x="1189" y="1796"/>
                  <a:pt x="1189" y="1796"/>
                </a:cubicBezTo>
                <a:cubicBezTo>
                  <a:pt x="1189" y="1793"/>
                  <a:pt x="1187" y="1791"/>
                  <a:pt x="1184" y="1791"/>
                </a:cubicBezTo>
                <a:close/>
                <a:moveTo>
                  <a:pt x="1014" y="1445"/>
                </a:moveTo>
                <a:cubicBezTo>
                  <a:pt x="1004" y="1445"/>
                  <a:pt x="997" y="1453"/>
                  <a:pt x="997" y="1462"/>
                </a:cubicBezTo>
                <a:cubicBezTo>
                  <a:pt x="997" y="1465"/>
                  <a:pt x="997" y="1468"/>
                  <a:pt x="998" y="1470"/>
                </a:cubicBezTo>
                <a:cubicBezTo>
                  <a:pt x="851" y="1564"/>
                  <a:pt x="851" y="1564"/>
                  <a:pt x="851" y="1564"/>
                </a:cubicBezTo>
                <a:cubicBezTo>
                  <a:pt x="848" y="1560"/>
                  <a:pt x="843" y="1557"/>
                  <a:pt x="838" y="1557"/>
                </a:cubicBezTo>
                <a:cubicBezTo>
                  <a:pt x="832" y="1557"/>
                  <a:pt x="827" y="1560"/>
                  <a:pt x="823" y="1565"/>
                </a:cubicBezTo>
                <a:cubicBezTo>
                  <a:pt x="611" y="1457"/>
                  <a:pt x="611" y="1457"/>
                  <a:pt x="611" y="1457"/>
                </a:cubicBezTo>
                <a:cubicBezTo>
                  <a:pt x="611" y="1456"/>
                  <a:pt x="611" y="1454"/>
                  <a:pt x="610" y="1452"/>
                </a:cubicBezTo>
                <a:cubicBezTo>
                  <a:pt x="604" y="1441"/>
                  <a:pt x="604" y="1441"/>
                  <a:pt x="604" y="1441"/>
                </a:cubicBezTo>
                <a:cubicBezTo>
                  <a:pt x="831" y="1375"/>
                  <a:pt x="831" y="1375"/>
                  <a:pt x="831" y="1375"/>
                </a:cubicBezTo>
                <a:cubicBezTo>
                  <a:pt x="834" y="1382"/>
                  <a:pt x="841" y="1388"/>
                  <a:pt x="850" y="1388"/>
                </a:cubicBezTo>
                <a:cubicBezTo>
                  <a:pt x="861" y="1388"/>
                  <a:pt x="871" y="1378"/>
                  <a:pt x="871" y="1367"/>
                </a:cubicBezTo>
                <a:cubicBezTo>
                  <a:pt x="871" y="1364"/>
                  <a:pt x="870" y="1362"/>
                  <a:pt x="869" y="1360"/>
                </a:cubicBezTo>
                <a:cubicBezTo>
                  <a:pt x="1221" y="1189"/>
                  <a:pt x="1221" y="1189"/>
                  <a:pt x="1221" y="1189"/>
                </a:cubicBezTo>
                <a:cubicBezTo>
                  <a:pt x="1221" y="1199"/>
                  <a:pt x="1221" y="1199"/>
                  <a:pt x="1221" y="1199"/>
                </a:cubicBezTo>
                <a:cubicBezTo>
                  <a:pt x="1221" y="1202"/>
                  <a:pt x="1224" y="1203"/>
                  <a:pt x="1227" y="1203"/>
                </a:cubicBezTo>
                <a:cubicBezTo>
                  <a:pt x="1263" y="1203"/>
                  <a:pt x="1263" y="1203"/>
                  <a:pt x="1263" y="1203"/>
                </a:cubicBezTo>
                <a:cubicBezTo>
                  <a:pt x="1284" y="1481"/>
                  <a:pt x="1284" y="1481"/>
                  <a:pt x="1284" y="1481"/>
                </a:cubicBezTo>
                <a:cubicBezTo>
                  <a:pt x="1267" y="1513"/>
                  <a:pt x="1267" y="1513"/>
                  <a:pt x="1267" y="1513"/>
                </a:cubicBezTo>
                <a:cubicBezTo>
                  <a:pt x="1265" y="1515"/>
                  <a:pt x="1265" y="1515"/>
                  <a:pt x="1265" y="1515"/>
                </a:cubicBezTo>
                <a:cubicBezTo>
                  <a:pt x="1031" y="1464"/>
                  <a:pt x="1031" y="1464"/>
                  <a:pt x="1031" y="1464"/>
                </a:cubicBezTo>
                <a:cubicBezTo>
                  <a:pt x="1031" y="1464"/>
                  <a:pt x="1031" y="1463"/>
                  <a:pt x="1031" y="1462"/>
                </a:cubicBezTo>
                <a:cubicBezTo>
                  <a:pt x="1031" y="1453"/>
                  <a:pt x="1023" y="1445"/>
                  <a:pt x="1014" y="1445"/>
                </a:cubicBezTo>
                <a:close/>
                <a:moveTo>
                  <a:pt x="1113" y="427"/>
                </a:moveTo>
                <a:cubicBezTo>
                  <a:pt x="1120" y="427"/>
                  <a:pt x="1120" y="427"/>
                  <a:pt x="1120" y="427"/>
                </a:cubicBezTo>
                <a:cubicBezTo>
                  <a:pt x="1070" y="548"/>
                  <a:pt x="1070" y="548"/>
                  <a:pt x="1070" y="548"/>
                </a:cubicBezTo>
                <a:cubicBezTo>
                  <a:pt x="1070" y="548"/>
                  <a:pt x="1070" y="547"/>
                  <a:pt x="1070" y="547"/>
                </a:cubicBezTo>
                <a:cubicBezTo>
                  <a:pt x="1051" y="547"/>
                  <a:pt x="1051" y="547"/>
                  <a:pt x="1051" y="547"/>
                </a:cubicBezTo>
                <a:cubicBezTo>
                  <a:pt x="1048" y="547"/>
                  <a:pt x="1045" y="550"/>
                  <a:pt x="1045" y="553"/>
                </a:cubicBezTo>
                <a:cubicBezTo>
                  <a:pt x="1045" y="571"/>
                  <a:pt x="1045" y="571"/>
                  <a:pt x="1045" y="571"/>
                </a:cubicBezTo>
                <a:cubicBezTo>
                  <a:pt x="896" y="644"/>
                  <a:pt x="896" y="644"/>
                  <a:pt x="896" y="644"/>
                </a:cubicBezTo>
                <a:cubicBezTo>
                  <a:pt x="893" y="640"/>
                  <a:pt x="893" y="640"/>
                  <a:pt x="893" y="640"/>
                </a:cubicBezTo>
                <a:lnTo>
                  <a:pt x="1113" y="427"/>
                </a:lnTo>
                <a:close/>
                <a:moveTo>
                  <a:pt x="1343" y="373"/>
                </a:moveTo>
                <a:cubicBezTo>
                  <a:pt x="1605" y="437"/>
                  <a:pt x="1605" y="437"/>
                  <a:pt x="1605" y="437"/>
                </a:cubicBezTo>
                <a:cubicBezTo>
                  <a:pt x="1605" y="469"/>
                  <a:pt x="1605" y="469"/>
                  <a:pt x="1605" y="469"/>
                </a:cubicBezTo>
                <a:cubicBezTo>
                  <a:pt x="1469" y="553"/>
                  <a:pt x="1469" y="553"/>
                  <a:pt x="1469" y="553"/>
                </a:cubicBezTo>
                <a:cubicBezTo>
                  <a:pt x="1469" y="553"/>
                  <a:pt x="1469" y="553"/>
                  <a:pt x="1469" y="553"/>
                </a:cubicBezTo>
                <a:cubicBezTo>
                  <a:pt x="1469" y="550"/>
                  <a:pt x="1466" y="547"/>
                  <a:pt x="1463" y="547"/>
                </a:cubicBezTo>
                <a:cubicBezTo>
                  <a:pt x="1435" y="547"/>
                  <a:pt x="1435" y="547"/>
                  <a:pt x="1435" y="547"/>
                </a:cubicBezTo>
                <a:cubicBezTo>
                  <a:pt x="1335" y="382"/>
                  <a:pt x="1335" y="382"/>
                  <a:pt x="1335" y="382"/>
                </a:cubicBezTo>
                <a:cubicBezTo>
                  <a:pt x="1339" y="380"/>
                  <a:pt x="1342" y="377"/>
                  <a:pt x="1343" y="373"/>
                </a:cubicBezTo>
                <a:close/>
                <a:moveTo>
                  <a:pt x="1593" y="256"/>
                </a:moveTo>
                <a:cubicBezTo>
                  <a:pt x="1889" y="330"/>
                  <a:pt x="1889" y="330"/>
                  <a:pt x="1889" y="330"/>
                </a:cubicBezTo>
                <a:cubicBezTo>
                  <a:pt x="1881" y="344"/>
                  <a:pt x="1881" y="344"/>
                  <a:pt x="1881" y="344"/>
                </a:cubicBezTo>
                <a:cubicBezTo>
                  <a:pt x="1693" y="424"/>
                  <a:pt x="1693" y="424"/>
                  <a:pt x="1693" y="424"/>
                </a:cubicBezTo>
                <a:cubicBezTo>
                  <a:pt x="1693" y="403"/>
                  <a:pt x="1693" y="403"/>
                  <a:pt x="1693" y="403"/>
                </a:cubicBezTo>
                <a:cubicBezTo>
                  <a:pt x="1693" y="400"/>
                  <a:pt x="1690" y="399"/>
                  <a:pt x="1687" y="399"/>
                </a:cubicBezTo>
                <a:cubicBezTo>
                  <a:pt x="1633" y="399"/>
                  <a:pt x="1633" y="399"/>
                  <a:pt x="1633" y="399"/>
                </a:cubicBezTo>
                <a:cubicBezTo>
                  <a:pt x="1582" y="270"/>
                  <a:pt x="1582" y="270"/>
                  <a:pt x="1582" y="270"/>
                </a:cubicBezTo>
                <a:cubicBezTo>
                  <a:pt x="1587" y="267"/>
                  <a:pt x="1591" y="262"/>
                  <a:pt x="1593" y="256"/>
                </a:cubicBezTo>
                <a:close/>
                <a:moveTo>
                  <a:pt x="2823" y="506"/>
                </a:moveTo>
                <a:cubicBezTo>
                  <a:pt x="2683" y="659"/>
                  <a:pt x="2683" y="659"/>
                  <a:pt x="2683" y="659"/>
                </a:cubicBezTo>
                <a:cubicBezTo>
                  <a:pt x="2647" y="659"/>
                  <a:pt x="2647" y="659"/>
                  <a:pt x="2647" y="659"/>
                </a:cubicBezTo>
                <a:cubicBezTo>
                  <a:pt x="2648" y="483"/>
                  <a:pt x="2648" y="483"/>
                  <a:pt x="2648" y="483"/>
                </a:cubicBezTo>
                <a:cubicBezTo>
                  <a:pt x="2660" y="483"/>
                  <a:pt x="2660" y="483"/>
                  <a:pt x="2660" y="483"/>
                </a:cubicBezTo>
                <a:cubicBezTo>
                  <a:pt x="2663" y="483"/>
                  <a:pt x="2665" y="479"/>
                  <a:pt x="2665" y="476"/>
                </a:cubicBezTo>
                <a:cubicBezTo>
                  <a:pt x="2665" y="466"/>
                  <a:pt x="2665" y="466"/>
                  <a:pt x="2665" y="466"/>
                </a:cubicBezTo>
                <a:cubicBezTo>
                  <a:pt x="2821" y="479"/>
                  <a:pt x="2821" y="479"/>
                  <a:pt x="2821" y="479"/>
                </a:cubicBezTo>
                <a:cubicBezTo>
                  <a:pt x="2821" y="502"/>
                  <a:pt x="2821" y="502"/>
                  <a:pt x="2821" y="502"/>
                </a:cubicBezTo>
                <a:cubicBezTo>
                  <a:pt x="2821" y="504"/>
                  <a:pt x="2822" y="505"/>
                  <a:pt x="2823" y="506"/>
                </a:cubicBezTo>
                <a:close/>
                <a:moveTo>
                  <a:pt x="2939" y="831"/>
                </a:moveTo>
                <a:cubicBezTo>
                  <a:pt x="2789" y="886"/>
                  <a:pt x="2789" y="886"/>
                  <a:pt x="2789" y="886"/>
                </a:cubicBezTo>
                <a:cubicBezTo>
                  <a:pt x="2789" y="881"/>
                  <a:pt x="2789" y="881"/>
                  <a:pt x="2789" y="881"/>
                </a:cubicBezTo>
                <a:cubicBezTo>
                  <a:pt x="2789" y="878"/>
                  <a:pt x="2787" y="875"/>
                  <a:pt x="2784" y="875"/>
                </a:cubicBezTo>
                <a:cubicBezTo>
                  <a:pt x="2761" y="875"/>
                  <a:pt x="2761" y="875"/>
                  <a:pt x="2761" y="875"/>
                </a:cubicBezTo>
                <a:cubicBezTo>
                  <a:pt x="2678" y="751"/>
                  <a:pt x="2678" y="751"/>
                  <a:pt x="2678" y="751"/>
                </a:cubicBezTo>
                <a:cubicBezTo>
                  <a:pt x="2685" y="751"/>
                  <a:pt x="2685" y="751"/>
                  <a:pt x="2685" y="751"/>
                </a:cubicBezTo>
                <a:cubicBezTo>
                  <a:pt x="2688" y="751"/>
                  <a:pt x="2689" y="748"/>
                  <a:pt x="2689" y="745"/>
                </a:cubicBezTo>
                <a:cubicBezTo>
                  <a:pt x="2689" y="724"/>
                  <a:pt x="2689" y="724"/>
                  <a:pt x="2689" y="724"/>
                </a:cubicBezTo>
                <a:cubicBezTo>
                  <a:pt x="2948" y="815"/>
                  <a:pt x="2948" y="815"/>
                  <a:pt x="2948" y="815"/>
                </a:cubicBezTo>
                <a:lnTo>
                  <a:pt x="2939" y="831"/>
                </a:lnTo>
                <a:close/>
                <a:moveTo>
                  <a:pt x="2179" y="1858"/>
                </a:moveTo>
                <a:cubicBezTo>
                  <a:pt x="2168" y="1858"/>
                  <a:pt x="2157" y="1863"/>
                  <a:pt x="2150" y="1872"/>
                </a:cubicBezTo>
                <a:cubicBezTo>
                  <a:pt x="1998" y="1764"/>
                  <a:pt x="1998" y="1764"/>
                  <a:pt x="1998" y="1764"/>
                </a:cubicBezTo>
                <a:cubicBezTo>
                  <a:pt x="2000" y="1762"/>
                  <a:pt x="2001" y="1759"/>
                  <a:pt x="2000" y="1756"/>
                </a:cubicBezTo>
                <a:cubicBezTo>
                  <a:pt x="1978" y="1719"/>
                  <a:pt x="1978" y="1719"/>
                  <a:pt x="1978" y="1719"/>
                </a:cubicBezTo>
                <a:cubicBezTo>
                  <a:pt x="1975" y="1712"/>
                  <a:pt x="1975" y="1712"/>
                  <a:pt x="1975" y="1712"/>
                </a:cubicBezTo>
                <a:cubicBezTo>
                  <a:pt x="2119" y="1557"/>
                  <a:pt x="2119" y="1557"/>
                  <a:pt x="2119" y="1557"/>
                </a:cubicBezTo>
                <a:cubicBezTo>
                  <a:pt x="2126" y="1564"/>
                  <a:pt x="2136" y="1568"/>
                  <a:pt x="2147" y="1568"/>
                </a:cubicBezTo>
                <a:cubicBezTo>
                  <a:pt x="2171" y="1568"/>
                  <a:pt x="2190" y="1548"/>
                  <a:pt x="2190" y="1524"/>
                </a:cubicBezTo>
                <a:cubicBezTo>
                  <a:pt x="2190" y="1522"/>
                  <a:pt x="2189" y="1521"/>
                  <a:pt x="2189" y="1519"/>
                </a:cubicBezTo>
                <a:cubicBezTo>
                  <a:pt x="2329" y="1495"/>
                  <a:pt x="2329" y="1495"/>
                  <a:pt x="2329" y="1495"/>
                </a:cubicBezTo>
                <a:cubicBezTo>
                  <a:pt x="2329" y="1500"/>
                  <a:pt x="2329" y="1500"/>
                  <a:pt x="2329" y="1500"/>
                </a:cubicBezTo>
                <a:cubicBezTo>
                  <a:pt x="2329" y="1503"/>
                  <a:pt x="2334" y="1507"/>
                  <a:pt x="2337" y="1507"/>
                </a:cubicBezTo>
                <a:cubicBezTo>
                  <a:pt x="2356" y="1507"/>
                  <a:pt x="2356" y="1507"/>
                  <a:pt x="2356" y="1507"/>
                </a:cubicBezTo>
                <a:cubicBezTo>
                  <a:pt x="2356" y="1507"/>
                  <a:pt x="2357" y="1506"/>
                  <a:pt x="2357" y="1506"/>
                </a:cubicBezTo>
                <a:cubicBezTo>
                  <a:pt x="2443" y="1611"/>
                  <a:pt x="2443" y="1611"/>
                  <a:pt x="2443" y="1611"/>
                </a:cubicBezTo>
                <a:cubicBezTo>
                  <a:pt x="2432" y="1621"/>
                  <a:pt x="2426" y="1634"/>
                  <a:pt x="2426" y="1650"/>
                </a:cubicBezTo>
                <a:cubicBezTo>
                  <a:pt x="2426" y="1662"/>
                  <a:pt x="2430" y="1672"/>
                  <a:pt x="2436" y="1681"/>
                </a:cubicBezTo>
                <a:cubicBezTo>
                  <a:pt x="2207" y="1870"/>
                  <a:pt x="2207" y="1870"/>
                  <a:pt x="2207" y="1870"/>
                </a:cubicBezTo>
                <a:cubicBezTo>
                  <a:pt x="2200" y="1863"/>
                  <a:pt x="2190" y="1858"/>
                  <a:pt x="2179" y="1858"/>
                </a:cubicBezTo>
                <a:close/>
                <a:moveTo>
                  <a:pt x="1458" y="1735"/>
                </a:moveTo>
                <a:cubicBezTo>
                  <a:pt x="1519" y="1522"/>
                  <a:pt x="1519" y="1522"/>
                  <a:pt x="1519" y="1522"/>
                </a:cubicBezTo>
                <a:cubicBezTo>
                  <a:pt x="1521" y="1523"/>
                  <a:pt x="1522" y="1523"/>
                  <a:pt x="1523" y="1523"/>
                </a:cubicBezTo>
                <a:cubicBezTo>
                  <a:pt x="1535" y="1523"/>
                  <a:pt x="1545" y="1513"/>
                  <a:pt x="1545" y="1501"/>
                </a:cubicBezTo>
                <a:cubicBezTo>
                  <a:pt x="1545" y="1498"/>
                  <a:pt x="1545" y="1495"/>
                  <a:pt x="1543" y="1492"/>
                </a:cubicBezTo>
                <a:cubicBezTo>
                  <a:pt x="1607" y="1458"/>
                  <a:pt x="1607" y="1458"/>
                  <a:pt x="1607" y="1458"/>
                </a:cubicBezTo>
                <a:cubicBezTo>
                  <a:pt x="1608" y="1460"/>
                  <a:pt x="1610" y="1463"/>
                  <a:pt x="1612" y="1463"/>
                </a:cubicBezTo>
                <a:cubicBezTo>
                  <a:pt x="1653" y="1463"/>
                  <a:pt x="1653" y="1463"/>
                  <a:pt x="1653" y="1463"/>
                </a:cubicBezTo>
                <a:cubicBezTo>
                  <a:pt x="1673" y="1463"/>
                  <a:pt x="1673" y="1463"/>
                  <a:pt x="1673" y="1463"/>
                </a:cubicBezTo>
                <a:cubicBezTo>
                  <a:pt x="1731" y="1596"/>
                  <a:pt x="1731" y="1596"/>
                  <a:pt x="1731" y="1596"/>
                </a:cubicBezTo>
                <a:cubicBezTo>
                  <a:pt x="1719" y="1602"/>
                  <a:pt x="1712" y="1613"/>
                  <a:pt x="1712" y="1627"/>
                </a:cubicBezTo>
                <a:cubicBezTo>
                  <a:pt x="1712" y="1631"/>
                  <a:pt x="1712" y="1635"/>
                  <a:pt x="1714" y="1638"/>
                </a:cubicBezTo>
                <a:cubicBezTo>
                  <a:pt x="1468" y="1745"/>
                  <a:pt x="1468" y="1745"/>
                  <a:pt x="1468" y="1745"/>
                </a:cubicBezTo>
                <a:cubicBezTo>
                  <a:pt x="1466" y="1740"/>
                  <a:pt x="1462" y="1737"/>
                  <a:pt x="1458" y="1735"/>
                </a:cubicBezTo>
                <a:close/>
                <a:moveTo>
                  <a:pt x="1267" y="1203"/>
                </a:moveTo>
                <a:cubicBezTo>
                  <a:pt x="1297" y="1203"/>
                  <a:pt x="1297" y="1203"/>
                  <a:pt x="1297" y="1203"/>
                </a:cubicBezTo>
                <a:cubicBezTo>
                  <a:pt x="1300" y="1203"/>
                  <a:pt x="1301" y="1202"/>
                  <a:pt x="1301" y="1199"/>
                </a:cubicBezTo>
                <a:cubicBezTo>
                  <a:pt x="1301" y="1193"/>
                  <a:pt x="1301" y="1193"/>
                  <a:pt x="1301" y="1193"/>
                </a:cubicBezTo>
                <a:cubicBezTo>
                  <a:pt x="1455" y="1281"/>
                  <a:pt x="1455" y="1281"/>
                  <a:pt x="1455" y="1281"/>
                </a:cubicBezTo>
                <a:cubicBezTo>
                  <a:pt x="1453" y="1285"/>
                  <a:pt x="1453" y="1285"/>
                  <a:pt x="1453" y="1285"/>
                </a:cubicBezTo>
                <a:cubicBezTo>
                  <a:pt x="1442" y="1304"/>
                  <a:pt x="1442" y="1304"/>
                  <a:pt x="1442" y="1304"/>
                </a:cubicBezTo>
                <a:cubicBezTo>
                  <a:pt x="1440" y="1308"/>
                  <a:pt x="1443" y="1313"/>
                  <a:pt x="1447" y="1313"/>
                </a:cubicBezTo>
                <a:cubicBezTo>
                  <a:pt x="1413" y="1358"/>
                  <a:pt x="1338" y="1455"/>
                  <a:pt x="1305" y="1499"/>
                </a:cubicBezTo>
                <a:cubicBezTo>
                  <a:pt x="1295" y="1482"/>
                  <a:pt x="1295" y="1482"/>
                  <a:pt x="1295" y="1482"/>
                </a:cubicBezTo>
                <a:cubicBezTo>
                  <a:pt x="1293" y="1479"/>
                  <a:pt x="1291" y="1478"/>
                  <a:pt x="1288" y="1478"/>
                </a:cubicBezTo>
                <a:lnTo>
                  <a:pt x="1267" y="1203"/>
                </a:lnTo>
                <a:close/>
                <a:moveTo>
                  <a:pt x="598" y="1431"/>
                </a:moveTo>
                <a:cubicBezTo>
                  <a:pt x="593" y="1423"/>
                  <a:pt x="593" y="1423"/>
                  <a:pt x="593" y="1423"/>
                </a:cubicBezTo>
                <a:cubicBezTo>
                  <a:pt x="692" y="1167"/>
                  <a:pt x="692" y="1167"/>
                  <a:pt x="692" y="1167"/>
                </a:cubicBezTo>
                <a:cubicBezTo>
                  <a:pt x="703" y="1167"/>
                  <a:pt x="703" y="1167"/>
                  <a:pt x="703" y="1167"/>
                </a:cubicBezTo>
                <a:cubicBezTo>
                  <a:pt x="706" y="1167"/>
                  <a:pt x="709" y="1164"/>
                  <a:pt x="709" y="1161"/>
                </a:cubicBezTo>
                <a:cubicBezTo>
                  <a:pt x="709" y="1155"/>
                  <a:pt x="709" y="1155"/>
                  <a:pt x="709" y="1155"/>
                </a:cubicBezTo>
                <a:cubicBezTo>
                  <a:pt x="911" y="1155"/>
                  <a:pt x="911" y="1155"/>
                  <a:pt x="911" y="1155"/>
                </a:cubicBezTo>
                <a:cubicBezTo>
                  <a:pt x="903" y="1169"/>
                  <a:pt x="903" y="1169"/>
                  <a:pt x="903" y="1169"/>
                </a:cubicBezTo>
                <a:cubicBezTo>
                  <a:pt x="901" y="1173"/>
                  <a:pt x="903" y="1179"/>
                  <a:pt x="908" y="1179"/>
                </a:cubicBezTo>
                <a:cubicBezTo>
                  <a:pt x="923" y="1179"/>
                  <a:pt x="923" y="1179"/>
                  <a:pt x="923" y="1179"/>
                </a:cubicBezTo>
                <a:cubicBezTo>
                  <a:pt x="856" y="1348"/>
                  <a:pt x="856" y="1348"/>
                  <a:pt x="856" y="1348"/>
                </a:cubicBezTo>
                <a:cubicBezTo>
                  <a:pt x="854" y="1347"/>
                  <a:pt x="852" y="1347"/>
                  <a:pt x="850" y="1347"/>
                </a:cubicBezTo>
                <a:cubicBezTo>
                  <a:pt x="838" y="1347"/>
                  <a:pt x="829" y="1356"/>
                  <a:pt x="829" y="1367"/>
                </a:cubicBezTo>
                <a:cubicBezTo>
                  <a:pt x="829" y="1368"/>
                  <a:pt x="829" y="1370"/>
                  <a:pt x="829" y="1371"/>
                </a:cubicBezTo>
                <a:cubicBezTo>
                  <a:pt x="602" y="1438"/>
                  <a:pt x="602" y="1438"/>
                  <a:pt x="602" y="1438"/>
                </a:cubicBezTo>
                <a:lnTo>
                  <a:pt x="598" y="1431"/>
                </a:lnTo>
                <a:close/>
                <a:moveTo>
                  <a:pt x="629" y="974"/>
                </a:moveTo>
                <a:cubicBezTo>
                  <a:pt x="629" y="972"/>
                  <a:pt x="629" y="969"/>
                  <a:pt x="628" y="967"/>
                </a:cubicBezTo>
                <a:cubicBezTo>
                  <a:pt x="813" y="875"/>
                  <a:pt x="813" y="875"/>
                  <a:pt x="813" y="875"/>
                </a:cubicBezTo>
                <a:cubicBezTo>
                  <a:pt x="813" y="877"/>
                  <a:pt x="813" y="877"/>
                  <a:pt x="813" y="877"/>
                </a:cubicBezTo>
                <a:cubicBezTo>
                  <a:pt x="813" y="880"/>
                  <a:pt x="814" y="883"/>
                  <a:pt x="817" y="883"/>
                </a:cubicBezTo>
                <a:cubicBezTo>
                  <a:pt x="846" y="883"/>
                  <a:pt x="846" y="883"/>
                  <a:pt x="846" y="883"/>
                </a:cubicBezTo>
                <a:cubicBezTo>
                  <a:pt x="849" y="883"/>
                  <a:pt x="853" y="880"/>
                  <a:pt x="853" y="877"/>
                </a:cubicBezTo>
                <a:cubicBezTo>
                  <a:pt x="853" y="869"/>
                  <a:pt x="853" y="869"/>
                  <a:pt x="853" y="869"/>
                </a:cubicBezTo>
                <a:cubicBezTo>
                  <a:pt x="1015" y="911"/>
                  <a:pt x="1015" y="911"/>
                  <a:pt x="1015" y="911"/>
                </a:cubicBezTo>
                <a:cubicBezTo>
                  <a:pt x="991" y="953"/>
                  <a:pt x="991" y="953"/>
                  <a:pt x="991" y="953"/>
                </a:cubicBezTo>
                <a:cubicBezTo>
                  <a:pt x="988" y="957"/>
                  <a:pt x="991" y="963"/>
                  <a:pt x="995" y="963"/>
                </a:cubicBezTo>
                <a:cubicBezTo>
                  <a:pt x="1029" y="963"/>
                  <a:pt x="1029" y="963"/>
                  <a:pt x="1029" y="963"/>
                </a:cubicBezTo>
                <a:cubicBezTo>
                  <a:pt x="943" y="1131"/>
                  <a:pt x="943" y="1131"/>
                  <a:pt x="943" y="1131"/>
                </a:cubicBezTo>
                <a:cubicBezTo>
                  <a:pt x="939" y="1124"/>
                  <a:pt x="939" y="1124"/>
                  <a:pt x="939" y="1124"/>
                </a:cubicBezTo>
                <a:cubicBezTo>
                  <a:pt x="937" y="1120"/>
                  <a:pt x="932" y="1120"/>
                  <a:pt x="929" y="1124"/>
                </a:cubicBezTo>
                <a:cubicBezTo>
                  <a:pt x="916" y="1146"/>
                  <a:pt x="916" y="1146"/>
                  <a:pt x="916" y="1146"/>
                </a:cubicBezTo>
                <a:cubicBezTo>
                  <a:pt x="913" y="1151"/>
                  <a:pt x="913" y="1151"/>
                  <a:pt x="913" y="1151"/>
                </a:cubicBezTo>
                <a:cubicBezTo>
                  <a:pt x="709" y="1151"/>
                  <a:pt x="709" y="1151"/>
                  <a:pt x="709" y="1151"/>
                </a:cubicBezTo>
                <a:cubicBezTo>
                  <a:pt x="709" y="1145"/>
                  <a:pt x="709" y="1145"/>
                  <a:pt x="709" y="1145"/>
                </a:cubicBezTo>
                <a:cubicBezTo>
                  <a:pt x="709" y="1142"/>
                  <a:pt x="706" y="1139"/>
                  <a:pt x="703" y="1139"/>
                </a:cubicBezTo>
                <a:cubicBezTo>
                  <a:pt x="690" y="1139"/>
                  <a:pt x="690" y="1139"/>
                  <a:pt x="690" y="1139"/>
                </a:cubicBezTo>
                <a:cubicBezTo>
                  <a:pt x="619" y="992"/>
                  <a:pt x="619" y="992"/>
                  <a:pt x="619" y="992"/>
                </a:cubicBezTo>
                <a:cubicBezTo>
                  <a:pt x="625" y="988"/>
                  <a:pt x="629" y="982"/>
                  <a:pt x="629" y="974"/>
                </a:cubicBezTo>
                <a:close/>
                <a:moveTo>
                  <a:pt x="870" y="691"/>
                </a:moveTo>
                <a:cubicBezTo>
                  <a:pt x="912" y="691"/>
                  <a:pt x="912" y="691"/>
                  <a:pt x="912" y="691"/>
                </a:cubicBezTo>
                <a:cubicBezTo>
                  <a:pt x="916" y="691"/>
                  <a:pt x="919" y="685"/>
                  <a:pt x="917" y="681"/>
                </a:cubicBezTo>
                <a:cubicBezTo>
                  <a:pt x="909" y="669"/>
                  <a:pt x="909" y="669"/>
                  <a:pt x="909" y="669"/>
                </a:cubicBezTo>
                <a:cubicBezTo>
                  <a:pt x="1219" y="713"/>
                  <a:pt x="1219" y="713"/>
                  <a:pt x="1219" y="713"/>
                </a:cubicBezTo>
                <a:cubicBezTo>
                  <a:pt x="1210" y="729"/>
                  <a:pt x="1210" y="729"/>
                  <a:pt x="1210" y="729"/>
                </a:cubicBezTo>
                <a:cubicBezTo>
                  <a:pt x="1209" y="731"/>
                  <a:pt x="1209" y="733"/>
                  <a:pt x="1211" y="735"/>
                </a:cubicBezTo>
                <a:cubicBezTo>
                  <a:pt x="1077" y="887"/>
                  <a:pt x="1077" y="887"/>
                  <a:pt x="1077" y="887"/>
                </a:cubicBezTo>
                <a:cubicBezTo>
                  <a:pt x="1057" y="853"/>
                  <a:pt x="1057" y="853"/>
                  <a:pt x="1057" y="853"/>
                </a:cubicBezTo>
                <a:cubicBezTo>
                  <a:pt x="1055" y="850"/>
                  <a:pt x="1050" y="850"/>
                  <a:pt x="1047" y="853"/>
                </a:cubicBezTo>
                <a:cubicBezTo>
                  <a:pt x="1019" y="903"/>
                  <a:pt x="1019" y="903"/>
                  <a:pt x="1019" y="903"/>
                </a:cubicBezTo>
                <a:cubicBezTo>
                  <a:pt x="1017" y="907"/>
                  <a:pt x="1017" y="907"/>
                  <a:pt x="1017" y="907"/>
                </a:cubicBezTo>
                <a:cubicBezTo>
                  <a:pt x="853" y="865"/>
                  <a:pt x="853" y="865"/>
                  <a:pt x="853" y="865"/>
                </a:cubicBezTo>
                <a:cubicBezTo>
                  <a:pt x="853" y="848"/>
                  <a:pt x="853" y="848"/>
                  <a:pt x="853" y="848"/>
                </a:cubicBezTo>
                <a:cubicBezTo>
                  <a:pt x="853" y="845"/>
                  <a:pt x="849" y="843"/>
                  <a:pt x="846" y="843"/>
                </a:cubicBezTo>
                <a:cubicBezTo>
                  <a:pt x="837" y="843"/>
                  <a:pt x="837" y="843"/>
                  <a:pt x="837" y="843"/>
                </a:cubicBezTo>
                <a:cubicBezTo>
                  <a:pt x="864" y="691"/>
                  <a:pt x="864" y="691"/>
                  <a:pt x="864" y="691"/>
                </a:cubicBezTo>
                <a:lnTo>
                  <a:pt x="870" y="691"/>
                </a:lnTo>
                <a:close/>
                <a:moveTo>
                  <a:pt x="1463" y="591"/>
                </a:moveTo>
                <a:cubicBezTo>
                  <a:pt x="1466" y="591"/>
                  <a:pt x="1469" y="589"/>
                  <a:pt x="1469" y="586"/>
                </a:cubicBezTo>
                <a:cubicBezTo>
                  <a:pt x="1469" y="558"/>
                  <a:pt x="1469" y="558"/>
                  <a:pt x="1469" y="558"/>
                </a:cubicBezTo>
                <a:cubicBezTo>
                  <a:pt x="1605" y="474"/>
                  <a:pt x="1605" y="474"/>
                  <a:pt x="1605" y="474"/>
                </a:cubicBezTo>
                <a:cubicBezTo>
                  <a:pt x="1605" y="477"/>
                  <a:pt x="1605" y="477"/>
                  <a:pt x="1605" y="477"/>
                </a:cubicBezTo>
                <a:cubicBezTo>
                  <a:pt x="1605" y="480"/>
                  <a:pt x="1610" y="483"/>
                  <a:pt x="1613" y="483"/>
                </a:cubicBezTo>
                <a:cubicBezTo>
                  <a:pt x="1651" y="483"/>
                  <a:pt x="1651" y="483"/>
                  <a:pt x="1651" y="483"/>
                </a:cubicBezTo>
                <a:cubicBezTo>
                  <a:pt x="1668" y="724"/>
                  <a:pt x="1668" y="724"/>
                  <a:pt x="1668" y="724"/>
                </a:cubicBezTo>
                <a:cubicBezTo>
                  <a:pt x="1667" y="724"/>
                  <a:pt x="1667" y="724"/>
                  <a:pt x="1667" y="725"/>
                </a:cubicBezTo>
                <a:cubicBezTo>
                  <a:pt x="1655" y="745"/>
                  <a:pt x="1655" y="745"/>
                  <a:pt x="1655" y="745"/>
                </a:cubicBezTo>
                <a:cubicBezTo>
                  <a:pt x="1649" y="754"/>
                  <a:pt x="1649" y="754"/>
                  <a:pt x="1649" y="754"/>
                </a:cubicBezTo>
                <a:cubicBezTo>
                  <a:pt x="1393" y="821"/>
                  <a:pt x="1393" y="821"/>
                  <a:pt x="1393" y="821"/>
                </a:cubicBezTo>
                <a:cubicBezTo>
                  <a:pt x="1393" y="818"/>
                  <a:pt x="1393" y="818"/>
                  <a:pt x="1393" y="818"/>
                </a:cubicBezTo>
                <a:cubicBezTo>
                  <a:pt x="1393" y="815"/>
                  <a:pt x="1392" y="811"/>
                  <a:pt x="1389" y="811"/>
                </a:cubicBezTo>
                <a:cubicBezTo>
                  <a:pt x="1386" y="811"/>
                  <a:pt x="1386" y="811"/>
                  <a:pt x="1386" y="811"/>
                </a:cubicBezTo>
                <a:cubicBezTo>
                  <a:pt x="1443" y="591"/>
                  <a:pt x="1443" y="591"/>
                  <a:pt x="1443" y="591"/>
                </a:cubicBezTo>
                <a:lnTo>
                  <a:pt x="1463" y="591"/>
                </a:lnTo>
                <a:close/>
                <a:moveTo>
                  <a:pt x="2222" y="455"/>
                </a:moveTo>
                <a:cubicBezTo>
                  <a:pt x="2230" y="455"/>
                  <a:pt x="2230" y="455"/>
                  <a:pt x="2230" y="455"/>
                </a:cubicBezTo>
                <a:cubicBezTo>
                  <a:pt x="2242" y="455"/>
                  <a:pt x="2242" y="455"/>
                  <a:pt x="2242" y="455"/>
                </a:cubicBezTo>
                <a:cubicBezTo>
                  <a:pt x="2243" y="455"/>
                  <a:pt x="2245" y="454"/>
                  <a:pt x="2246" y="453"/>
                </a:cubicBezTo>
                <a:cubicBezTo>
                  <a:pt x="2393" y="548"/>
                  <a:pt x="2393" y="548"/>
                  <a:pt x="2393" y="548"/>
                </a:cubicBezTo>
                <a:cubicBezTo>
                  <a:pt x="2393" y="564"/>
                  <a:pt x="2393" y="564"/>
                  <a:pt x="2393" y="564"/>
                </a:cubicBezTo>
                <a:cubicBezTo>
                  <a:pt x="2393" y="566"/>
                  <a:pt x="2393" y="569"/>
                  <a:pt x="2395" y="570"/>
                </a:cubicBezTo>
                <a:cubicBezTo>
                  <a:pt x="2289" y="731"/>
                  <a:pt x="2289" y="731"/>
                  <a:pt x="2289" y="731"/>
                </a:cubicBezTo>
                <a:cubicBezTo>
                  <a:pt x="2257" y="731"/>
                  <a:pt x="2257" y="731"/>
                  <a:pt x="2257" y="731"/>
                </a:cubicBezTo>
                <a:cubicBezTo>
                  <a:pt x="2256" y="731"/>
                  <a:pt x="2255" y="730"/>
                  <a:pt x="2254" y="731"/>
                </a:cubicBezTo>
                <a:cubicBezTo>
                  <a:pt x="2121" y="625"/>
                  <a:pt x="2121" y="625"/>
                  <a:pt x="2121" y="625"/>
                </a:cubicBezTo>
                <a:cubicBezTo>
                  <a:pt x="2121" y="591"/>
                  <a:pt x="2121" y="591"/>
                  <a:pt x="2121" y="591"/>
                </a:cubicBezTo>
                <a:cubicBezTo>
                  <a:pt x="2121" y="589"/>
                  <a:pt x="2119" y="588"/>
                  <a:pt x="2118" y="587"/>
                </a:cubicBezTo>
                <a:lnTo>
                  <a:pt x="2222" y="455"/>
                </a:lnTo>
                <a:close/>
                <a:moveTo>
                  <a:pt x="2754" y="875"/>
                </a:moveTo>
                <a:cubicBezTo>
                  <a:pt x="2751" y="875"/>
                  <a:pt x="2749" y="878"/>
                  <a:pt x="2749" y="881"/>
                </a:cubicBezTo>
                <a:cubicBezTo>
                  <a:pt x="2749" y="906"/>
                  <a:pt x="2749" y="906"/>
                  <a:pt x="2749" y="906"/>
                </a:cubicBezTo>
                <a:cubicBezTo>
                  <a:pt x="2490" y="1032"/>
                  <a:pt x="2490" y="1032"/>
                  <a:pt x="2490" y="1032"/>
                </a:cubicBezTo>
                <a:cubicBezTo>
                  <a:pt x="2489" y="1030"/>
                  <a:pt x="2486" y="1027"/>
                  <a:pt x="2484" y="1027"/>
                </a:cubicBezTo>
                <a:cubicBezTo>
                  <a:pt x="2468" y="1027"/>
                  <a:pt x="2468" y="1027"/>
                  <a:pt x="2468" y="1027"/>
                </a:cubicBezTo>
                <a:cubicBezTo>
                  <a:pt x="2466" y="1027"/>
                  <a:pt x="2465" y="1028"/>
                  <a:pt x="2464" y="1029"/>
                </a:cubicBezTo>
                <a:cubicBezTo>
                  <a:pt x="2388" y="965"/>
                  <a:pt x="2388" y="965"/>
                  <a:pt x="2388" y="965"/>
                </a:cubicBezTo>
                <a:cubicBezTo>
                  <a:pt x="2391" y="964"/>
                  <a:pt x="2394" y="960"/>
                  <a:pt x="2392" y="956"/>
                </a:cubicBezTo>
                <a:cubicBezTo>
                  <a:pt x="2375" y="927"/>
                  <a:pt x="2375" y="927"/>
                  <a:pt x="2375" y="927"/>
                </a:cubicBezTo>
                <a:cubicBezTo>
                  <a:pt x="2374" y="925"/>
                  <a:pt x="2374" y="925"/>
                  <a:pt x="2374" y="925"/>
                </a:cubicBezTo>
                <a:cubicBezTo>
                  <a:pt x="2476" y="844"/>
                  <a:pt x="2476" y="844"/>
                  <a:pt x="2476" y="844"/>
                </a:cubicBezTo>
                <a:cubicBezTo>
                  <a:pt x="2479" y="848"/>
                  <a:pt x="2484" y="850"/>
                  <a:pt x="2489" y="850"/>
                </a:cubicBezTo>
                <a:cubicBezTo>
                  <a:pt x="2499" y="850"/>
                  <a:pt x="2506" y="843"/>
                  <a:pt x="2506" y="834"/>
                </a:cubicBezTo>
                <a:cubicBezTo>
                  <a:pt x="2506" y="830"/>
                  <a:pt x="2505" y="826"/>
                  <a:pt x="2502" y="823"/>
                </a:cubicBezTo>
                <a:cubicBezTo>
                  <a:pt x="2601" y="744"/>
                  <a:pt x="2601" y="744"/>
                  <a:pt x="2601" y="744"/>
                </a:cubicBezTo>
                <a:cubicBezTo>
                  <a:pt x="2601" y="745"/>
                  <a:pt x="2601" y="745"/>
                  <a:pt x="2601" y="745"/>
                </a:cubicBezTo>
                <a:cubicBezTo>
                  <a:pt x="2601" y="748"/>
                  <a:pt x="2603" y="751"/>
                  <a:pt x="2606" y="751"/>
                </a:cubicBezTo>
                <a:cubicBezTo>
                  <a:pt x="2673" y="751"/>
                  <a:pt x="2673" y="751"/>
                  <a:pt x="2673" y="751"/>
                </a:cubicBezTo>
                <a:cubicBezTo>
                  <a:pt x="2756" y="875"/>
                  <a:pt x="2756" y="875"/>
                  <a:pt x="2756" y="875"/>
                </a:cubicBezTo>
                <a:lnTo>
                  <a:pt x="2754" y="875"/>
                </a:lnTo>
                <a:close/>
                <a:moveTo>
                  <a:pt x="2564" y="1136"/>
                </a:moveTo>
                <a:cubicBezTo>
                  <a:pt x="2533" y="1188"/>
                  <a:pt x="2533" y="1188"/>
                  <a:pt x="2533" y="1188"/>
                </a:cubicBezTo>
                <a:cubicBezTo>
                  <a:pt x="2531" y="1192"/>
                  <a:pt x="2533" y="1195"/>
                  <a:pt x="2536" y="1197"/>
                </a:cubicBezTo>
                <a:cubicBezTo>
                  <a:pt x="2364" y="1335"/>
                  <a:pt x="2364" y="1335"/>
                  <a:pt x="2364" y="1335"/>
                </a:cubicBezTo>
                <a:cubicBezTo>
                  <a:pt x="2361" y="1331"/>
                  <a:pt x="2355" y="1329"/>
                  <a:pt x="2350" y="1329"/>
                </a:cubicBezTo>
                <a:cubicBezTo>
                  <a:pt x="2345" y="1329"/>
                  <a:pt x="2342" y="1330"/>
                  <a:pt x="2338" y="1332"/>
                </a:cubicBezTo>
                <a:cubicBezTo>
                  <a:pt x="2260" y="1233"/>
                  <a:pt x="2260" y="1233"/>
                  <a:pt x="2260" y="1233"/>
                </a:cubicBezTo>
                <a:cubicBezTo>
                  <a:pt x="2264" y="1229"/>
                  <a:pt x="2266" y="1223"/>
                  <a:pt x="2266" y="1218"/>
                </a:cubicBezTo>
                <a:cubicBezTo>
                  <a:pt x="2266" y="1214"/>
                  <a:pt x="2265" y="1210"/>
                  <a:pt x="2263" y="1207"/>
                </a:cubicBezTo>
                <a:cubicBezTo>
                  <a:pt x="2464" y="1053"/>
                  <a:pt x="2464" y="1053"/>
                  <a:pt x="2464" y="1053"/>
                </a:cubicBezTo>
                <a:cubicBezTo>
                  <a:pt x="2465" y="1054"/>
                  <a:pt x="2466" y="1055"/>
                  <a:pt x="2468" y="1055"/>
                </a:cubicBezTo>
                <a:cubicBezTo>
                  <a:pt x="2484" y="1055"/>
                  <a:pt x="2484" y="1055"/>
                  <a:pt x="2484" y="1055"/>
                </a:cubicBezTo>
                <a:cubicBezTo>
                  <a:pt x="2485" y="1055"/>
                  <a:pt x="2487" y="1055"/>
                  <a:pt x="2488" y="1054"/>
                </a:cubicBezTo>
                <a:cubicBezTo>
                  <a:pt x="2514" y="1074"/>
                  <a:pt x="2548" y="1102"/>
                  <a:pt x="2572" y="1123"/>
                </a:cubicBezTo>
                <a:lnTo>
                  <a:pt x="2564" y="1136"/>
                </a:lnTo>
                <a:close/>
                <a:moveTo>
                  <a:pt x="1771" y="1601"/>
                </a:moveTo>
                <a:cubicBezTo>
                  <a:pt x="1765" y="1595"/>
                  <a:pt x="1756" y="1591"/>
                  <a:pt x="1746" y="1591"/>
                </a:cubicBezTo>
                <a:cubicBezTo>
                  <a:pt x="1742" y="1591"/>
                  <a:pt x="1738" y="1593"/>
                  <a:pt x="1734" y="1594"/>
                </a:cubicBezTo>
                <a:cubicBezTo>
                  <a:pt x="1677" y="1463"/>
                  <a:pt x="1677" y="1463"/>
                  <a:pt x="1677" y="1463"/>
                </a:cubicBezTo>
                <a:cubicBezTo>
                  <a:pt x="1694" y="1463"/>
                  <a:pt x="1694" y="1463"/>
                  <a:pt x="1694" y="1463"/>
                </a:cubicBezTo>
                <a:cubicBezTo>
                  <a:pt x="1698" y="1463"/>
                  <a:pt x="1701" y="1457"/>
                  <a:pt x="1699" y="1453"/>
                </a:cubicBezTo>
                <a:cubicBezTo>
                  <a:pt x="1678" y="1418"/>
                  <a:pt x="1678" y="1418"/>
                  <a:pt x="1678" y="1418"/>
                </a:cubicBezTo>
                <a:cubicBezTo>
                  <a:pt x="1678" y="1417"/>
                  <a:pt x="1678" y="1417"/>
                  <a:pt x="1678" y="1417"/>
                </a:cubicBezTo>
                <a:cubicBezTo>
                  <a:pt x="1922" y="1265"/>
                  <a:pt x="1922" y="1265"/>
                  <a:pt x="1922" y="1265"/>
                </a:cubicBezTo>
                <a:cubicBezTo>
                  <a:pt x="1924" y="1269"/>
                  <a:pt x="1929" y="1270"/>
                  <a:pt x="1934" y="1270"/>
                </a:cubicBezTo>
                <a:cubicBezTo>
                  <a:pt x="1947" y="1403"/>
                  <a:pt x="1947" y="1403"/>
                  <a:pt x="1947" y="1403"/>
                </a:cubicBezTo>
                <a:cubicBezTo>
                  <a:pt x="1923" y="1403"/>
                  <a:pt x="1923" y="1403"/>
                  <a:pt x="1923" y="1403"/>
                </a:cubicBezTo>
                <a:cubicBezTo>
                  <a:pt x="1920" y="1403"/>
                  <a:pt x="1917" y="1407"/>
                  <a:pt x="1917" y="1410"/>
                </a:cubicBezTo>
                <a:cubicBezTo>
                  <a:pt x="1917" y="1469"/>
                  <a:pt x="1917" y="1469"/>
                  <a:pt x="1917" y="1469"/>
                </a:cubicBezTo>
                <a:lnTo>
                  <a:pt x="1771" y="1601"/>
                </a:lnTo>
                <a:close/>
                <a:moveTo>
                  <a:pt x="1499" y="1305"/>
                </a:moveTo>
                <a:cubicBezTo>
                  <a:pt x="1498" y="1305"/>
                  <a:pt x="1498" y="1305"/>
                  <a:pt x="1498" y="1304"/>
                </a:cubicBezTo>
                <a:cubicBezTo>
                  <a:pt x="1487" y="1285"/>
                  <a:pt x="1487" y="1285"/>
                  <a:pt x="1487" y="1285"/>
                </a:cubicBezTo>
                <a:cubicBezTo>
                  <a:pt x="1483" y="1278"/>
                  <a:pt x="1483" y="1278"/>
                  <a:pt x="1483" y="1278"/>
                </a:cubicBezTo>
                <a:cubicBezTo>
                  <a:pt x="1592" y="1175"/>
                  <a:pt x="1592" y="1175"/>
                  <a:pt x="1592" y="1175"/>
                </a:cubicBezTo>
                <a:cubicBezTo>
                  <a:pt x="1594" y="1177"/>
                  <a:pt x="1598" y="1179"/>
                  <a:pt x="1602" y="1179"/>
                </a:cubicBezTo>
                <a:cubicBezTo>
                  <a:pt x="1611" y="1179"/>
                  <a:pt x="1618" y="1172"/>
                  <a:pt x="1618" y="1163"/>
                </a:cubicBezTo>
                <a:cubicBezTo>
                  <a:pt x="1618" y="1162"/>
                  <a:pt x="1618" y="1162"/>
                  <a:pt x="1618" y="1162"/>
                </a:cubicBezTo>
                <a:cubicBezTo>
                  <a:pt x="1801" y="1130"/>
                  <a:pt x="1801" y="1130"/>
                  <a:pt x="1801" y="1130"/>
                </a:cubicBezTo>
                <a:cubicBezTo>
                  <a:pt x="1797" y="1137"/>
                  <a:pt x="1797" y="1137"/>
                  <a:pt x="1797" y="1137"/>
                </a:cubicBezTo>
                <a:cubicBezTo>
                  <a:pt x="1795" y="1141"/>
                  <a:pt x="1798" y="1147"/>
                  <a:pt x="1802" y="1147"/>
                </a:cubicBezTo>
                <a:cubicBezTo>
                  <a:pt x="1816" y="1147"/>
                  <a:pt x="1816" y="1147"/>
                  <a:pt x="1816" y="1147"/>
                </a:cubicBezTo>
                <a:cubicBezTo>
                  <a:pt x="1822" y="1147"/>
                  <a:pt x="1822" y="1147"/>
                  <a:pt x="1822" y="1147"/>
                </a:cubicBezTo>
                <a:cubicBezTo>
                  <a:pt x="1921" y="1246"/>
                  <a:pt x="1921" y="1246"/>
                  <a:pt x="1921" y="1246"/>
                </a:cubicBezTo>
                <a:cubicBezTo>
                  <a:pt x="1919" y="1248"/>
                  <a:pt x="1918" y="1251"/>
                  <a:pt x="1918" y="1255"/>
                </a:cubicBezTo>
                <a:cubicBezTo>
                  <a:pt x="1918" y="1258"/>
                  <a:pt x="1918" y="1260"/>
                  <a:pt x="1919" y="1262"/>
                </a:cubicBezTo>
                <a:cubicBezTo>
                  <a:pt x="1676" y="1414"/>
                  <a:pt x="1676" y="1414"/>
                  <a:pt x="1676" y="1414"/>
                </a:cubicBezTo>
                <a:cubicBezTo>
                  <a:pt x="1658" y="1383"/>
                  <a:pt x="1658" y="1383"/>
                  <a:pt x="1658" y="1383"/>
                </a:cubicBezTo>
                <a:cubicBezTo>
                  <a:pt x="1656" y="1379"/>
                  <a:pt x="1650" y="1379"/>
                  <a:pt x="1648" y="1383"/>
                </a:cubicBezTo>
                <a:cubicBezTo>
                  <a:pt x="1635" y="1405"/>
                  <a:pt x="1635" y="1405"/>
                  <a:pt x="1635" y="1405"/>
                </a:cubicBezTo>
                <a:lnTo>
                  <a:pt x="1499" y="1305"/>
                </a:lnTo>
                <a:close/>
                <a:moveTo>
                  <a:pt x="1297" y="1123"/>
                </a:moveTo>
                <a:cubicBezTo>
                  <a:pt x="1227" y="1123"/>
                  <a:pt x="1227" y="1123"/>
                  <a:pt x="1227" y="1123"/>
                </a:cubicBezTo>
                <a:cubicBezTo>
                  <a:pt x="1224" y="1123"/>
                  <a:pt x="1221" y="1125"/>
                  <a:pt x="1221" y="1128"/>
                </a:cubicBezTo>
                <a:cubicBezTo>
                  <a:pt x="1221" y="1163"/>
                  <a:pt x="1221" y="1163"/>
                  <a:pt x="1221" y="1163"/>
                </a:cubicBezTo>
                <a:cubicBezTo>
                  <a:pt x="956" y="1151"/>
                  <a:pt x="956" y="1151"/>
                  <a:pt x="956" y="1151"/>
                </a:cubicBezTo>
                <a:cubicBezTo>
                  <a:pt x="953" y="1146"/>
                  <a:pt x="953" y="1146"/>
                  <a:pt x="953" y="1146"/>
                </a:cubicBezTo>
                <a:cubicBezTo>
                  <a:pt x="946" y="1135"/>
                  <a:pt x="946" y="1135"/>
                  <a:pt x="946" y="1135"/>
                </a:cubicBezTo>
                <a:cubicBezTo>
                  <a:pt x="1033" y="963"/>
                  <a:pt x="1033" y="963"/>
                  <a:pt x="1033" y="963"/>
                </a:cubicBezTo>
                <a:cubicBezTo>
                  <a:pt x="1052" y="963"/>
                  <a:pt x="1052" y="963"/>
                  <a:pt x="1052" y="963"/>
                </a:cubicBezTo>
                <a:cubicBezTo>
                  <a:pt x="1109" y="963"/>
                  <a:pt x="1109" y="963"/>
                  <a:pt x="1109" y="963"/>
                </a:cubicBezTo>
                <a:cubicBezTo>
                  <a:pt x="1114" y="963"/>
                  <a:pt x="1117" y="957"/>
                  <a:pt x="1114" y="953"/>
                </a:cubicBezTo>
                <a:cubicBezTo>
                  <a:pt x="1096" y="923"/>
                  <a:pt x="1096" y="923"/>
                  <a:pt x="1096" y="923"/>
                </a:cubicBezTo>
                <a:cubicBezTo>
                  <a:pt x="1481" y="937"/>
                  <a:pt x="1481" y="937"/>
                  <a:pt x="1481" y="937"/>
                </a:cubicBezTo>
                <a:cubicBezTo>
                  <a:pt x="1481" y="937"/>
                  <a:pt x="1481" y="937"/>
                  <a:pt x="1481" y="937"/>
                </a:cubicBezTo>
                <a:cubicBezTo>
                  <a:pt x="1481" y="952"/>
                  <a:pt x="1488" y="966"/>
                  <a:pt x="1499" y="976"/>
                </a:cubicBezTo>
                <a:cubicBezTo>
                  <a:pt x="1457" y="1026"/>
                  <a:pt x="1457" y="1026"/>
                  <a:pt x="1457" y="1026"/>
                </a:cubicBezTo>
                <a:cubicBezTo>
                  <a:pt x="1457" y="1024"/>
                  <a:pt x="1457" y="1024"/>
                  <a:pt x="1457" y="1024"/>
                </a:cubicBezTo>
                <a:cubicBezTo>
                  <a:pt x="1454" y="1020"/>
                  <a:pt x="1449" y="1020"/>
                  <a:pt x="1447" y="1024"/>
                </a:cubicBezTo>
                <a:cubicBezTo>
                  <a:pt x="1440" y="1036"/>
                  <a:pt x="1440" y="1036"/>
                  <a:pt x="1440" y="1036"/>
                </a:cubicBezTo>
                <a:cubicBezTo>
                  <a:pt x="1434" y="1045"/>
                  <a:pt x="1434" y="1045"/>
                  <a:pt x="1434" y="1045"/>
                </a:cubicBezTo>
                <a:cubicBezTo>
                  <a:pt x="1301" y="1136"/>
                  <a:pt x="1301" y="1136"/>
                  <a:pt x="1301" y="1136"/>
                </a:cubicBezTo>
                <a:cubicBezTo>
                  <a:pt x="1301" y="1128"/>
                  <a:pt x="1301" y="1128"/>
                  <a:pt x="1301" y="1128"/>
                </a:cubicBezTo>
                <a:cubicBezTo>
                  <a:pt x="1301" y="1125"/>
                  <a:pt x="1300" y="1123"/>
                  <a:pt x="1297" y="1123"/>
                </a:cubicBezTo>
                <a:close/>
                <a:moveTo>
                  <a:pt x="1393" y="826"/>
                </a:moveTo>
                <a:cubicBezTo>
                  <a:pt x="1646" y="759"/>
                  <a:pt x="1646" y="759"/>
                  <a:pt x="1646" y="759"/>
                </a:cubicBezTo>
                <a:cubicBezTo>
                  <a:pt x="1643" y="765"/>
                  <a:pt x="1643" y="765"/>
                  <a:pt x="1643" y="765"/>
                </a:cubicBezTo>
                <a:cubicBezTo>
                  <a:pt x="1641" y="769"/>
                  <a:pt x="1644" y="775"/>
                  <a:pt x="1648" y="775"/>
                </a:cubicBezTo>
                <a:cubicBezTo>
                  <a:pt x="1653" y="775"/>
                  <a:pt x="1653" y="775"/>
                  <a:pt x="1653" y="775"/>
                </a:cubicBezTo>
                <a:cubicBezTo>
                  <a:pt x="1566" y="893"/>
                  <a:pt x="1566" y="893"/>
                  <a:pt x="1566" y="893"/>
                </a:cubicBezTo>
                <a:cubicBezTo>
                  <a:pt x="1557" y="887"/>
                  <a:pt x="1547" y="884"/>
                  <a:pt x="1536" y="884"/>
                </a:cubicBezTo>
                <a:cubicBezTo>
                  <a:pt x="1519" y="884"/>
                  <a:pt x="1502" y="892"/>
                  <a:pt x="1492" y="905"/>
                </a:cubicBezTo>
                <a:cubicBezTo>
                  <a:pt x="1393" y="835"/>
                  <a:pt x="1393" y="835"/>
                  <a:pt x="1393" y="835"/>
                </a:cubicBezTo>
                <a:lnTo>
                  <a:pt x="1393" y="826"/>
                </a:lnTo>
                <a:close/>
                <a:moveTo>
                  <a:pt x="2114" y="631"/>
                </a:moveTo>
                <a:cubicBezTo>
                  <a:pt x="2116" y="631"/>
                  <a:pt x="2118" y="630"/>
                  <a:pt x="2119" y="629"/>
                </a:cubicBezTo>
                <a:cubicBezTo>
                  <a:pt x="2250" y="733"/>
                  <a:pt x="2250" y="733"/>
                  <a:pt x="2250" y="733"/>
                </a:cubicBezTo>
                <a:cubicBezTo>
                  <a:pt x="2250" y="733"/>
                  <a:pt x="2249" y="734"/>
                  <a:pt x="2249" y="735"/>
                </a:cubicBezTo>
                <a:cubicBezTo>
                  <a:pt x="2249" y="748"/>
                  <a:pt x="2249" y="748"/>
                  <a:pt x="2249" y="748"/>
                </a:cubicBezTo>
                <a:cubicBezTo>
                  <a:pt x="2021" y="743"/>
                  <a:pt x="2021" y="743"/>
                  <a:pt x="2021" y="743"/>
                </a:cubicBezTo>
                <a:cubicBezTo>
                  <a:pt x="2021" y="743"/>
                  <a:pt x="2021" y="743"/>
                  <a:pt x="2021" y="743"/>
                </a:cubicBezTo>
                <a:cubicBezTo>
                  <a:pt x="2021" y="740"/>
                  <a:pt x="2018" y="739"/>
                  <a:pt x="2015" y="739"/>
                </a:cubicBezTo>
                <a:cubicBezTo>
                  <a:pt x="2015" y="739"/>
                  <a:pt x="2015" y="739"/>
                  <a:pt x="2015" y="739"/>
                </a:cubicBezTo>
                <a:cubicBezTo>
                  <a:pt x="2084" y="631"/>
                  <a:pt x="2084" y="631"/>
                  <a:pt x="2084" y="631"/>
                </a:cubicBezTo>
                <a:lnTo>
                  <a:pt x="2114" y="631"/>
                </a:lnTo>
                <a:close/>
                <a:moveTo>
                  <a:pt x="2461" y="1050"/>
                </a:moveTo>
                <a:cubicBezTo>
                  <a:pt x="2260" y="1203"/>
                  <a:pt x="2260" y="1203"/>
                  <a:pt x="2260" y="1203"/>
                </a:cubicBezTo>
                <a:cubicBezTo>
                  <a:pt x="2256" y="1199"/>
                  <a:pt x="2251" y="1197"/>
                  <a:pt x="2245" y="1197"/>
                </a:cubicBezTo>
                <a:cubicBezTo>
                  <a:pt x="2238" y="1197"/>
                  <a:pt x="2232" y="1201"/>
                  <a:pt x="2228" y="1207"/>
                </a:cubicBezTo>
                <a:cubicBezTo>
                  <a:pt x="2073" y="1134"/>
                  <a:pt x="2073" y="1134"/>
                  <a:pt x="2073" y="1134"/>
                </a:cubicBezTo>
                <a:cubicBezTo>
                  <a:pt x="2073" y="1104"/>
                  <a:pt x="2073" y="1104"/>
                  <a:pt x="2073" y="1104"/>
                </a:cubicBezTo>
                <a:cubicBezTo>
                  <a:pt x="2073" y="1101"/>
                  <a:pt x="2069" y="1099"/>
                  <a:pt x="2066" y="1099"/>
                </a:cubicBezTo>
                <a:cubicBezTo>
                  <a:pt x="2049" y="1099"/>
                  <a:pt x="2049" y="1099"/>
                  <a:pt x="2049" y="1099"/>
                </a:cubicBezTo>
                <a:cubicBezTo>
                  <a:pt x="2051" y="975"/>
                  <a:pt x="2051" y="975"/>
                  <a:pt x="2051" y="975"/>
                </a:cubicBezTo>
                <a:cubicBezTo>
                  <a:pt x="2061" y="975"/>
                  <a:pt x="2061" y="975"/>
                  <a:pt x="2061" y="975"/>
                </a:cubicBezTo>
                <a:cubicBezTo>
                  <a:pt x="2066" y="975"/>
                  <a:pt x="2068" y="969"/>
                  <a:pt x="2066" y="965"/>
                </a:cubicBezTo>
                <a:cubicBezTo>
                  <a:pt x="2062" y="958"/>
                  <a:pt x="2062" y="958"/>
                  <a:pt x="2062" y="958"/>
                </a:cubicBezTo>
                <a:cubicBezTo>
                  <a:pt x="2323" y="943"/>
                  <a:pt x="2323" y="943"/>
                  <a:pt x="2323" y="943"/>
                </a:cubicBezTo>
                <a:cubicBezTo>
                  <a:pt x="2316" y="958"/>
                  <a:pt x="2316" y="958"/>
                  <a:pt x="2316" y="958"/>
                </a:cubicBezTo>
                <a:cubicBezTo>
                  <a:pt x="2313" y="961"/>
                  <a:pt x="2316" y="967"/>
                  <a:pt x="2321" y="967"/>
                </a:cubicBezTo>
                <a:cubicBezTo>
                  <a:pt x="2354" y="967"/>
                  <a:pt x="2354" y="967"/>
                  <a:pt x="2354" y="967"/>
                </a:cubicBezTo>
                <a:cubicBezTo>
                  <a:pt x="2381" y="967"/>
                  <a:pt x="2381" y="967"/>
                  <a:pt x="2381" y="967"/>
                </a:cubicBezTo>
                <a:cubicBezTo>
                  <a:pt x="2462" y="1034"/>
                  <a:pt x="2462" y="1034"/>
                  <a:pt x="2462" y="1034"/>
                </a:cubicBezTo>
                <a:cubicBezTo>
                  <a:pt x="2462" y="1034"/>
                  <a:pt x="2461" y="1033"/>
                  <a:pt x="2461" y="1034"/>
                </a:cubicBezTo>
                <a:cubicBezTo>
                  <a:pt x="2461" y="1050"/>
                  <a:pt x="2461" y="1050"/>
                  <a:pt x="2461" y="1050"/>
                </a:cubicBezTo>
                <a:cubicBezTo>
                  <a:pt x="2461" y="1050"/>
                  <a:pt x="2461" y="1050"/>
                  <a:pt x="2461" y="1050"/>
                </a:cubicBezTo>
                <a:close/>
                <a:moveTo>
                  <a:pt x="1943" y="1241"/>
                </a:moveTo>
                <a:cubicBezTo>
                  <a:pt x="1941" y="1239"/>
                  <a:pt x="1937" y="1238"/>
                  <a:pt x="1934" y="1238"/>
                </a:cubicBezTo>
                <a:cubicBezTo>
                  <a:pt x="1930" y="1238"/>
                  <a:pt x="1927" y="1241"/>
                  <a:pt x="1924" y="1243"/>
                </a:cubicBezTo>
                <a:cubicBezTo>
                  <a:pt x="1828" y="1147"/>
                  <a:pt x="1828" y="1147"/>
                  <a:pt x="1828" y="1147"/>
                </a:cubicBezTo>
                <a:cubicBezTo>
                  <a:pt x="1829" y="1147"/>
                  <a:pt x="1829" y="1147"/>
                  <a:pt x="1829" y="1147"/>
                </a:cubicBezTo>
                <a:cubicBezTo>
                  <a:pt x="1834" y="1147"/>
                  <a:pt x="1836" y="1141"/>
                  <a:pt x="1834" y="1137"/>
                </a:cubicBezTo>
                <a:cubicBezTo>
                  <a:pt x="1829" y="1127"/>
                  <a:pt x="1829" y="1127"/>
                  <a:pt x="1829" y="1127"/>
                </a:cubicBezTo>
                <a:cubicBezTo>
                  <a:pt x="2021" y="1127"/>
                  <a:pt x="2021" y="1127"/>
                  <a:pt x="2021" y="1127"/>
                </a:cubicBezTo>
                <a:cubicBezTo>
                  <a:pt x="2021" y="1144"/>
                  <a:pt x="2021" y="1144"/>
                  <a:pt x="2021" y="1144"/>
                </a:cubicBezTo>
                <a:cubicBezTo>
                  <a:pt x="2021" y="1146"/>
                  <a:pt x="2022" y="1148"/>
                  <a:pt x="2023" y="1149"/>
                </a:cubicBezTo>
                <a:lnTo>
                  <a:pt x="1943" y="1241"/>
                </a:lnTo>
                <a:close/>
                <a:moveTo>
                  <a:pt x="1602" y="1146"/>
                </a:moveTo>
                <a:cubicBezTo>
                  <a:pt x="1598" y="1146"/>
                  <a:pt x="1594" y="1148"/>
                  <a:pt x="1591" y="1151"/>
                </a:cubicBezTo>
                <a:cubicBezTo>
                  <a:pt x="1471" y="1050"/>
                  <a:pt x="1471" y="1050"/>
                  <a:pt x="1471" y="1050"/>
                </a:cubicBezTo>
                <a:cubicBezTo>
                  <a:pt x="1471" y="1049"/>
                  <a:pt x="1470" y="1049"/>
                  <a:pt x="1470" y="1048"/>
                </a:cubicBezTo>
                <a:cubicBezTo>
                  <a:pt x="1463" y="1036"/>
                  <a:pt x="1463" y="1036"/>
                  <a:pt x="1463" y="1036"/>
                </a:cubicBezTo>
                <a:cubicBezTo>
                  <a:pt x="1460" y="1030"/>
                  <a:pt x="1460" y="1030"/>
                  <a:pt x="1460" y="1030"/>
                </a:cubicBezTo>
                <a:cubicBezTo>
                  <a:pt x="1503" y="979"/>
                  <a:pt x="1503" y="979"/>
                  <a:pt x="1503" y="979"/>
                </a:cubicBezTo>
                <a:cubicBezTo>
                  <a:pt x="1512" y="986"/>
                  <a:pt x="1523" y="990"/>
                  <a:pt x="1536" y="990"/>
                </a:cubicBezTo>
                <a:cubicBezTo>
                  <a:pt x="1563" y="990"/>
                  <a:pt x="1585" y="970"/>
                  <a:pt x="1589" y="944"/>
                </a:cubicBezTo>
                <a:cubicBezTo>
                  <a:pt x="1798" y="967"/>
                  <a:pt x="1798" y="967"/>
                  <a:pt x="1798" y="967"/>
                </a:cubicBezTo>
                <a:cubicBezTo>
                  <a:pt x="1798" y="975"/>
                  <a:pt x="1805" y="982"/>
                  <a:pt x="1813" y="983"/>
                </a:cubicBezTo>
                <a:cubicBezTo>
                  <a:pt x="1813" y="1110"/>
                  <a:pt x="1813" y="1110"/>
                  <a:pt x="1813" y="1110"/>
                </a:cubicBezTo>
                <a:cubicBezTo>
                  <a:pt x="1812" y="1111"/>
                  <a:pt x="1811" y="1111"/>
                  <a:pt x="1811" y="1112"/>
                </a:cubicBezTo>
                <a:cubicBezTo>
                  <a:pt x="1804" y="1124"/>
                  <a:pt x="1804" y="1124"/>
                  <a:pt x="1804" y="1124"/>
                </a:cubicBezTo>
                <a:cubicBezTo>
                  <a:pt x="1804" y="1125"/>
                  <a:pt x="1804" y="1125"/>
                  <a:pt x="1804" y="1125"/>
                </a:cubicBezTo>
                <a:cubicBezTo>
                  <a:pt x="1617" y="1158"/>
                  <a:pt x="1617" y="1158"/>
                  <a:pt x="1617" y="1158"/>
                </a:cubicBezTo>
                <a:cubicBezTo>
                  <a:pt x="1616" y="1151"/>
                  <a:pt x="1609" y="1146"/>
                  <a:pt x="1602" y="1146"/>
                </a:cubicBezTo>
                <a:close/>
                <a:moveTo>
                  <a:pt x="1672" y="775"/>
                </a:moveTo>
                <a:cubicBezTo>
                  <a:pt x="1684" y="775"/>
                  <a:pt x="1684" y="775"/>
                  <a:pt x="1684" y="775"/>
                </a:cubicBezTo>
                <a:cubicBezTo>
                  <a:pt x="1803" y="955"/>
                  <a:pt x="1803" y="955"/>
                  <a:pt x="1803" y="955"/>
                </a:cubicBezTo>
                <a:cubicBezTo>
                  <a:pt x="1801" y="957"/>
                  <a:pt x="1799" y="960"/>
                  <a:pt x="1798" y="963"/>
                </a:cubicBezTo>
                <a:cubicBezTo>
                  <a:pt x="1589" y="941"/>
                  <a:pt x="1589" y="941"/>
                  <a:pt x="1589" y="941"/>
                </a:cubicBezTo>
                <a:cubicBezTo>
                  <a:pt x="1590" y="939"/>
                  <a:pt x="1590" y="938"/>
                  <a:pt x="1590" y="937"/>
                </a:cubicBezTo>
                <a:cubicBezTo>
                  <a:pt x="1590" y="920"/>
                  <a:pt x="1582" y="905"/>
                  <a:pt x="1569" y="896"/>
                </a:cubicBezTo>
                <a:cubicBezTo>
                  <a:pt x="1658" y="775"/>
                  <a:pt x="1658" y="775"/>
                  <a:pt x="1658" y="775"/>
                </a:cubicBezTo>
                <a:lnTo>
                  <a:pt x="1672" y="775"/>
                </a:lnTo>
                <a:close/>
                <a:moveTo>
                  <a:pt x="2032" y="959"/>
                </a:moveTo>
                <a:cubicBezTo>
                  <a:pt x="2029" y="965"/>
                  <a:pt x="2029" y="965"/>
                  <a:pt x="2029" y="965"/>
                </a:cubicBezTo>
                <a:cubicBezTo>
                  <a:pt x="2027" y="969"/>
                  <a:pt x="2030" y="975"/>
                  <a:pt x="2034" y="975"/>
                </a:cubicBezTo>
                <a:cubicBezTo>
                  <a:pt x="2047" y="975"/>
                  <a:pt x="2047" y="975"/>
                  <a:pt x="2047" y="975"/>
                </a:cubicBezTo>
                <a:cubicBezTo>
                  <a:pt x="2045" y="1099"/>
                  <a:pt x="2045" y="1099"/>
                  <a:pt x="2045" y="1099"/>
                </a:cubicBezTo>
                <a:cubicBezTo>
                  <a:pt x="2027" y="1099"/>
                  <a:pt x="2027" y="1099"/>
                  <a:pt x="2027" y="1099"/>
                </a:cubicBezTo>
                <a:cubicBezTo>
                  <a:pt x="2024" y="1099"/>
                  <a:pt x="2021" y="1101"/>
                  <a:pt x="2021" y="1104"/>
                </a:cubicBezTo>
                <a:cubicBezTo>
                  <a:pt x="2021" y="1105"/>
                  <a:pt x="2021" y="1105"/>
                  <a:pt x="2021" y="1105"/>
                </a:cubicBezTo>
                <a:cubicBezTo>
                  <a:pt x="1828" y="974"/>
                  <a:pt x="1828" y="974"/>
                  <a:pt x="1828" y="974"/>
                </a:cubicBezTo>
                <a:cubicBezTo>
                  <a:pt x="1829" y="972"/>
                  <a:pt x="1830" y="970"/>
                  <a:pt x="1830" y="968"/>
                </a:cubicBezTo>
                <a:lnTo>
                  <a:pt x="2032" y="959"/>
                </a:lnTo>
                <a:close/>
                <a:moveTo>
                  <a:pt x="1827" y="1123"/>
                </a:moveTo>
                <a:cubicBezTo>
                  <a:pt x="1821" y="1112"/>
                  <a:pt x="1821" y="1112"/>
                  <a:pt x="1821" y="1112"/>
                </a:cubicBezTo>
                <a:cubicBezTo>
                  <a:pt x="1820" y="1111"/>
                  <a:pt x="1818" y="1110"/>
                  <a:pt x="1817" y="1110"/>
                </a:cubicBezTo>
                <a:cubicBezTo>
                  <a:pt x="1817" y="983"/>
                  <a:pt x="1817" y="983"/>
                  <a:pt x="1817" y="983"/>
                </a:cubicBezTo>
                <a:cubicBezTo>
                  <a:pt x="1821" y="982"/>
                  <a:pt x="1824" y="980"/>
                  <a:pt x="1826" y="977"/>
                </a:cubicBezTo>
                <a:cubicBezTo>
                  <a:pt x="2021" y="1109"/>
                  <a:pt x="2021" y="1109"/>
                  <a:pt x="2021" y="1109"/>
                </a:cubicBezTo>
                <a:cubicBezTo>
                  <a:pt x="2021" y="1123"/>
                  <a:pt x="2021" y="1123"/>
                  <a:pt x="2021" y="1123"/>
                </a:cubicBezTo>
                <a:lnTo>
                  <a:pt x="1827" y="1123"/>
                </a:lnTo>
                <a:close/>
                <a:moveTo>
                  <a:pt x="2332" y="927"/>
                </a:moveTo>
                <a:cubicBezTo>
                  <a:pt x="2326" y="939"/>
                  <a:pt x="2326" y="939"/>
                  <a:pt x="2326" y="939"/>
                </a:cubicBezTo>
                <a:cubicBezTo>
                  <a:pt x="2060" y="954"/>
                  <a:pt x="2060" y="954"/>
                  <a:pt x="2060" y="954"/>
                </a:cubicBezTo>
                <a:cubicBezTo>
                  <a:pt x="2059" y="952"/>
                  <a:pt x="2059" y="952"/>
                  <a:pt x="2059" y="952"/>
                </a:cubicBezTo>
                <a:cubicBezTo>
                  <a:pt x="2058" y="950"/>
                  <a:pt x="2058" y="950"/>
                  <a:pt x="2058" y="950"/>
                </a:cubicBezTo>
                <a:cubicBezTo>
                  <a:pt x="2256" y="774"/>
                  <a:pt x="2256" y="774"/>
                  <a:pt x="2256" y="774"/>
                </a:cubicBezTo>
                <a:cubicBezTo>
                  <a:pt x="2256" y="774"/>
                  <a:pt x="2256" y="775"/>
                  <a:pt x="2257" y="775"/>
                </a:cubicBezTo>
                <a:cubicBezTo>
                  <a:pt x="2284" y="775"/>
                  <a:pt x="2284" y="775"/>
                  <a:pt x="2284" y="775"/>
                </a:cubicBezTo>
                <a:cubicBezTo>
                  <a:pt x="2341" y="913"/>
                  <a:pt x="2341" y="913"/>
                  <a:pt x="2341" y="913"/>
                </a:cubicBezTo>
                <a:lnTo>
                  <a:pt x="2332" y="927"/>
                </a:lnTo>
                <a:close/>
                <a:moveTo>
                  <a:pt x="2249" y="752"/>
                </a:moveTo>
                <a:cubicBezTo>
                  <a:pt x="2249" y="767"/>
                  <a:pt x="2249" y="767"/>
                  <a:pt x="2249" y="767"/>
                </a:cubicBezTo>
                <a:cubicBezTo>
                  <a:pt x="2249" y="769"/>
                  <a:pt x="2250" y="770"/>
                  <a:pt x="2251" y="771"/>
                </a:cubicBezTo>
                <a:cubicBezTo>
                  <a:pt x="2056" y="947"/>
                  <a:pt x="2056" y="947"/>
                  <a:pt x="2056" y="947"/>
                </a:cubicBezTo>
                <a:cubicBezTo>
                  <a:pt x="2052" y="940"/>
                  <a:pt x="2052" y="940"/>
                  <a:pt x="2052" y="940"/>
                </a:cubicBezTo>
                <a:cubicBezTo>
                  <a:pt x="2051" y="938"/>
                  <a:pt x="2049" y="937"/>
                  <a:pt x="2047" y="937"/>
                </a:cubicBezTo>
                <a:cubicBezTo>
                  <a:pt x="2013" y="763"/>
                  <a:pt x="2013" y="763"/>
                  <a:pt x="2013" y="763"/>
                </a:cubicBezTo>
                <a:cubicBezTo>
                  <a:pt x="2015" y="763"/>
                  <a:pt x="2015" y="763"/>
                  <a:pt x="2015" y="763"/>
                </a:cubicBezTo>
                <a:cubicBezTo>
                  <a:pt x="2018" y="763"/>
                  <a:pt x="2021" y="761"/>
                  <a:pt x="2021" y="758"/>
                </a:cubicBezTo>
                <a:cubicBezTo>
                  <a:pt x="2021" y="747"/>
                  <a:pt x="2021" y="747"/>
                  <a:pt x="2021" y="747"/>
                </a:cubicBezTo>
                <a:lnTo>
                  <a:pt x="2249" y="752"/>
                </a:lnTo>
                <a:close/>
                <a:moveTo>
                  <a:pt x="2000" y="763"/>
                </a:moveTo>
                <a:cubicBezTo>
                  <a:pt x="2009" y="763"/>
                  <a:pt x="2009" y="763"/>
                  <a:pt x="2009" y="763"/>
                </a:cubicBezTo>
                <a:cubicBezTo>
                  <a:pt x="2044" y="939"/>
                  <a:pt x="2044" y="939"/>
                  <a:pt x="2044" y="939"/>
                </a:cubicBezTo>
                <a:cubicBezTo>
                  <a:pt x="2043" y="939"/>
                  <a:pt x="2043" y="940"/>
                  <a:pt x="2043" y="940"/>
                </a:cubicBezTo>
                <a:cubicBezTo>
                  <a:pt x="2036" y="952"/>
                  <a:pt x="2036" y="952"/>
                  <a:pt x="2036" y="952"/>
                </a:cubicBezTo>
                <a:cubicBezTo>
                  <a:pt x="2035" y="955"/>
                  <a:pt x="2035" y="955"/>
                  <a:pt x="2035" y="955"/>
                </a:cubicBezTo>
                <a:cubicBezTo>
                  <a:pt x="1830" y="964"/>
                  <a:pt x="1830" y="964"/>
                  <a:pt x="1830" y="964"/>
                </a:cubicBezTo>
                <a:cubicBezTo>
                  <a:pt x="1829" y="958"/>
                  <a:pt x="1824" y="953"/>
                  <a:pt x="1818" y="951"/>
                </a:cubicBezTo>
                <a:cubicBezTo>
                  <a:pt x="1866" y="652"/>
                  <a:pt x="1866" y="652"/>
                  <a:pt x="1866" y="652"/>
                </a:cubicBezTo>
                <a:cubicBezTo>
                  <a:pt x="1868" y="652"/>
                  <a:pt x="1870" y="652"/>
                  <a:pt x="1872" y="652"/>
                </a:cubicBezTo>
                <a:cubicBezTo>
                  <a:pt x="1884" y="652"/>
                  <a:pt x="1896" y="647"/>
                  <a:pt x="1904" y="639"/>
                </a:cubicBezTo>
                <a:cubicBezTo>
                  <a:pt x="1997" y="737"/>
                  <a:pt x="1997" y="737"/>
                  <a:pt x="1997" y="737"/>
                </a:cubicBezTo>
                <a:cubicBezTo>
                  <a:pt x="1995" y="738"/>
                  <a:pt x="1993" y="740"/>
                  <a:pt x="1993" y="743"/>
                </a:cubicBezTo>
                <a:cubicBezTo>
                  <a:pt x="1993" y="758"/>
                  <a:pt x="1993" y="758"/>
                  <a:pt x="1993" y="758"/>
                </a:cubicBezTo>
                <a:cubicBezTo>
                  <a:pt x="1993" y="761"/>
                  <a:pt x="1997" y="763"/>
                  <a:pt x="2000" y="763"/>
                </a:cubicBezTo>
                <a:close/>
                <a:moveTo>
                  <a:pt x="1862" y="651"/>
                </a:moveTo>
                <a:cubicBezTo>
                  <a:pt x="1814" y="950"/>
                  <a:pt x="1814" y="950"/>
                  <a:pt x="1814" y="950"/>
                </a:cubicBezTo>
                <a:cubicBezTo>
                  <a:pt x="1814" y="950"/>
                  <a:pt x="1814" y="950"/>
                  <a:pt x="1814" y="950"/>
                </a:cubicBezTo>
                <a:cubicBezTo>
                  <a:pt x="1811" y="950"/>
                  <a:pt x="1809" y="952"/>
                  <a:pt x="1807" y="953"/>
                </a:cubicBezTo>
                <a:cubicBezTo>
                  <a:pt x="1689" y="775"/>
                  <a:pt x="1689" y="775"/>
                  <a:pt x="1689" y="775"/>
                </a:cubicBezTo>
                <a:cubicBezTo>
                  <a:pt x="1695" y="775"/>
                  <a:pt x="1695" y="775"/>
                  <a:pt x="1695" y="775"/>
                </a:cubicBezTo>
                <a:cubicBezTo>
                  <a:pt x="1699" y="775"/>
                  <a:pt x="1702" y="769"/>
                  <a:pt x="1700" y="765"/>
                </a:cubicBezTo>
                <a:cubicBezTo>
                  <a:pt x="1688" y="745"/>
                  <a:pt x="1688" y="745"/>
                  <a:pt x="1688" y="745"/>
                </a:cubicBezTo>
                <a:cubicBezTo>
                  <a:pt x="1687" y="742"/>
                  <a:pt x="1687" y="742"/>
                  <a:pt x="1687" y="742"/>
                </a:cubicBezTo>
                <a:cubicBezTo>
                  <a:pt x="1835" y="633"/>
                  <a:pt x="1835" y="633"/>
                  <a:pt x="1835" y="633"/>
                </a:cubicBezTo>
                <a:cubicBezTo>
                  <a:pt x="1841" y="642"/>
                  <a:pt x="1851" y="649"/>
                  <a:pt x="1862" y="651"/>
                </a:cubicBezTo>
                <a:close/>
                <a:moveTo>
                  <a:pt x="1301" y="1141"/>
                </a:moveTo>
                <a:cubicBezTo>
                  <a:pt x="1432" y="1053"/>
                  <a:pt x="1432" y="1053"/>
                  <a:pt x="1432" y="1053"/>
                </a:cubicBezTo>
                <a:cubicBezTo>
                  <a:pt x="1432" y="1056"/>
                  <a:pt x="1435" y="1059"/>
                  <a:pt x="1438" y="1059"/>
                </a:cubicBezTo>
                <a:cubicBezTo>
                  <a:pt x="1452" y="1059"/>
                  <a:pt x="1452" y="1059"/>
                  <a:pt x="1452" y="1059"/>
                </a:cubicBezTo>
                <a:cubicBezTo>
                  <a:pt x="1465" y="1059"/>
                  <a:pt x="1465" y="1059"/>
                  <a:pt x="1465" y="1059"/>
                </a:cubicBezTo>
                <a:cubicBezTo>
                  <a:pt x="1467" y="1059"/>
                  <a:pt x="1469" y="1057"/>
                  <a:pt x="1470" y="1055"/>
                </a:cubicBezTo>
                <a:cubicBezTo>
                  <a:pt x="1588" y="1154"/>
                  <a:pt x="1588" y="1154"/>
                  <a:pt x="1588" y="1154"/>
                </a:cubicBezTo>
                <a:cubicBezTo>
                  <a:pt x="1587" y="1157"/>
                  <a:pt x="1586" y="1160"/>
                  <a:pt x="1586" y="1163"/>
                </a:cubicBezTo>
                <a:cubicBezTo>
                  <a:pt x="1586" y="1166"/>
                  <a:pt x="1587" y="1170"/>
                  <a:pt x="1589" y="1172"/>
                </a:cubicBezTo>
                <a:cubicBezTo>
                  <a:pt x="1481" y="1275"/>
                  <a:pt x="1481" y="1275"/>
                  <a:pt x="1481" y="1275"/>
                </a:cubicBezTo>
                <a:cubicBezTo>
                  <a:pt x="1475" y="1265"/>
                  <a:pt x="1475" y="1265"/>
                  <a:pt x="1475" y="1265"/>
                </a:cubicBezTo>
                <a:cubicBezTo>
                  <a:pt x="1473" y="1261"/>
                  <a:pt x="1468" y="1261"/>
                  <a:pt x="1465" y="1265"/>
                </a:cubicBezTo>
                <a:cubicBezTo>
                  <a:pt x="1457" y="1278"/>
                  <a:pt x="1457" y="1278"/>
                  <a:pt x="1457" y="1278"/>
                </a:cubicBezTo>
                <a:cubicBezTo>
                  <a:pt x="1301" y="1188"/>
                  <a:pt x="1301" y="1188"/>
                  <a:pt x="1301" y="1188"/>
                </a:cubicBezTo>
                <a:lnTo>
                  <a:pt x="1301" y="1141"/>
                </a:lnTo>
                <a:close/>
                <a:moveTo>
                  <a:pt x="1982" y="1403"/>
                </a:moveTo>
                <a:cubicBezTo>
                  <a:pt x="1951" y="1403"/>
                  <a:pt x="1951" y="1403"/>
                  <a:pt x="1951" y="1403"/>
                </a:cubicBezTo>
                <a:cubicBezTo>
                  <a:pt x="1938" y="1270"/>
                  <a:pt x="1938" y="1270"/>
                  <a:pt x="1938" y="1270"/>
                </a:cubicBezTo>
                <a:cubicBezTo>
                  <a:pt x="1945" y="1268"/>
                  <a:pt x="1950" y="1262"/>
                  <a:pt x="1950" y="1254"/>
                </a:cubicBezTo>
                <a:cubicBezTo>
                  <a:pt x="1950" y="1250"/>
                  <a:pt x="1949" y="1247"/>
                  <a:pt x="1946" y="1244"/>
                </a:cubicBezTo>
                <a:cubicBezTo>
                  <a:pt x="2028" y="1151"/>
                  <a:pt x="2028" y="1151"/>
                  <a:pt x="2028" y="1151"/>
                </a:cubicBezTo>
                <a:cubicBezTo>
                  <a:pt x="2051" y="1151"/>
                  <a:pt x="2051" y="1151"/>
                  <a:pt x="2051" y="1151"/>
                </a:cubicBezTo>
                <a:cubicBezTo>
                  <a:pt x="2134" y="1483"/>
                  <a:pt x="2134" y="1483"/>
                  <a:pt x="2134" y="1483"/>
                </a:cubicBezTo>
                <a:cubicBezTo>
                  <a:pt x="2123" y="1487"/>
                  <a:pt x="2114" y="1495"/>
                  <a:pt x="2109" y="1505"/>
                </a:cubicBezTo>
                <a:cubicBezTo>
                  <a:pt x="1989" y="1453"/>
                  <a:pt x="1989" y="1453"/>
                  <a:pt x="1989" y="1453"/>
                </a:cubicBezTo>
                <a:cubicBezTo>
                  <a:pt x="1989" y="1410"/>
                  <a:pt x="1989" y="1410"/>
                  <a:pt x="1989" y="1410"/>
                </a:cubicBezTo>
                <a:cubicBezTo>
                  <a:pt x="1989" y="1407"/>
                  <a:pt x="1985" y="1403"/>
                  <a:pt x="1982" y="1403"/>
                </a:cubicBezTo>
                <a:close/>
                <a:moveTo>
                  <a:pt x="2147" y="1481"/>
                </a:moveTo>
                <a:cubicBezTo>
                  <a:pt x="2144" y="1481"/>
                  <a:pt x="2141" y="1482"/>
                  <a:pt x="2138" y="1482"/>
                </a:cubicBezTo>
                <a:cubicBezTo>
                  <a:pt x="2055" y="1151"/>
                  <a:pt x="2055" y="1151"/>
                  <a:pt x="2055" y="1151"/>
                </a:cubicBezTo>
                <a:cubicBezTo>
                  <a:pt x="2066" y="1151"/>
                  <a:pt x="2066" y="1151"/>
                  <a:pt x="2066" y="1151"/>
                </a:cubicBezTo>
                <a:cubicBezTo>
                  <a:pt x="2069" y="1151"/>
                  <a:pt x="2073" y="1147"/>
                  <a:pt x="2073" y="1144"/>
                </a:cubicBezTo>
                <a:cubicBezTo>
                  <a:pt x="2073" y="1138"/>
                  <a:pt x="2073" y="1138"/>
                  <a:pt x="2073" y="1138"/>
                </a:cubicBezTo>
                <a:cubicBezTo>
                  <a:pt x="2227" y="1211"/>
                  <a:pt x="2227" y="1211"/>
                  <a:pt x="2227" y="1211"/>
                </a:cubicBezTo>
                <a:cubicBezTo>
                  <a:pt x="2226" y="1213"/>
                  <a:pt x="2225" y="1215"/>
                  <a:pt x="2225" y="1218"/>
                </a:cubicBezTo>
                <a:cubicBezTo>
                  <a:pt x="2225" y="1229"/>
                  <a:pt x="2234" y="1238"/>
                  <a:pt x="2246" y="1238"/>
                </a:cubicBezTo>
                <a:cubicBezTo>
                  <a:pt x="2250" y="1238"/>
                  <a:pt x="2254" y="1237"/>
                  <a:pt x="2257" y="1235"/>
                </a:cubicBezTo>
                <a:cubicBezTo>
                  <a:pt x="2335" y="1335"/>
                  <a:pt x="2335" y="1335"/>
                  <a:pt x="2335" y="1335"/>
                </a:cubicBezTo>
                <a:cubicBezTo>
                  <a:pt x="2331" y="1338"/>
                  <a:pt x="2329" y="1344"/>
                  <a:pt x="2329" y="1350"/>
                </a:cubicBezTo>
                <a:cubicBezTo>
                  <a:pt x="2329" y="1354"/>
                  <a:pt x="2330" y="1358"/>
                  <a:pt x="2333" y="1362"/>
                </a:cubicBezTo>
                <a:cubicBezTo>
                  <a:pt x="2178" y="1494"/>
                  <a:pt x="2178" y="1494"/>
                  <a:pt x="2178" y="1494"/>
                </a:cubicBezTo>
                <a:cubicBezTo>
                  <a:pt x="2171" y="1486"/>
                  <a:pt x="2159" y="1481"/>
                  <a:pt x="2147" y="1481"/>
                </a:cubicBezTo>
                <a:close/>
                <a:moveTo>
                  <a:pt x="2601" y="739"/>
                </a:moveTo>
                <a:cubicBezTo>
                  <a:pt x="2499" y="820"/>
                  <a:pt x="2499" y="820"/>
                  <a:pt x="2499" y="820"/>
                </a:cubicBezTo>
                <a:cubicBezTo>
                  <a:pt x="2497" y="818"/>
                  <a:pt x="2493" y="817"/>
                  <a:pt x="2490" y="817"/>
                </a:cubicBezTo>
                <a:cubicBezTo>
                  <a:pt x="2480" y="817"/>
                  <a:pt x="2473" y="825"/>
                  <a:pt x="2473" y="834"/>
                </a:cubicBezTo>
                <a:cubicBezTo>
                  <a:pt x="2473" y="836"/>
                  <a:pt x="2473" y="838"/>
                  <a:pt x="2474" y="840"/>
                </a:cubicBezTo>
                <a:cubicBezTo>
                  <a:pt x="2372" y="922"/>
                  <a:pt x="2372" y="922"/>
                  <a:pt x="2372" y="922"/>
                </a:cubicBezTo>
                <a:cubicBezTo>
                  <a:pt x="2359" y="898"/>
                  <a:pt x="2359" y="898"/>
                  <a:pt x="2359" y="898"/>
                </a:cubicBezTo>
                <a:cubicBezTo>
                  <a:pt x="2356" y="894"/>
                  <a:pt x="2351" y="894"/>
                  <a:pt x="2349" y="898"/>
                </a:cubicBezTo>
                <a:cubicBezTo>
                  <a:pt x="2343" y="909"/>
                  <a:pt x="2343" y="909"/>
                  <a:pt x="2343" y="909"/>
                </a:cubicBezTo>
                <a:cubicBezTo>
                  <a:pt x="2288" y="775"/>
                  <a:pt x="2288" y="775"/>
                  <a:pt x="2288" y="775"/>
                </a:cubicBezTo>
                <a:cubicBezTo>
                  <a:pt x="2289" y="775"/>
                  <a:pt x="2289" y="775"/>
                  <a:pt x="2289" y="775"/>
                </a:cubicBezTo>
                <a:cubicBezTo>
                  <a:pt x="2292" y="775"/>
                  <a:pt x="2293" y="770"/>
                  <a:pt x="2293" y="767"/>
                </a:cubicBezTo>
                <a:cubicBezTo>
                  <a:pt x="2293" y="735"/>
                  <a:pt x="2293" y="735"/>
                  <a:pt x="2293" y="735"/>
                </a:cubicBezTo>
                <a:cubicBezTo>
                  <a:pt x="2293" y="733"/>
                  <a:pt x="2293" y="732"/>
                  <a:pt x="2292" y="731"/>
                </a:cubicBezTo>
                <a:cubicBezTo>
                  <a:pt x="2399" y="571"/>
                  <a:pt x="2399" y="571"/>
                  <a:pt x="2399" y="571"/>
                </a:cubicBezTo>
                <a:cubicBezTo>
                  <a:pt x="2414" y="571"/>
                  <a:pt x="2414" y="571"/>
                  <a:pt x="2414" y="571"/>
                </a:cubicBezTo>
                <a:cubicBezTo>
                  <a:pt x="2417" y="571"/>
                  <a:pt x="2419" y="569"/>
                  <a:pt x="2420" y="567"/>
                </a:cubicBezTo>
                <a:cubicBezTo>
                  <a:pt x="2601" y="680"/>
                  <a:pt x="2601" y="680"/>
                  <a:pt x="2601" y="680"/>
                </a:cubicBezTo>
                <a:lnTo>
                  <a:pt x="2601" y="739"/>
                </a:lnTo>
                <a:close/>
                <a:moveTo>
                  <a:pt x="2079" y="631"/>
                </a:moveTo>
                <a:cubicBezTo>
                  <a:pt x="2079" y="631"/>
                  <a:pt x="2079" y="631"/>
                  <a:pt x="2079" y="631"/>
                </a:cubicBezTo>
                <a:cubicBezTo>
                  <a:pt x="2010" y="739"/>
                  <a:pt x="2010" y="739"/>
                  <a:pt x="2010" y="739"/>
                </a:cubicBezTo>
                <a:cubicBezTo>
                  <a:pt x="2003" y="739"/>
                  <a:pt x="2003" y="739"/>
                  <a:pt x="2003" y="739"/>
                </a:cubicBezTo>
                <a:cubicBezTo>
                  <a:pt x="1906" y="637"/>
                  <a:pt x="1906" y="637"/>
                  <a:pt x="1906" y="637"/>
                </a:cubicBezTo>
                <a:cubicBezTo>
                  <a:pt x="1912" y="629"/>
                  <a:pt x="1916" y="619"/>
                  <a:pt x="1916" y="609"/>
                </a:cubicBezTo>
                <a:cubicBezTo>
                  <a:pt x="1916" y="588"/>
                  <a:pt x="1900" y="570"/>
                  <a:pt x="1879" y="567"/>
                </a:cubicBezTo>
                <a:cubicBezTo>
                  <a:pt x="1910" y="355"/>
                  <a:pt x="1910" y="355"/>
                  <a:pt x="1910" y="355"/>
                </a:cubicBezTo>
                <a:cubicBezTo>
                  <a:pt x="1911" y="355"/>
                  <a:pt x="1911" y="355"/>
                  <a:pt x="1911" y="355"/>
                </a:cubicBezTo>
                <a:cubicBezTo>
                  <a:pt x="1921" y="355"/>
                  <a:pt x="1921" y="355"/>
                  <a:pt x="1921" y="355"/>
                </a:cubicBezTo>
                <a:cubicBezTo>
                  <a:pt x="2078" y="586"/>
                  <a:pt x="2078" y="586"/>
                  <a:pt x="2078" y="586"/>
                </a:cubicBezTo>
                <a:cubicBezTo>
                  <a:pt x="2075" y="586"/>
                  <a:pt x="2073" y="588"/>
                  <a:pt x="2073" y="591"/>
                </a:cubicBezTo>
                <a:cubicBezTo>
                  <a:pt x="2073" y="626"/>
                  <a:pt x="2073" y="626"/>
                  <a:pt x="2073" y="626"/>
                </a:cubicBezTo>
                <a:cubicBezTo>
                  <a:pt x="2073" y="629"/>
                  <a:pt x="2076" y="631"/>
                  <a:pt x="2079" y="631"/>
                </a:cubicBezTo>
                <a:close/>
                <a:moveTo>
                  <a:pt x="1880" y="349"/>
                </a:moveTo>
                <a:cubicBezTo>
                  <a:pt x="1881" y="352"/>
                  <a:pt x="1883" y="355"/>
                  <a:pt x="1886" y="355"/>
                </a:cubicBezTo>
                <a:cubicBezTo>
                  <a:pt x="1906" y="355"/>
                  <a:pt x="1906" y="355"/>
                  <a:pt x="1906" y="355"/>
                </a:cubicBezTo>
                <a:cubicBezTo>
                  <a:pt x="1875" y="566"/>
                  <a:pt x="1875" y="566"/>
                  <a:pt x="1875" y="566"/>
                </a:cubicBezTo>
                <a:cubicBezTo>
                  <a:pt x="1874" y="566"/>
                  <a:pt x="1873" y="566"/>
                  <a:pt x="1872" y="566"/>
                </a:cubicBezTo>
                <a:cubicBezTo>
                  <a:pt x="1848" y="566"/>
                  <a:pt x="1828" y="585"/>
                  <a:pt x="1828" y="609"/>
                </a:cubicBezTo>
                <a:cubicBezTo>
                  <a:pt x="1828" y="616"/>
                  <a:pt x="1830" y="623"/>
                  <a:pt x="1833" y="629"/>
                </a:cubicBezTo>
                <a:cubicBezTo>
                  <a:pt x="1685" y="739"/>
                  <a:pt x="1685" y="739"/>
                  <a:pt x="1685" y="739"/>
                </a:cubicBezTo>
                <a:cubicBezTo>
                  <a:pt x="1677" y="725"/>
                  <a:pt x="1677" y="725"/>
                  <a:pt x="1677" y="725"/>
                </a:cubicBezTo>
                <a:cubicBezTo>
                  <a:pt x="1676" y="723"/>
                  <a:pt x="1674" y="722"/>
                  <a:pt x="1672" y="722"/>
                </a:cubicBezTo>
                <a:cubicBezTo>
                  <a:pt x="1655" y="483"/>
                  <a:pt x="1655" y="483"/>
                  <a:pt x="1655" y="483"/>
                </a:cubicBezTo>
                <a:cubicBezTo>
                  <a:pt x="1687" y="483"/>
                  <a:pt x="1687" y="483"/>
                  <a:pt x="1687" y="483"/>
                </a:cubicBezTo>
                <a:cubicBezTo>
                  <a:pt x="1690" y="483"/>
                  <a:pt x="1693" y="480"/>
                  <a:pt x="1693" y="477"/>
                </a:cubicBezTo>
                <a:cubicBezTo>
                  <a:pt x="1693" y="429"/>
                  <a:pt x="1693" y="429"/>
                  <a:pt x="1693" y="429"/>
                </a:cubicBezTo>
                <a:lnTo>
                  <a:pt x="1880" y="349"/>
                </a:lnTo>
                <a:close/>
                <a:moveTo>
                  <a:pt x="1371" y="843"/>
                </a:moveTo>
                <a:cubicBezTo>
                  <a:pt x="1389" y="843"/>
                  <a:pt x="1389" y="843"/>
                  <a:pt x="1389" y="843"/>
                </a:cubicBezTo>
                <a:cubicBezTo>
                  <a:pt x="1391" y="843"/>
                  <a:pt x="1393" y="842"/>
                  <a:pt x="1394" y="840"/>
                </a:cubicBezTo>
                <a:cubicBezTo>
                  <a:pt x="1491" y="908"/>
                  <a:pt x="1491" y="908"/>
                  <a:pt x="1491" y="908"/>
                </a:cubicBezTo>
                <a:cubicBezTo>
                  <a:pt x="1486" y="915"/>
                  <a:pt x="1483" y="924"/>
                  <a:pt x="1483" y="933"/>
                </a:cubicBezTo>
                <a:cubicBezTo>
                  <a:pt x="1095" y="918"/>
                  <a:pt x="1095" y="918"/>
                  <a:pt x="1095" y="918"/>
                </a:cubicBezTo>
                <a:cubicBezTo>
                  <a:pt x="1086" y="903"/>
                  <a:pt x="1086" y="903"/>
                  <a:pt x="1086" y="903"/>
                </a:cubicBezTo>
                <a:cubicBezTo>
                  <a:pt x="1079" y="891"/>
                  <a:pt x="1079" y="891"/>
                  <a:pt x="1079" y="891"/>
                </a:cubicBezTo>
                <a:cubicBezTo>
                  <a:pt x="1214" y="738"/>
                  <a:pt x="1214" y="738"/>
                  <a:pt x="1214" y="738"/>
                </a:cubicBezTo>
                <a:cubicBezTo>
                  <a:pt x="1214" y="738"/>
                  <a:pt x="1215" y="739"/>
                  <a:pt x="1215" y="739"/>
                </a:cubicBezTo>
                <a:cubicBezTo>
                  <a:pt x="1239" y="739"/>
                  <a:pt x="1239" y="739"/>
                  <a:pt x="1239" y="739"/>
                </a:cubicBezTo>
                <a:cubicBezTo>
                  <a:pt x="1261" y="739"/>
                  <a:pt x="1261" y="739"/>
                  <a:pt x="1261" y="739"/>
                </a:cubicBezTo>
                <a:cubicBezTo>
                  <a:pt x="1365" y="818"/>
                  <a:pt x="1365" y="818"/>
                  <a:pt x="1365" y="818"/>
                </a:cubicBezTo>
                <a:cubicBezTo>
                  <a:pt x="1365" y="836"/>
                  <a:pt x="1365" y="836"/>
                  <a:pt x="1365" y="836"/>
                </a:cubicBezTo>
                <a:cubicBezTo>
                  <a:pt x="1365" y="840"/>
                  <a:pt x="1367" y="843"/>
                  <a:pt x="1371" y="843"/>
                </a:cubicBezTo>
                <a:close/>
                <a:moveTo>
                  <a:pt x="859" y="1349"/>
                </a:moveTo>
                <a:cubicBezTo>
                  <a:pt x="927" y="1179"/>
                  <a:pt x="927" y="1179"/>
                  <a:pt x="927" y="1179"/>
                </a:cubicBezTo>
                <a:cubicBezTo>
                  <a:pt x="934" y="1179"/>
                  <a:pt x="934" y="1179"/>
                  <a:pt x="934" y="1179"/>
                </a:cubicBezTo>
                <a:cubicBezTo>
                  <a:pt x="961" y="1179"/>
                  <a:pt x="961" y="1179"/>
                  <a:pt x="961" y="1179"/>
                </a:cubicBezTo>
                <a:cubicBezTo>
                  <a:pt x="965" y="1179"/>
                  <a:pt x="968" y="1173"/>
                  <a:pt x="966" y="1169"/>
                </a:cubicBezTo>
                <a:cubicBezTo>
                  <a:pt x="958" y="1156"/>
                  <a:pt x="958" y="1156"/>
                  <a:pt x="958" y="1156"/>
                </a:cubicBezTo>
                <a:cubicBezTo>
                  <a:pt x="1221" y="1167"/>
                  <a:pt x="1221" y="1167"/>
                  <a:pt x="1221" y="1167"/>
                </a:cubicBezTo>
                <a:cubicBezTo>
                  <a:pt x="1221" y="1185"/>
                  <a:pt x="1221" y="1185"/>
                  <a:pt x="1221" y="1185"/>
                </a:cubicBezTo>
                <a:cubicBezTo>
                  <a:pt x="868" y="1357"/>
                  <a:pt x="868" y="1357"/>
                  <a:pt x="868" y="1357"/>
                </a:cubicBezTo>
                <a:cubicBezTo>
                  <a:pt x="866" y="1353"/>
                  <a:pt x="863" y="1351"/>
                  <a:pt x="859" y="1349"/>
                </a:cubicBezTo>
                <a:close/>
                <a:moveTo>
                  <a:pt x="1312" y="1513"/>
                </a:moveTo>
                <a:cubicBezTo>
                  <a:pt x="1307" y="1504"/>
                  <a:pt x="1307" y="1504"/>
                  <a:pt x="1307" y="1504"/>
                </a:cubicBezTo>
                <a:cubicBezTo>
                  <a:pt x="1337" y="1464"/>
                  <a:pt x="1405" y="1375"/>
                  <a:pt x="1452" y="1315"/>
                </a:cubicBezTo>
                <a:cubicBezTo>
                  <a:pt x="1470" y="1315"/>
                  <a:pt x="1470" y="1315"/>
                  <a:pt x="1470" y="1315"/>
                </a:cubicBezTo>
                <a:cubicBezTo>
                  <a:pt x="1493" y="1315"/>
                  <a:pt x="1493" y="1315"/>
                  <a:pt x="1493" y="1315"/>
                </a:cubicBezTo>
                <a:cubicBezTo>
                  <a:pt x="1496" y="1315"/>
                  <a:pt x="1497" y="1313"/>
                  <a:pt x="1498" y="1311"/>
                </a:cubicBezTo>
                <a:cubicBezTo>
                  <a:pt x="1633" y="1409"/>
                  <a:pt x="1633" y="1409"/>
                  <a:pt x="1633" y="1409"/>
                </a:cubicBezTo>
                <a:cubicBezTo>
                  <a:pt x="1628" y="1418"/>
                  <a:pt x="1628" y="1418"/>
                  <a:pt x="1628" y="1418"/>
                </a:cubicBezTo>
                <a:cubicBezTo>
                  <a:pt x="1607" y="1452"/>
                  <a:pt x="1607" y="1452"/>
                  <a:pt x="1607" y="1452"/>
                </a:cubicBezTo>
                <a:cubicBezTo>
                  <a:pt x="1607" y="1453"/>
                  <a:pt x="1607" y="1453"/>
                  <a:pt x="1607" y="1453"/>
                </a:cubicBezTo>
                <a:cubicBezTo>
                  <a:pt x="1541" y="1489"/>
                  <a:pt x="1541" y="1489"/>
                  <a:pt x="1541" y="1489"/>
                </a:cubicBezTo>
                <a:cubicBezTo>
                  <a:pt x="1538" y="1483"/>
                  <a:pt x="1531" y="1479"/>
                  <a:pt x="1523" y="1479"/>
                </a:cubicBezTo>
                <a:cubicBezTo>
                  <a:pt x="1511" y="1479"/>
                  <a:pt x="1501" y="1489"/>
                  <a:pt x="1501" y="1501"/>
                </a:cubicBezTo>
                <a:cubicBezTo>
                  <a:pt x="1501" y="1501"/>
                  <a:pt x="1501" y="1501"/>
                  <a:pt x="1501" y="1501"/>
                </a:cubicBezTo>
                <a:cubicBezTo>
                  <a:pt x="1315" y="1518"/>
                  <a:pt x="1315" y="1518"/>
                  <a:pt x="1315" y="1518"/>
                </a:cubicBezTo>
                <a:lnTo>
                  <a:pt x="1312" y="1513"/>
                </a:lnTo>
                <a:close/>
                <a:moveTo>
                  <a:pt x="1773" y="1604"/>
                </a:moveTo>
                <a:cubicBezTo>
                  <a:pt x="1918" y="1473"/>
                  <a:pt x="1918" y="1473"/>
                  <a:pt x="1918" y="1473"/>
                </a:cubicBezTo>
                <a:cubicBezTo>
                  <a:pt x="1920" y="1474"/>
                  <a:pt x="1921" y="1475"/>
                  <a:pt x="1923" y="1475"/>
                </a:cubicBezTo>
                <a:cubicBezTo>
                  <a:pt x="1982" y="1475"/>
                  <a:pt x="1982" y="1475"/>
                  <a:pt x="1982" y="1475"/>
                </a:cubicBezTo>
                <a:cubicBezTo>
                  <a:pt x="1985" y="1475"/>
                  <a:pt x="1989" y="1472"/>
                  <a:pt x="1989" y="1469"/>
                </a:cubicBezTo>
                <a:cubicBezTo>
                  <a:pt x="1989" y="1457"/>
                  <a:pt x="1989" y="1457"/>
                  <a:pt x="1989" y="1457"/>
                </a:cubicBezTo>
                <a:cubicBezTo>
                  <a:pt x="2107" y="1509"/>
                  <a:pt x="2107" y="1509"/>
                  <a:pt x="2107" y="1509"/>
                </a:cubicBezTo>
                <a:cubicBezTo>
                  <a:pt x="2105" y="1514"/>
                  <a:pt x="2104" y="1519"/>
                  <a:pt x="2104" y="1524"/>
                </a:cubicBezTo>
                <a:cubicBezTo>
                  <a:pt x="2104" y="1536"/>
                  <a:pt x="2108" y="1547"/>
                  <a:pt x="2116" y="1555"/>
                </a:cubicBezTo>
                <a:cubicBezTo>
                  <a:pt x="1973" y="1709"/>
                  <a:pt x="1973" y="1709"/>
                  <a:pt x="1973" y="1709"/>
                </a:cubicBezTo>
                <a:cubicBezTo>
                  <a:pt x="1957" y="1682"/>
                  <a:pt x="1957" y="1682"/>
                  <a:pt x="1957" y="1682"/>
                </a:cubicBezTo>
                <a:cubicBezTo>
                  <a:pt x="1955" y="1678"/>
                  <a:pt x="1950" y="1678"/>
                  <a:pt x="1947" y="1682"/>
                </a:cubicBezTo>
                <a:cubicBezTo>
                  <a:pt x="1927" y="1718"/>
                  <a:pt x="1927" y="1718"/>
                  <a:pt x="1927" y="1718"/>
                </a:cubicBezTo>
                <a:cubicBezTo>
                  <a:pt x="1778" y="1640"/>
                  <a:pt x="1778" y="1640"/>
                  <a:pt x="1778" y="1640"/>
                </a:cubicBezTo>
                <a:cubicBezTo>
                  <a:pt x="1780" y="1636"/>
                  <a:pt x="1781" y="1631"/>
                  <a:pt x="1781" y="1626"/>
                </a:cubicBezTo>
                <a:cubicBezTo>
                  <a:pt x="1781" y="1618"/>
                  <a:pt x="1778" y="1610"/>
                  <a:pt x="1773" y="1604"/>
                </a:cubicBezTo>
                <a:close/>
                <a:moveTo>
                  <a:pt x="2478" y="1598"/>
                </a:moveTo>
                <a:cubicBezTo>
                  <a:pt x="2466" y="1598"/>
                  <a:pt x="2455" y="1602"/>
                  <a:pt x="2446" y="1608"/>
                </a:cubicBezTo>
                <a:cubicBezTo>
                  <a:pt x="2360" y="1504"/>
                  <a:pt x="2360" y="1504"/>
                  <a:pt x="2360" y="1504"/>
                </a:cubicBezTo>
                <a:cubicBezTo>
                  <a:pt x="2361" y="1503"/>
                  <a:pt x="2361" y="1502"/>
                  <a:pt x="2361" y="1500"/>
                </a:cubicBezTo>
                <a:cubicBezTo>
                  <a:pt x="2361" y="1481"/>
                  <a:pt x="2361" y="1481"/>
                  <a:pt x="2361" y="1481"/>
                </a:cubicBezTo>
                <a:cubicBezTo>
                  <a:pt x="2361" y="1478"/>
                  <a:pt x="2359" y="1475"/>
                  <a:pt x="2356" y="1475"/>
                </a:cubicBezTo>
                <a:cubicBezTo>
                  <a:pt x="2337" y="1475"/>
                  <a:pt x="2337" y="1475"/>
                  <a:pt x="2337" y="1475"/>
                </a:cubicBezTo>
                <a:cubicBezTo>
                  <a:pt x="2334" y="1475"/>
                  <a:pt x="2329" y="1478"/>
                  <a:pt x="2329" y="1481"/>
                </a:cubicBezTo>
                <a:cubicBezTo>
                  <a:pt x="2329" y="1491"/>
                  <a:pt x="2329" y="1491"/>
                  <a:pt x="2329" y="1491"/>
                </a:cubicBezTo>
                <a:cubicBezTo>
                  <a:pt x="2188" y="1515"/>
                  <a:pt x="2188" y="1515"/>
                  <a:pt x="2188" y="1515"/>
                </a:cubicBezTo>
                <a:cubicBezTo>
                  <a:pt x="2187" y="1509"/>
                  <a:pt x="2185" y="1503"/>
                  <a:pt x="2181" y="1497"/>
                </a:cubicBezTo>
                <a:cubicBezTo>
                  <a:pt x="2335" y="1365"/>
                  <a:pt x="2335" y="1365"/>
                  <a:pt x="2335" y="1365"/>
                </a:cubicBezTo>
                <a:cubicBezTo>
                  <a:pt x="2339" y="1368"/>
                  <a:pt x="2344" y="1370"/>
                  <a:pt x="2349" y="1370"/>
                </a:cubicBezTo>
                <a:cubicBezTo>
                  <a:pt x="2358" y="1370"/>
                  <a:pt x="2365" y="1365"/>
                  <a:pt x="2369" y="1358"/>
                </a:cubicBezTo>
                <a:cubicBezTo>
                  <a:pt x="2605" y="1433"/>
                  <a:pt x="2605" y="1433"/>
                  <a:pt x="2605" y="1433"/>
                </a:cubicBezTo>
                <a:cubicBezTo>
                  <a:pt x="2605" y="1456"/>
                  <a:pt x="2605" y="1456"/>
                  <a:pt x="2605" y="1456"/>
                </a:cubicBezTo>
                <a:cubicBezTo>
                  <a:pt x="2605" y="1459"/>
                  <a:pt x="2608" y="1463"/>
                  <a:pt x="2611" y="1463"/>
                </a:cubicBezTo>
                <a:cubicBezTo>
                  <a:pt x="2617" y="1463"/>
                  <a:pt x="2617" y="1463"/>
                  <a:pt x="2617" y="1463"/>
                </a:cubicBezTo>
                <a:cubicBezTo>
                  <a:pt x="2507" y="1607"/>
                  <a:pt x="2507" y="1607"/>
                  <a:pt x="2507" y="1607"/>
                </a:cubicBezTo>
                <a:cubicBezTo>
                  <a:pt x="2499" y="1601"/>
                  <a:pt x="2489" y="1598"/>
                  <a:pt x="2478" y="1598"/>
                </a:cubicBezTo>
                <a:close/>
                <a:moveTo>
                  <a:pt x="2611" y="1411"/>
                </a:moveTo>
                <a:cubicBezTo>
                  <a:pt x="2608" y="1411"/>
                  <a:pt x="2605" y="1414"/>
                  <a:pt x="2605" y="1417"/>
                </a:cubicBezTo>
                <a:cubicBezTo>
                  <a:pt x="2605" y="1429"/>
                  <a:pt x="2605" y="1429"/>
                  <a:pt x="2605" y="1429"/>
                </a:cubicBezTo>
                <a:cubicBezTo>
                  <a:pt x="2370" y="1354"/>
                  <a:pt x="2370" y="1354"/>
                  <a:pt x="2370" y="1354"/>
                </a:cubicBezTo>
                <a:cubicBezTo>
                  <a:pt x="2370" y="1353"/>
                  <a:pt x="2370" y="1351"/>
                  <a:pt x="2370" y="1350"/>
                </a:cubicBezTo>
                <a:cubicBezTo>
                  <a:pt x="2370" y="1345"/>
                  <a:pt x="2369" y="1342"/>
                  <a:pt x="2367" y="1339"/>
                </a:cubicBezTo>
                <a:cubicBezTo>
                  <a:pt x="2542" y="1199"/>
                  <a:pt x="2542" y="1199"/>
                  <a:pt x="2542" y="1199"/>
                </a:cubicBezTo>
                <a:cubicBezTo>
                  <a:pt x="2600" y="1199"/>
                  <a:pt x="2600" y="1199"/>
                  <a:pt x="2600" y="1199"/>
                </a:cubicBezTo>
                <a:cubicBezTo>
                  <a:pt x="2605" y="1199"/>
                  <a:pt x="2605" y="1199"/>
                  <a:pt x="2605" y="1199"/>
                </a:cubicBezTo>
                <a:cubicBezTo>
                  <a:pt x="2630" y="1411"/>
                  <a:pt x="2630" y="1411"/>
                  <a:pt x="2630" y="1411"/>
                </a:cubicBezTo>
                <a:lnTo>
                  <a:pt x="2611" y="1411"/>
                </a:lnTo>
                <a:close/>
                <a:moveTo>
                  <a:pt x="2605" y="1083"/>
                </a:moveTo>
                <a:cubicBezTo>
                  <a:pt x="2602" y="1079"/>
                  <a:pt x="2597" y="1079"/>
                  <a:pt x="2595" y="1083"/>
                </a:cubicBezTo>
                <a:cubicBezTo>
                  <a:pt x="2574" y="1119"/>
                  <a:pt x="2574" y="1119"/>
                  <a:pt x="2574" y="1119"/>
                </a:cubicBezTo>
                <a:cubicBezTo>
                  <a:pt x="2547" y="1096"/>
                  <a:pt x="2509" y="1066"/>
                  <a:pt x="2489" y="1050"/>
                </a:cubicBezTo>
                <a:cubicBezTo>
                  <a:pt x="2489" y="1050"/>
                  <a:pt x="2489" y="1050"/>
                  <a:pt x="2489" y="1050"/>
                </a:cubicBezTo>
                <a:cubicBezTo>
                  <a:pt x="2489" y="1037"/>
                  <a:pt x="2489" y="1037"/>
                  <a:pt x="2489" y="1037"/>
                </a:cubicBezTo>
                <a:cubicBezTo>
                  <a:pt x="2749" y="910"/>
                  <a:pt x="2749" y="910"/>
                  <a:pt x="2749" y="910"/>
                </a:cubicBezTo>
                <a:cubicBezTo>
                  <a:pt x="2749" y="911"/>
                  <a:pt x="2749" y="911"/>
                  <a:pt x="2749" y="911"/>
                </a:cubicBezTo>
                <a:cubicBezTo>
                  <a:pt x="2749" y="914"/>
                  <a:pt x="2751" y="919"/>
                  <a:pt x="2754" y="919"/>
                </a:cubicBezTo>
                <a:cubicBezTo>
                  <a:pt x="2756" y="919"/>
                  <a:pt x="2756" y="919"/>
                  <a:pt x="2756" y="919"/>
                </a:cubicBezTo>
                <a:cubicBezTo>
                  <a:pt x="2622" y="1114"/>
                  <a:pt x="2622" y="1114"/>
                  <a:pt x="2622" y="1114"/>
                </a:cubicBezTo>
                <a:lnTo>
                  <a:pt x="2605" y="1083"/>
                </a:lnTo>
                <a:close/>
                <a:moveTo>
                  <a:pt x="2632" y="483"/>
                </a:moveTo>
                <a:cubicBezTo>
                  <a:pt x="2644" y="483"/>
                  <a:pt x="2644" y="483"/>
                  <a:pt x="2644" y="483"/>
                </a:cubicBezTo>
                <a:cubicBezTo>
                  <a:pt x="2643" y="659"/>
                  <a:pt x="2643" y="659"/>
                  <a:pt x="2643" y="659"/>
                </a:cubicBezTo>
                <a:cubicBezTo>
                  <a:pt x="2606" y="659"/>
                  <a:pt x="2606" y="659"/>
                  <a:pt x="2606" y="659"/>
                </a:cubicBezTo>
                <a:cubicBezTo>
                  <a:pt x="2603" y="659"/>
                  <a:pt x="2601" y="663"/>
                  <a:pt x="2601" y="666"/>
                </a:cubicBezTo>
                <a:cubicBezTo>
                  <a:pt x="2601" y="675"/>
                  <a:pt x="2601" y="675"/>
                  <a:pt x="2601" y="675"/>
                </a:cubicBezTo>
                <a:cubicBezTo>
                  <a:pt x="2421" y="562"/>
                  <a:pt x="2421" y="562"/>
                  <a:pt x="2421" y="562"/>
                </a:cubicBezTo>
                <a:cubicBezTo>
                  <a:pt x="2421" y="547"/>
                  <a:pt x="2421" y="547"/>
                  <a:pt x="2421" y="547"/>
                </a:cubicBezTo>
                <a:cubicBezTo>
                  <a:pt x="2421" y="544"/>
                  <a:pt x="2417" y="543"/>
                  <a:pt x="2414" y="543"/>
                </a:cubicBezTo>
                <a:cubicBezTo>
                  <a:pt x="2414" y="543"/>
                  <a:pt x="2414" y="543"/>
                  <a:pt x="2414" y="543"/>
                </a:cubicBezTo>
                <a:cubicBezTo>
                  <a:pt x="2485" y="371"/>
                  <a:pt x="2485" y="371"/>
                  <a:pt x="2485" y="371"/>
                </a:cubicBezTo>
                <a:cubicBezTo>
                  <a:pt x="2500" y="371"/>
                  <a:pt x="2500" y="371"/>
                  <a:pt x="2500" y="371"/>
                </a:cubicBezTo>
                <a:cubicBezTo>
                  <a:pt x="2502" y="371"/>
                  <a:pt x="2504" y="370"/>
                  <a:pt x="2505" y="368"/>
                </a:cubicBezTo>
                <a:cubicBezTo>
                  <a:pt x="2625" y="451"/>
                  <a:pt x="2625" y="451"/>
                  <a:pt x="2625" y="451"/>
                </a:cubicBezTo>
                <a:cubicBezTo>
                  <a:pt x="2625" y="476"/>
                  <a:pt x="2625" y="476"/>
                  <a:pt x="2625" y="476"/>
                </a:cubicBezTo>
                <a:cubicBezTo>
                  <a:pt x="2625" y="479"/>
                  <a:pt x="2629" y="483"/>
                  <a:pt x="2632" y="483"/>
                </a:cubicBezTo>
                <a:close/>
                <a:moveTo>
                  <a:pt x="2479" y="371"/>
                </a:moveTo>
                <a:cubicBezTo>
                  <a:pt x="2480" y="371"/>
                  <a:pt x="2480" y="371"/>
                  <a:pt x="2480" y="371"/>
                </a:cubicBezTo>
                <a:cubicBezTo>
                  <a:pt x="2410" y="543"/>
                  <a:pt x="2410" y="543"/>
                  <a:pt x="2410" y="543"/>
                </a:cubicBezTo>
                <a:cubicBezTo>
                  <a:pt x="2397" y="543"/>
                  <a:pt x="2397" y="543"/>
                  <a:pt x="2397" y="543"/>
                </a:cubicBezTo>
                <a:cubicBezTo>
                  <a:pt x="2395" y="543"/>
                  <a:pt x="2393" y="543"/>
                  <a:pt x="2392" y="545"/>
                </a:cubicBezTo>
                <a:cubicBezTo>
                  <a:pt x="2247" y="449"/>
                  <a:pt x="2247" y="449"/>
                  <a:pt x="2247" y="449"/>
                </a:cubicBezTo>
                <a:cubicBezTo>
                  <a:pt x="2248" y="448"/>
                  <a:pt x="2248" y="446"/>
                  <a:pt x="2247" y="445"/>
                </a:cubicBezTo>
                <a:cubicBezTo>
                  <a:pt x="2241" y="435"/>
                  <a:pt x="2241" y="435"/>
                  <a:pt x="2241" y="435"/>
                </a:cubicBezTo>
                <a:cubicBezTo>
                  <a:pt x="2235" y="424"/>
                  <a:pt x="2235" y="424"/>
                  <a:pt x="2235" y="424"/>
                </a:cubicBezTo>
                <a:cubicBezTo>
                  <a:pt x="2233" y="421"/>
                  <a:pt x="2228" y="421"/>
                  <a:pt x="2226" y="423"/>
                </a:cubicBezTo>
                <a:cubicBezTo>
                  <a:pt x="2186" y="311"/>
                  <a:pt x="2186" y="311"/>
                  <a:pt x="2186" y="311"/>
                </a:cubicBezTo>
                <a:cubicBezTo>
                  <a:pt x="2196" y="311"/>
                  <a:pt x="2196" y="311"/>
                  <a:pt x="2196" y="311"/>
                </a:cubicBezTo>
                <a:cubicBezTo>
                  <a:pt x="2199" y="311"/>
                  <a:pt x="2201" y="308"/>
                  <a:pt x="2201" y="305"/>
                </a:cubicBezTo>
                <a:cubicBezTo>
                  <a:pt x="2201" y="284"/>
                  <a:pt x="2201" y="284"/>
                  <a:pt x="2201" y="284"/>
                </a:cubicBezTo>
                <a:cubicBezTo>
                  <a:pt x="2473" y="352"/>
                  <a:pt x="2473" y="352"/>
                  <a:pt x="2473" y="352"/>
                </a:cubicBezTo>
                <a:cubicBezTo>
                  <a:pt x="2473" y="365"/>
                  <a:pt x="2473" y="365"/>
                  <a:pt x="2473" y="365"/>
                </a:cubicBezTo>
                <a:cubicBezTo>
                  <a:pt x="2473" y="368"/>
                  <a:pt x="2476" y="371"/>
                  <a:pt x="2479" y="371"/>
                </a:cubicBezTo>
                <a:close/>
                <a:moveTo>
                  <a:pt x="2146" y="311"/>
                </a:moveTo>
                <a:cubicBezTo>
                  <a:pt x="2182" y="311"/>
                  <a:pt x="2182" y="311"/>
                  <a:pt x="2182" y="311"/>
                </a:cubicBezTo>
                <a:cubicBezTo>
                  <a:pt x="2223" y="427"/>
                  <a:pt x="2223" y="427"/>
                  <a:pt x="2223" y="427"/>
                </a:cubicBezTo>
                <a:cubicBezTo>
                  <a:pt x="2219" y="435"/>
                  <a:pt x="2219" y="435"/>
                  <a:pt x="2219" y="435"/>
                </a:cubicBezTo>
                <a:cubicBezTo>
                  <a:pt x="2213" y="444"/>
                  <a:pt x="2213" y="444"/>
                  <a:pt x="2213" y="444"/>
                </a:cubicBezTo>
                <a:cubicBezTo>
                  <a:pt x="2211" y="448"/>
                  <a:pt x="2213" y="453"/>
                  <a:pt x="2217" y="454"/>
                </a:cubicBezTo>
                <a:cubicBezTo>
                  <a:pt x="2112" y="587"/>
                  <a:pt x="2112" y="587"/>
                  <a:pt x="2112" y="587"/>
                </a:cubicBezTo>
                <a:cubicBezTo>
                  <a:pt x="2083" y="587"/>
                  <a:pt x="2083" y="587"/>
                  <a:pt x="2083" y="587"/>
                </a:cubicBezTo>
                <a:cubicBezTo>
                  <a:pt x="1926" y="355"/>
                  <a:pt x="1926" y="355"/>
                  <a:pt x="1926" y="355"/>
                </a:cubicBezTo>
                <a:cubicBezTo>
                  <a:pt x="1936" y="355"/>
                  <a:pt x="1936" y="355"/>
                  <a:pt x="1936" y="355"/>
                </a:cubicBezTo>
                <a:cubicBezTo>
                  <a:pt x="1941" y="355"/>
                  <a:pt x="1944" y="349"/>
                  <a:pt x="1941" y="345"/>
                </a:cubicBezTo>
                <a:cubicBezTo>
                  <a:pt x="1933" y="330"/>
                  <a:pt x="1933" y="330"/>
                  <a:pt x="1933" y="330"/>
                </a:cubicBezTo>
                <a:cubicBezTo>
                  <a:pt x="2141" y="283"/>
                  <a:pt x="2141" y="283"/>
                  <a:pt x="2141" y="283"/>
                </a:cubicBezTo>
                <a:cubicBezTo>
                  <a:pt x="2141" y="305"/>
                  <a:pt x="2141" y="305"/>
                  <a:pt x="2141" y="305"/>
                </a:cubicBezTo>
                <a:cubicBezTo>
                  <a:pt x="2141" y="308"/>
                  <a:pt x="2143" y="311"/>
                  <a:pt x="2146" y="311"/>
                </a:cubicBezTo>
                <a:close/>
                <a:moveTo>
                  <a:pt x="1430" y="591"/>
                </a:moveTo>
                <a:cubicBezTo>
                  <a:pt x="1439" y="591"/>
                  <a:pt x="1439" y="591"/>
                  <a:pt x="1439" y="591"/>
                </a:cubicBezTo>
                <a:cubicBezTo>
                  <a:pt x="1381" y="811"/>
                  <a:pt x="1381" y="811"/>
                  <a:pt x="1381" y="811"/>
                </a:cubicBezTo>
                <a:cubicBezTo>
                  <a:pt x="1371" y="811"/>
                  <a:pt x="1371" y="811"/>
                  <a:pt x="1371" y="811"/>
                </a:cubicBezTo>
                <a:cubicBezTo>
                  <a:pt x="1369" y="811"/>
                  <a:pt x="1367" y="812"/>
                  <a:pt x="1366" y="814"/>
                </a:cubicBezTo>
                <a:cubicBezTo>
                  <a:pt x="1266" y="736"/>
                  <a:pt x="1266" y="736"/>
                  <a:pt x="1266" y="736"/>
                </a:cubicBezTo>
                <a:cubicBezTo>
                  <a:pt x="1268" y="734"/>
                  <a:pt x="1269" y="731"/>
                  <a:pt x="1268" y="728"/>
                </a:cubicBezTo>
                <a:cubicBezTo>
                  <a:pt x="1256" y="707"/>
                  <a:pt x="1256" y="707"/>
                  <a:pt x="1256" y="707"/>
                </a:cubicBezTo>
                <a:cubicBezTo>
                  <a:pt x="1244" y="687"/>
                  <a:pt x="1244" y="687"/>
                  <a:pt x="1244" y="687"/>
                </a:cubicBezTo>
                <a:cubicBezTo>
                  <a:pt x="1242" y="683"/>
                  <a:pt x="1236" y="683"/>
                  <a:pt x="1234" y="687"/>
                </a:cubicBezTo>
                <a:cubicBezTo>
                  <a:pt x="1222" y="707"/>
                  <a:pt x="1222" y="707"/>
                  <a:pt x="1222" y="707"/>
                </a:cubicBezTo>
                <a:cubicBezTo>
                  <a:pt x="1221" y="709"/>
                  <a:pt x="1221" y="709"/>
                  <a:pt x="1221" y="709"/>
                </a:cubicBezTo>
                <a:cubicBezTo>
                  <a:pt x="907" y="664"/>
                  <a:pt x="907" y="664"/>
                  <a:pt x="907" y="664"/>
                </a:cubicBezTo>
                <a:cubicBezTo>
                  <a:pt x="898" y="647"/>
                  <a:pt x="898" y="647"/>
                  <a:pt x="898" y="647"/>
                </a:cubicBezTo>
                <a:cubicBezTo>
                  <a:pt x="1046" y="575"/>
                  <a:pt x="1046" y="575"/>
                  <a:pt x="1046" y="575"/>
                </a:cubicBezTo>
                <a:cubicBezTo>
                  <a:pt x="1047" y="577"/>
                  <a:pt x="1049" y="579"/>
                  <a:pt x="1051" y="579"/>
                </a:cubicBezTo>
                <a:cubicBezTo>
                  <a:pt x="1070" y="579"/>
                  <a:pt x="1070" y="579"/>
                  <a:pt x="1070" y="579"/>
                </a:cubicBezTo>
                <a:cubicBezTo>
                  <a:pt x="1073" y="579"/>
                  <a:pt x="1077" y="575"/>
                  <a:pt x="1077" y="572"/>
                </a:cubicBezTo>
                <a:cubicBezTo>
                  <a:pt x="1077" y="567"/>
                  <a:pt x="1077" y="567"/>
                  <a:pt x="1077" y="567"/>
                </a:cubicBezTo>
                <a:cubicBezTo>
                  <a:pt x="1425" y="571"/>
                  <a:pt x="1425" y="571"/>
                  <a:pt x="1425" y="571"/>
                </a:cubicBezTo>
                <a:cubicBezTo>
                  <a:pt x="1425" y="586"/>
                  <a:pt x="1425" y="586"/>
                  <a:pt x="1425" y="586"/>
                </a:cubicBezTo>
                <a:cubicBezTo>
                  <a:pt x="1425" y="589"/>
                  <a:pt x="1427" y="591"/>
                  <a:pt x="1430" y="591"/>
                </a:cubicBezTo>
                <a:close/>
                <a:moveTo>
                  <a:pt x="860" y="691"/>
                </a:moveTo>
                <a:cubicBezTo>
                  <a:pt x="833" y="843"/>
                  <a:pt x="833" y="843"/>
                  <a:pt x="833" y="843"/>
                </a:cubicBezTo>
                <a:cubicBezTo>
                  <a:pt x="817" y="843"/>
                  <a:pt x="817" y="843"/>
                  <a:pt x="817" y="843"/>
                </a:cubicBezTo>
                <a:cubicBezTo>
                  <a:pt x="814" y="843"/>
                  <a:pt x="813" y="845"/>
                  <a:pt x="813" y="848"/>
                </a:cubicBezTo>
                <a:cubicBezTo>
                  <a:pt x="813" y="870"/>
                  <a:pt x="813" y="870"/>
                  <a:pt x="813" y="870"/>
                </a:cubicBezTo>
                <a:cubicBezTo>
                  <a:pt x="626" y="963"/>
                  <a:pt x="626" y="963"/>
                  <a:pt x="626" y="963"/>
                </a:cubicBezTo>
                <a:cubicBezTo>
                  <a:pt x="625" y="962"/>
                  <a:pt x="624" y="962"/>
                  <a:pt x="623" y="961"/>
                </a:cubicBezTo>
                <a:cubicBezTo>
                  <a:pt x="846" y="691"/>
                  <a:pt x="846" y="691"/>
                  <a:pt x="846" y="691"/>
                </a:cubicBezTo>
                <a:lnTo>
                  <a:pt x="860" y="691"/>
                </a:lnTo>
                <a:close/>
                <a:moveTo>
                  <a:pt x="609" y="995"/>
                </a:moveTo>
                <a:cubicBezTo>
                  <a:pt x="611" y="995"/>
                  <a:pt x="613" y="995"/>
                  <a:pt x="615" y="994"/>
                </a:cubicBezTo>
                <a:cubicBezTo>
                  <a:pt x="686" y="1139"/>
                  <a:pt x="686" y="1139"/>
                  <a:pt x="686" y="1139"/>
                </a:cubicBezTo>
                <a:cubicBezTo>
                  <a:pt x="683" y="1139"/>
                  <a:pt x="681" y="1142"/>
                  <a:pt x="681" y="1145"/>
                </a:cubicBezTo>
                <a:cubicBezTo>
                  <a:pt x="681" y="1161"/>
                  <a:pt x="681" y="1161"/>
                  <a:pt x="681" y="1161"/>
                </a:cubicBezTo>
                <a:cubicBezTo>
                  <a:pt x="681" y="1164"/>
                  <a:pt x="684" y="1167"/>
                  <a:pt x="687" y="1167"/>
                </a:cubicBezTo>
                <a:cubicBezTo>
                  <a:pt x="688" y="1167"/>
                  <a:pt x="688" y="1167"/>
                  <a:pt x="688" y="1167"/>
                </a:cubicBezTo>
                <a:cubicBezTo>
                  <a:pt x="591" y="1418"/>
                  <a:pt x="591" y="1418"/>
                  <a:pt x="591" y="1418"/>
                </a:cubicBezTo>
                <a:cubicBezTo>
                  <a:pt x="587" y="1411"/>
                  <a:pt x="587" y="1411"/>
                  <a:pt x="587" y="1411"/>
                </a:cubicBezTo>
                <a:cubicBezTo>
                  <a:pt x="587" y="1411"/>
                  <a:pt x="587" y="1411"/>
                  <a:pt x="587" y="1410"/>
                </a:cubicBezTo>
                <a:lnTo>
                  <a:pt x="609" y="995"/>
                </a:lnTo>
                <a:close/>
                <a:moveTo>
                  <a:pt x="1470" y="1748"/>
                </a:moveTo>
                <a:cubicBezTo>
                  <a:pt x="1715" y="1642"/>
                  <a:pt x="1715" y="1642"/>
                  <a:pt x="1715" y="1642"/>
                </a:cubicBezTo>
                <a:cubicBezTo>
                  <a:pt x="1721" y="1653"/>
                  <a:pt x="1733" y="1661"/>
                  <a:pt x="1746" y="1661"/>
                </a:cubicBezTo>
                <a:cubicBezTo>
                  <a:pt x="1759" y="1661"/>
                  <a:pt x="1770" y="1654"/>
                  <a:pt x="1776" y="1644"/>
                </a:cubicBezTo>
                <a:cubicBezTo>
                  <a:pt x="1925" y="1721"/>
                  <a:pt x="1925" y="1721"/>
                  <a:pt x="1925" y="1721"/>
                </a:cubicBezTo>
                <a:cubicBezTo>
                  <a:pt x="1905" y="1756"/>
                  <a:pt x="1905" y="1756"/>
                  <a:pt x="1905" y="1756"/>
                </a:cubicBezTo>
                <a:cubicBezTo>
                  <a:pt x="1903" y="1759"/>
                  <a:pt x="1905" y="1763"/>
                  <a:pt x="1908" y="1764"/>
                </a:cubicBezTo>
                <a:cubicBezTo>
                  <a:pt x="1744" y="1886"/>
                  <a:pt x="1744" y="1886"/>
                  <a:pt x="1744" y="1886"/>
                </a:cubicBezTo>
                <a:cubicBezTo>
                  <a:pt x="1736" y="1876"/>
                  <a:pt x="1724" y="1870"/>
                  <a:pt x="1710" y="1870"/>
                </a:cubicBezTo>
                <a:cubicBezTo>
                  <a:pt x="1695" y="1870"/>
                  <a:pt x="1682" y="1878"/>
                  <a:pt x="1674" y="1889"/>
                </a:cubicBezTo>
                <a:cubicBezTo>
                  <a:pt x="1469" y="1764"/>
                  <a:pt x="1469" y="1764"/>
                  <a:pt x="1469" y="1764"/>
                </a:cubicBezTo>
                <a:cubicBezTo>
                  <a:pt x="1470" y="1761"/>
                  <a:pt x="1471" y="1758"/>
                  <a:pt x="1471" y="1755"/>
                </a:cubicBezTo>
                <a:cubicBezTo>
                  <a:pt x="1471" y="1752"/>
                  <a:pt x="1471" y="1750"/>
                  <a:pt x="1470" y="1748"/>
                </a:cubicBezTo>
                <a:close/>
                <a:moveTo>
                  <a:pt x="2209" y="1873"/>
                </a:moveTo>
                <a:cubicBezTo>
                  <a:pt x="2439" y="1684"/>
                  <a:pt x="2439" y="1684"/>
                  <a:pt x="2439" y="1684"/>
                </a:cubicBezTo>
                <a:cubicBezTo>
                  <a:pt x="2448" y="1695"/>
                  <a:pt x="2462" y="1702"/>
                  <a:pt x="2478" y="1702"/>
                </a:cubicBezTo>
                <a:cubicBezTo>
                  <a:pt x="2483" y="1702"/>
                  <a:pt x="2488" y="1701"/>
                  <a:pt x="2492" y="1699"/>
                </a:cubicBezTo>
                <a:cubicBezTo>
                  <a:pt x="2542" y="1845"/>
                  <a:pt x="2542" y="1845"/>
                  <a:pt x="2542" y="1845"/>
                </a:cubicBezTo>
                <a:cubicBezTo>
                  <a:pt x="2534" y="1848"/>
                  <a:pt x="2529" y="1855"/>
                  <a:pt x="2529" y="1864"/>
                </a:cubicBezTo>
                <a:cubicBezTo>
                  <a:pt x="2529" y="1864"/>
                  <a:pt x="2529" y="1864"/>
                  <a:pt x="2529" y="1864"/>
                </a:cubicBezTo>
                <a:cubicBezTo>
                  <a:pt x="2216" y="1890"/>
                  <a:pt x="2216" y="1890"/>
                  <a:pt x="2216" y="1890"/>
                </a:cubicBezTo>
                <a:cubicBezTo>
                  <a:pt x="2215" y="1884"/>
                  <a:pt x="2213" y="1878"/>
                  <a:pt x="2209" y="1873"/>
                </a:cubicBezTo>
                <a:close/>
                <a:moveTo>
                  <a:pt x="3145" y="1014"/>
                </a:moveTo>
                <a:cubicBezTo>
                  <a:pt x="3145" y="1042"/>
                  <a:pt x="3145" y="1042"/>
                  <a:pt x="3145" y="1042"/>
                </a:cubicBezTo>
                <a:cubicBezTo>
                  <a:pt x="2853" y="1012"/>
                  <a:pt x="2853" y="1012"/>
                  <a:pt x="2853" y="1012"/>
                </a:cubicBezTo>
                <a:cubicBezTo>
                  <a:pt x="2853" y="1003"/>
                  <a:pt x="2853" y="1003"/>
                  <a:pt x="2853" y="1003"/>
                </a:cubicBezTo>
                <a:cubicBezTo>
                  <a:pt x="2853" y="1000"/>
                  <a:pt x="2849" y="999"/>
                  <a:pt x="2846" y="999"/>
                </a:cubicBezTo>
                <a:cubicBezTo>
                  <a:pt x="2827" y="999"/>
                  <a:pt x="2827" y="999"/>
                  <a:pt x="2827" y="999"/>
                </a:cubicBezTo>
                <a:cubicBezTo>
                  <a:pt x="2824" y="999"/>
                  <a:pt x="2821" y="1000"/>
                  <a:pt x="2821" y="1003"/>
                </a:cubicBezTo>
                <a:cubicBezTo>
                  <a:pt x="2821" y="1022"/>
                  <a:pt x="2821" y="1022"/>
                  <a:pt x="2821" y="1022"/>
                </a:cubicBezTo>
                <a:cubicBezTo>
                  <a:pt x="2821" y="1025"/>
                  <a:pt x="2824" y="1027"/>
                  <a:pt x="2827" y="1027"/>
                </a:cubicBezTo>
                <a:cubicBezTo>
                  <a:pt x="2830" y="1027"/>
                  <a:pt x="2830" y="1027"/>
                  <a:pt x="2830" y="1027"/>
                </a:cubicBezTo>
                <a:cubicBezTo>
                  <a:pt x="2777" y="1214"/>
                  <a:pt x="2777" y="1214"/>
                  <a:pt x="2777" y="1214"/>
                </a:cubicBezTo>
                <a:cubicBezTo>
                  <a:pt x="2775" y="1213"/>
                  <a:pt x="2772" y="1213"/>
                  <a:pt x="2770" y="1213"/>
                </a:cubicBezTo>
                <a:cubicBezTo>
                  <a:pt x="2763" y="1213"/>
                  <a:pt x="2757" y="1215"/>
                  <a:pt x="2751" y="1219"/>
                </a:cubicBezTo>
                <a:cubicBezTo>
                  <a:pt x="2657" y="1172"/>
                  <a:pt x="2657" y="1172"/>
                  <a:pt x="2657" y="1172"/>
                </a:cubicBezTo>
                <a:cubicBezTo>
                  <a:pt x="2635" y="1136"/>
                  <a:pt x="2635" y="1136"/>
                  <a:pt x="2635" y="1136"/>
                </a:cubicBezTo>
                <a:cubicBezTo>
                  <a:pt x="2624" y="1117"/>
                  <a:pt x="2624" y="1117"/>
                  <a:pt x="2624" y="1117"/>
                </a:cubicBezTo>
                <a:cubicBezTo>
                  <a:pt x="2760" y="919"/>
                  <a:pt x="2760" y="919"/>
                  <a:pt x="2760" y="919"/>
                </a:cubicBezTo>
                <a:cubicBezTo>
                  <a:pt x="2784" y="919"/>
                  <a:pt x="2784" y="919"/>
                  <a:pt x="2784" y="919"/>
                </a:cubicBezTo>
                <a:cubicBezTo>
                  <a:pt x="2787" y="919"/>
                  <a:pt x="2789" y="914"/>
                  <a:pt x="2789" y="911"/>
                </a:cubicBezTo>
                <a:cubicBezTo>
                  <a:pt x="2789" y="891"/>
                  <a:pt x="2789" y="891"/>
                  <a:pt x="2789" y="891"/>
                </a:cubicBezTo>
                <a:cubicBezTo>
                  <a:pt x="2936" y="838"/>
                  <a:pt x="2936" y="838"/>
                  <a:pt x="2936" y="838"/>
                </a:cubicBezTo>
                <a:cubicBezTo>
                  <a:pt x="2934" y="841"/>
                  <a:pt x="2937" y="847"/>
                  <a:pt x="2941" y="847"/>
                </a:cubicBezTo>
                <a:cubicBezTo>
                  <a:pt x="2972" y="847"/>
                  <a:pt x="2972" y="847"/>
                  <a:pt x="2972" y="847"/>
                </a:cubicBezTo>
                <a:cubicBezTo>
                  <a:pt x="2994" y="847"/>
                  <a:pt x="2994" y="847"/>
                  <a:pt x="2994" y="847"/>
                </a:cubicBezTo>
                <a:cubicBezTo>
                  <a:pt x="3151" y="1009"/>
                  <a:pt x="3151" y="1009"/>
                  <a:pt x="3151" y="1009"/>
                </a:cubicBezTo>
                <a:cubicBezTo>
                  <a:pt x="3148" y="1010"/>
                  <a:pt x="3145" y="1011"/>
                  <a:pt x="3145" y="1014"/>
                </a:cubicBezTo>
                <a:close/>
                <a:moveTo>
                  <a:pt x="3053" y="639"/>
                </a:moveTo>
                <a:cubicBezTo>
                  <a:pt x="3062" y="639"/>
                  <a:pt x="3062" y="639"/>
                  <a:pt x="3062" y="639"/>
                </a:cubicBezTo>
                <a:cubicBezTo>
                  <a:pt x="2984" y="795"/>
                  <a:pt x="2984" y="795"/>
                  <a:pt x="2984" y="795"/>
                </a:cubicBezTo>
                <a:cubicBezTo>
                  <a:pt x="2977" y="783"/>
                  <a:pt x="2977" y="783"/>
                  <a:pt x="2977" y="783"/>
                </a:cubicBezTo>
                <a:cubicBezTo>
                  <a:pt x="2975" y="779"/>
                  <a:pt x="2970" y="778"/>
                  <a:pt x="2967" y="782"/>
                </a:cubicBezTo>
                <a:cubicBezTo>
                  <a:pt x="2952" y="809"/>
                  <a:pt x="2952" y="809"/>
                  <a:pt x="2952" y="809"/>
                </a:cubicBezTo>
                <a:cubicBezTo>
                  <a:pt x="2950" y="811"/>
                  <a:pt x="2950" y="811"/>
                  <a:pt x="2950" y="811"/>
                </a:cubicBezTo>
                <a:cubicBezTo>
                  <a:pt x="2689" y="720"/>
                  <a:pt x="2689" y="720"/>
                  <a:pt x="2689" y="720"/>
                </a:cubicBezTo>
                <a:cubicBezTo>
                  <a:pt x="2689" y="666"/>
                  <a:pt x="2689" y="666"/>
                  <a:pt x="2689" y="666"/>
                </a:cubicBezTo>
                <a:cubicBezTo>
                  <a:pt x="2689" y="664"/>
                  <a:pt x="2689" y="662"/>
                  <a:pt x="2687" y="661"/>
                </a:cubicBezTo>
                <a:cubicBezTo>
                  <a:pt x="2826" y="507"/>
                  <a:pt x="2826" y="507"/>
                  <a:pt x="2826" y="507"/>
                </a:cubicBezTo>
                <a:cubicBezTo>
                  <a:pt x="2826" y="507"/>
                  <a:pt x="2827" y="507"/>
                  <a:pt x="2827" y="507"/>
                </a:cubicBezTo>
                <a:cubicBezTo>
                  <a:pt x="2873" y="507"/>
                  <a:pt x="2873" y="507"/>
                  <a:pt x="2873" y="507"/>
                </a:cubicBezTo>
                <a:cubicBezTo>
                  <a:pt x="2876" y="507"/>
                  <a:pt x="2877" y="505"/>
                  <a:pt x="2877" y="502"/>
                </a:cubicBezTo>
                <a:cubicBezTo>
                  <a:pt x="2877" y="499"/>
                  <a:pt x="2877" y="499"/>
                  <a:pt x="2877" y="499"/>
                </a:cubicBezTo>
                <a:cubicBezTo>
                  <a:pt x="3058" y="610"/>
                  <a:pt x="3058" y="610"/>
                  <a:pt x="3058" y="610"/>
                </a:cubicBezTo>
                <a:cubicBezTo>
                  <a:pt x="3058" y="610"/>
                  <a:pt x="3058" y="610"/>
                  <a:pt x="3058" y="610"/>
                </a:cubicBezTo>
                <a:cubicBezTo>
                  <a:pt x="3048" y="629"/>
                  <a:pt x="3048" y="629"/>
                  <a:pt x="3048" y="629"/>
                </a:cubicBezTo>
                <a:cubicBezTo>
                  <a:pt x="3046" y="633"/>
                  <a:pt x="3049" y="639"/>
                  <a:pt x="3053" y="639"/>
                </a:cubicBezTo>
                <a:close/>
                <a:moveTo>
                  <a:pt x="2827" y="451"/>
                </a:moveTo>
                <a:cubicBezTo>
                  <a:pt x="2824" y="451"/>
                  <a:pt x="2821" y="453"/>
                  <a:pt x="2821" y="456"/>
                </a:cubicBezTo>
                <a:cubicBezTo>
                  <a:pt x="2821" y="475"/>
                  <a:pt x="2821" y="475"/>
                  <a:pt x="2821" y="475"/>
                </a:cubicBezTo>
                <a:cubicBezTo>
                  <a:pt x="2665" y="462"/>
                  <a:pt x="2665" y="462"/>
                  <a:pt x="2665" y="462"/>
                </a:cubicBezTo>
                <a:cubicBezTo>
                  <a:pt x="2665" y="448"/>
                  <a:pt x="2665" y="448"/>
                  <a:pt x="2665" y="448"/>
                </a:cubicBezTo>
                <a:cubicBezTo>
                  <a:pt x="2665" y="445"/>
                  <a:pt x="2663" y="443"/>
                  <a:pt x="2660" y="443"/>
                </a:cubicBezTo>
                <a:cubicBezTo>
                  <a:pt x="2657" y="443"/>
                  <a:pt x="2657" y="443"/>
                  <a:pt x="2657" y="443"/>
                </a:cubicBezTo>
                <a:cubicBezTo>
                  <a:pt x="2749" y="235"/>
                  <a:pt x="2749" y="235"/>
                  <a:pt x="2749" y="235"/>
                </a:cubicBezTo>
                <a:cubicBezTo>
                  <a:pt x="2757" y="235"/>
                  <a:pt x="2757" y="235"/>
                  <a:pt x="2757" y="235"/>
                </a:cubicBezTo>
                <a:cubicBezTo>
                  <a:pt x="2763" y="235"/>
                  <a:pt x="2763" y="235"/>
                  <a:pt x="2763" y="235"/>
                </a:cubicBezTo>
                <a:cubicBezTo>
                  <a:pt x="2838" y="451"/>
                  <a:pt x="2838" y="451"/>
                  <a:pt x="2838" y="451"/>
                </a:cubicBezTo>
                <a:lnTo>
                  <a:pt x="2827" y="451"/>
                </a:lnTo>
                <a:close/>
                <a:moveTo>
                  <a:pt x="2738" y="235"/>
                </a:moveTo>
                <a:cubicBezTo>
                  <a:pt x="2745" y="235"/>
                  <a:pt x="2745" y="235"/>
                  <a:pt x="2745" y="235"/>
                </a:cubicBezTo>
                <a:cubicBezTo>
                  <a:pt x="2653" y="443"/>
                  <a:pt x="2653" y="443"/>
                  <a:pt x="2653" y="443"/>
                </a:cubicBezTo>
                <a:cubicBezTo>
                  <a:pt x="2632" y="443"/>
                  <a:pt x="2632" y="443"/>
                  <a:pt x="2632" y="443"/>
                </a:cubicBezTo>
                <a:cubicBezTo>
                  <a:pt x="2629" y="443"/>
                  <a:pt x="2627" y="444"/>
                  <a:pt x="2626" y="447"/>
                </a:cubicBezTo>
                <a:cubicBezTo>
                  <a:pt x="2505" y="363"/>
                  <a:pt x="2505" y="363"/>
                  <a:pt x="2505" y="363"/>
                </a:cubicBezTo>
                <a:cubicBezTo>
                  <a:pt x="2505" y="344"/>
                  <a:pt x="2505" y="344"/>
                  <a:pt x="2505" y="344"/>
                </a:cubicBezTo>
                <a:cubicBezTo>
                  <a:pt x="2505" y="341"/>
                  <a:pt x="2503" y="339"/>
                  <a:pt x="2500" y="339"/>
                </a:cubicBezTo>
                <a:cubicBezTo>
                  <a:pt x="2479" y="339"/>
                  <a:pt x="2479" y="339"/>
                  <a:pt x="2479" y="339"/>
                </a:cubicBezTo>
                <a:cubicBezTo>
                  <a:pt x="2476" y="339"/>
                  <a:pt x="2473" y="341"/>
                  <a:pt x="2473" y="344"/>
                </a:cubicBezTo>
                <a:cubicBezTo>
                  <a:pt x="2473" y="348"/>
                  <a:pt x="2473" y="348"/>
                  <a:pt x="2473" y="348"/>
                </a:cubicBezTo>
                <a:cubicBezTo>
                  <a:pt x="2201" y="280"/>
                  <a:pt x="2201" y="280"/>
                  <a:pt x="2201" y="280"/>
                </a:cubicBezTo>
                <a:cubicBezTo>
                  <a:pt x="2201" y="273"/>
                  <a:pt x="2201" y="273"/>
                  <a:pt x="2201" y="273"/>
                </a:cubicBezTo>
                <a:cubicBezTo>
                  <a:pt x="2738" y="215"/>
                  <a:pt x="2738" y="215"/>
                  <a:pt x="2738" y="215"/>
                </a:cubicBezTo>
                <a:cubicBezTo>
                  <a:pt x="2733" y="225"/>
                  <a:pt x="2733" y="225"/>
                  <a:pt x="2733" y="225"/>
                </a:cubicBezTo>
                <a:cubicBezTo>
                  <a:pt x="2730" y="229"/>
                  <a:pt x="2733" y="235"/>
                  <a:pt x="2738" y="235"/>
                </a:cubicBezTo>
                <a:close/>
                <a:moveTo>
                  <a:pt x="1572" y="271"/>
                </a:moveTo>
                <a:cubicBezTo>
                  <a:pt x="1574" y="271"/>
                  <a:pt x="1576" y="272"/>
                  <a:pt x="1578" y="271"/>
                </a:cubicBezTo>
                <a:cubicBezTo>
                  <a:pt x="1629" y="399"/>
                  <a:pt x="1629" y="399"/>
                  <a:pt x="1629" y="399"/>
                </a:cubicBezTo>
                <a:cubicBezTo>
                  <a:pt x="1613" y="399"/>
                  <a:pt x="1613" y="399"/>
                  <a:pt x="1613" y="399"/>
                </a:cubicBezTo>
                <a:cubicBezTo>
                  <a:pt x="1610" y="399"/>
                  <a:pt x="1605" y="400"/>
                  <a:pt x="1605" y="403"/>
                </a:cubicBezTo>
                <a:cubicBezTo>
                  <a:pt x="1605" y="433"/>
                  <a:pt x="1605" y="433"/>
                  <a:pt x="1605" y="433"/>
                </a:cubicBezTo>
                <a:cubicBezTo>
                  <a:pt x="1344" y="369"/>
                  <a:pt x="1344" y="369"/>
                  <a:pt x="1344" y="369"/>
                </a:cubicBezTo>
                <a:cubicBezTo>
                  <a:pt x="1344" y="368"/>
                  <a:pt x="1345" y="367"/>
                  <a:pt x="1345" y="366"/>
                </a:cubicBezTo>
                <a:cubicBezTo>
                  <a:pt x="1345" y="364"/>
                  <a:pt x="1345" y="361"/>
                  <a:pt x="1344" y="359"/>
                </a:cubicBezTo>
                <a:cubicBezTo>
                  <a:pt x="1552" y="260"/>
                  <a:pt x="1552" y="260"/>
                  <a:pt x="1552" y="260"/>
                </a:cubicBezTo>
                <a:cubicBezTo>
                  <a:pt x="1556" y="267"/>
                  <a:pt x="1564" y="271"/>
                  <a:pt x="1572" y="271"/>
                </a:cubicBezTo>
                <a:close/>
                <a:moveTo>
                  <a:pt x="1328" y="384"/>
                </a:moveTo>
                <a:cubicBezTo>
                  <a:pt x="1329" y="384"/>
                  <a:pt x="1331" y="384"/>
                  <a:pt x="1332" y="384"/>
                </a:cubicBezTo>
                <a:cubicBezTo>
                  <a:pt x="1431" y="547"/>
                  <a:pt x="1431" y="547"/>
                  <a:pt x="1431" y="547"/>
                </a:cubicBezTo>
                <a:cubicBezTo>
                  <a:pt x="1430" y="547"/>
                  <a:pt x="1430" y="547"/>
                  <a:pt x="1430" y="547"/>
                </a:cubicBezTo>
                <a:cubicBezTo>
                  <a:pt x="1427" y="547"/>
                  <a:pt x="1425" y="550"/>
                  <a:pt x="1425" y="553"/>
                </a:cubicBezTo>
                <a:cubicBezTo>
                  <a:pt x="1425" y="567"/>
                  <a:pt x="1425" y="567"/>
                  <a:pt x="1425" y="567"/>
                </a:cubicBezTo>
                <a:cubicBezTo>
                  <a:pt x="1077" y="563"/>
                  <a:pt x="1077" y="563"/>
                  <a:pt x="1077" y="563"/>
                </a:cubicBezTo>
                <a:cubicBezTo>
                  <a:pt x="1077" y="553"/>
                  <a:pt x="1077" y="553"/>
                  <a:pt x="1077" y="553"/>
                </a:cubicBezTo>
                <a:cubicBezTo>
                  <a:pt x="1077" y="551"/>
                  <a:pt x="1076" y="551"/>
                  <a:pt x="1075" y="550"/>
                </a:cubicBezTo>
                <a:cubicBezTo>
                  <a:pt x="1124" y="427"/>
                  <a:pt x="1124" y="427"/>
                  <a:pt x="1124" y="427"/>
                </a:cubicBezTo>
                <a:cubicBezTo>
                  <a:pt x="1130" y="427"/>
                  <a:pt x="1130" y="427"/>
                  <a:pt x="1130" y="427"/>
                </a:cubicBezTo>
                <a:cubicBezTo>
                  <a:pt x="1150" y="427"/>
                  <a:pt x="1150" y="427"/>
                  <a:pt x="1150" y="427"/>
                </a:cubicBezTo>
                <a:cubicBezTo>
                  <a:pt x="1155" y="427"/>
                  <a:pt x="1158" y="421"/>
                  <a:pt x="1155" y="417"/>
                </a:cubicBezTo>
                <a:cubicBezTo>
                  <a:pt x="1149" y="405"/>
                  <a:pt x="1149" y="405"/>
                  <a:pt x="1149" y="405"/>
                </a:cubicBezTo>
                <a:cubicBezTo>
                  <a:pt x="1311" y="371"/>
                  <a:pt x="1311" y="371"/>
                  <a:pt x="1311" y="371"/>
                </a:cubicBezTo>
                <a:cubicBezTo>
                  <a:pt x="1313" y="379"/>
                  <a:pt x="1320" y="384"/>
                  <a:pt x="1328" y="384"/>
                </a:cubicBezTo>
                <a:close/>
                <a:moveTo>
                  <a:pt x="1108" y="425"/>
                </a:moveTo>
                <a:cubicBezTo>
                  <a:pt x="890" y="635"/>
                  <a:pt x="890" y="635"/>
                  <a:pt x="890" y="635"/>
                </a:cubicBezTo>
                <a:cubicBezTo>
                  <a:pt x="875" y="609"/>
                  <a:pt x="875" y="609"/>
                  <a:pt x="875" y="609"/>
                </a:cubicBezTo>
                <a:cubicBezTo>
                  <a:pt x="873" y="605"/>
                  <a:pt x="868" y="605"/>
                  <a:pt x="865" y="609"/>
                </a:cubicBezTo>
                <a:cubicBezTo>
                  <a:pt x="864" y="612"/>
                  <a:pt x="864" y="612"/>
                  <a:pt x="864" y="612"/>
                </a:cubicBezTo>
                <a:cubicBezTo>
                  <a:pt x="823" y="282"/>
                  <a:pt x="823" y="282"/>
                  <a:pt x="823" y="282"/>
                </a:cubicBezTo>
                <a:cubicBezTo>
                  <a:pt x="826" y="280"/>
                  <a:pt x="829" y="278"/>
                  <a:pt x="831" y="275"/>
                </a:cubicBezTo>
                <a:cubicBezTo>
                  <a:pt x="1113" y="401"/>
                  <a:pt x="1113" y="401"/>
                  <a:pt x="1113" y="401"/>
                </a:cubicBezTo>
                <a:cubicBezTo>
                  <a:pt x="1105" y="416"/>
                  <a:pt x="1105" y="416"/>
                  <a:pt x="1105" y="416"/>
                </a:cubicBezTo>
                <a:cubicBezTo>
                  <a:pt x="1103" y="420"/>
                  <a:pt x="1105" y="424"/>
                  <a:pt x="1108" y="425"/>
                </a:cubicBezTo>
                <a:close/>
                <a:moveTo>
                  <a:pt x="817" y="283"/>
                </a:moveTo>
                <a:cubicBezTo>
                  <a:pt x="818" y="283"/>
                  <a:pt x="818" y="283"/>
                  <a:pt x="819" y="283"/>
                </a:cubicBezTo>
                <a:cubicBezTo>
                  <a:pt x="860" y="617"/>
                  <a:pt x="860" y="617"/>
                  <a:pt x="860" y="617"/>
                </a:cubicBezTo>
                <a:cubicBezTo>
                  <a:pt x="845" y="644"/>
                  <a:pt x="845" y="644"/>
                  <a:pt x="845" y="644"/>
                </a:cubicBezTo>
                <a:cubicBezTo>
                  <a:pt x="836" y="661"/>
                  <a:pt x="836" y="661"/>
                  <a:pt x="836" y="661"/>
                </a:cubicBezTo>
                <a:cubicBezTo>
                  <a:pt x="529" y="687"/>
                  <a:pt x="529" y="687"/>
                  <a:pt x="529" y="687"/>
                </a:cubicBezTo>
                <a:cubicBezTo>
                  <a:pt x="529" y="675"/>
                  <a:pt x="529" y="675"/>
                  <a:pt x="529" y="675"/>
                </a:cubicBezTo>
                <a:cubicBezTo>
                  <a:pt x="529" y="673"/>
                  <a:pt x="527" y="671"/>
                  <a:pt x="525" y="670"/>
                </a:cubicBezTo>
                <a:cubicBezTo>
                  <a:pt x="811" y="282"/>
                  <a:pt x="811" y="282"/>
                  <a:pt x="811" y="282"/>
                </a:cubicBezTo>
                <a:cubicBezTo>
                  <a:pt x="813" y="283"/>
                  <a:pt x="815" y="283"/>
                  <a:pt x="817" y="283"/>
                </a:cubicBezTo>
                <a:close/>
                <a:moveTo>
                  <a:pt x="523" y="711"/>
                </a:moveTo>
                <a:cubicBezTo>
                  <a:pt x="526" y="711"/>
                  <a:pt x="529" y="710"/>
                  <a:pt x="529" y="707"/>
                </a:cubicBezTo>
                <a:cubicBezTo>
                  <a:pt x="529" y="691"/>
                  <a:pt x="529" y="691"/>
                  <a:pt x="529" y="691"/>
                </a:cubicBezTo>
                <a:cubicBezTo>
                  <a:pt x="833" y="665"/>
                  <a:pt x="833" y="665"/>
                  <a:pt x="833" y="665"/>
                </a:cubicBezTo>
                <a:cubicBezTo>
                  <a:pt x="824" y="681"/>
                  <a:pt x="824" y="681"/>
                  <a:pt x="824" y="681"/>
                </a:cubicBezTo>
                <a:cubicBezTo>
                  <a:pt x="822" y="685"/>
                  <a:pt x="825" y="691"/>
                  <a:pt x="829" y="691"/>
                </a:cubicBezTo>
                <a:cubicBezTo>
                  <a:pt x="841" y="691"/>
                  <a:pt x="841" y="691"/>
                  <a:pt x="841" y="691"/>
                </a:cubicBezTo>
                <a:cubicBezTo>
                  <a:pt x="620" y="958"/>
                  <a:pt x="620" y="958"/>
                  <a:pt x="620" y="958"/>
                </a:cubicBezTo>
                <a:cubicBezTo>
                  <a:pt x="616" y="956"/>
                  <a:pt x="612" y="954"/>
                  <a:pt x="608" y="954"/>
                </a:cubicBezTo>
                <a:cubicBezTo>
                  <a:pt x="606" y="954"/>
                  <a:pt x="605" y="953"/>
                  <a:pt x="603" y="954"/>
                </a:cubicBezTo>
                <a:cubicBezTo>
                  <a:pt x="517" y="711"/>
                  <a:pt x="517" y="711"/>
                  <a:pt x="517" y="711"/>
                </a:cubicBezTo>
                <a:lnTo>
                  <a:pt x="523" y="711"/>
                </a:lnTo>
                <a:close/>
                <a:moveTo>
                  <a:pt x="605" y="995"/>
                </a:moveTo>
                <a:cubicBezTo>
                  <a:pt x="583" y="1408"/>
                  <a:pt x="583" y="1408"/>
                  <a:pt x="583" y="1408"/>
                </a:cubicBezTo>
                <a:cubicBezTo>
                  <a:pt x="580" y="1408"/>
                  <a:pt x="578" y="1409"/>
                  <a:pt x="577" y="1411"/>
                </a:cubicBezTo>
                <a:cubicBezTo>
                  <a:pt x="570" y="1423"/>
                  <a:pt x="570" y="1423"/>
                  <a:pt x="570" y="1423"/>
                </a:cubicBezTo>
                <a:cubicBezTo>
                  <a:pt x="389" y="1155"/>
                  <a:pt x="389" y="1155"/>
                  <a:pt x="389" y="1155"/>
                </a:cubicBezTo>
                <a:cubicBezTo>
                  <a:pt x="393" y="1152"/>
                  <a:pt x="395" y="1148"/>
                  <a:pt x="395" y="1142"/>
                </a:cubicBezTo>
                <a:cubicBezTo>
                  <a:pt x="395" y="1139"/>
                  <a:pt x="394" y="1137"/>
                  <a:pt x="393" y="1134"/>
                </a:cubicBezTo>
                <a:cubicBezTo>
                  <a:pt x="593" y="988"/>
                  <a:pt x="593" y="988"/>
                  <a:pt x="593" y="988"/>
                </a:cubicBezTo>
                <a:cubicBezTo>
                  <a:pt x="596" y="992"/>
                  <a:pt x="600" y="994"/>
                  <a:pt x="605" y="995"/>
                </a:cubicBezTo>
                <a:close/>
                <a:moveTo>
                  <a:pt x="386" y="1158"/>
                </a:moveTo>
                <a:cubicBezTo>
                  <a:pt x="568" y="1427"/>
                  <a:pt x="568" y="1427"/>
                  <a:pt x="568" y="1427"/>
                </a:cubicBezTo>
                <a:cubicBezTo>
                  <a:pt x="566" y="1431"/>
                  <a:pt x="566" y="1431"/>
                  <a:pt x="566" y="1431"/>
                </a:cubicBezTo>
                <a:cubicBezTo>
                  <a:pt x="554" y="1452"/>
                  <a:pt x="554" y="1452"/>
                  <a:pt x="554" y="1452"/>
                </a:cubicBezTo>
                <a:cubicBezTo>
                  <a:pt x="554" y="1452"/>
                  <a:pt x="554" y="1452"/>
                  <a:pt x="554" y="1452"/>
                </a:cubicBezTo>
                <a:cubicBezTo>
                  <a:pt x="386" y="1507"/>
                  <a:pt x="386" y="1507"/>
                  <a:pt x="386" y="1507"/>
                </a:cubicBezTo>
                <a:cubicBezTo>
                  <a:pt x="383" y="1500"/>
                  <a:pt x="383" y="1500"/>
                  <a:pt x="383" y="1500"/>
                </a:cubicBezTo>
                <a:cubicBezTo>
                  <a:pt x="382" y="1500"/>
                  <a:pt x="382" y="1499"/>
                  <a:pt x="381" y="1498"/>
                </a:cubicBezTo>
                <a:cubicBezTo>
                  <a:pt x="380" y="1159"/>
                  <a:pt x="380" y="1159"/>
                  <a:pt x="380" y="1159"/>
                </a:cubicBezTo>
                <a:cubicBezTo>
                  <a:pt x="382" y="1159"/>
                  <a:pt x="384" y="1159"/>
                  <a:pt x="386" y="1158"/>
                </a:cubicBezTo>
                <a:close/>
                <a:moveTo>
                  <a:pt x="853" y="1567"/>
                </a:moveTo>
                <a:cubicBezTo>
                  <a:pt x="1001" y="1473"/>
                  <a:pt x="1001" y="1473"/>
                  <a:pt x="1001" y="1473"/>
                </a:cubicBezTo>
                <a:cubicBezTo>
                  <a:pt x="1004" y="1477"/>
                  <a:pt x="1008" y="1480"/>
                  <a:pt x="1014" y="1480"/>
                </a:cubicBezTo>
                <a:cubicBezTo>
                  <a:pt x="1021" y="1480"/>
                  <a:pt x="1028" y="1475"/>
                  <a:pt x="1030" y="1468"/>
                </a:cubicBezTo>
                <a:cubicBezTo>
                  <a:pt x="1263" y="1519"/>
                  <a:pt x="1263" y="1519"/>
                  <a:pt x="1263" y="1519"/>
                </a:cubicBezTo>
                <a:cubicBezTo>
                  <a:pt x="1249" y="1545"/>
                  <a:pt x="1249" y="1545"/>
                  <a:pt x="1249" y="1545"/>
                </a:cubicBezTo>
                <a:cubicBezTo>
                  <a:pt x="1247" y="1549"/>
                  <a:pt x="1250" y="1555"/>
                  <a:pt x="1254" y="1555"/>
                </a:cubicBezTo>
                <a:cubicBezTo>
                  <a:pt x="1275" y="1555"/>
                  <a:pt x="1275" y="1555"/>
                  <a:pt x="1275" y="1555"/>
                </a:cubicBezTo>
                <a:cubicBezTo>
                  <a:pt x="1176" y="1791"/>
                  <a:pt x="1176" y="1791"/>
                  <a:pt x="1176" y="1791"/>
                </a:cubicBezTo>
                <a:cubicBezTo>
                  <a:pt x="1154" y="1791"/>
                  <a:pt x="1154" y="1791"/>
                  <a:pt x="1154" y="1791"/>
                </a:cubicBezTo>
                <a:cubicBezTo>
                  <a:pt x="1151" y="1791"/>
                  <a:pt x="1149" y="1792"/>
                  <a:pt x="1148" y="1794"/>
                </a:cubicBezTo>
                <a:cubicBezTo>
                  <a:pt x="853" y="1583"/>
                  <a:pt x="853" y="1583"/>
                  <a:pt x="853" y="1583"/>
                </a:cubicBezTo>
                <a:cubicBezTo>
                  <a:pt x="854" y="1581"/>
                  <a:pt x="855" y="1578"/>
                  <a:pt x="855" y="1575"/>
                </a:cubicBezTo>
                <a:cubicBezTo>
                  <a:pt x="855" y="1572"/>
                  <a:pt x="854" y="1569"/>
                  <a:pt x="853" y="1567"/>
                </a:cubicBezTo>
                <a:close/>
                <a:moveTo>
                  <a:pt x="1189" y="1809"/>
                </a:moveTo>
                <a:cubicBezTo>
                  <a:pt x="1429" y="1761"/>
                  <a:pt x="1429" y="1761"/>
                  <a:pt x="1429" y="1761"/>
                </a:cubicBezTo>
                <a:cubicBezTo>
                  <a:pt x="1432" y="1769"/>
                  <a:pt x="1440" y="1776"/>
                  <a:pt x="1450" y="1776"/>
                </a:cubicBezTo>
                <a:cubicBezTo>
                  <a:pt x="1457" y="1776"/>
                  <a:pt x="1463" y="1772"/>
                  <a:pt x="1467" y="1767"/>
                </a:cubicBezTo>
                <a:cubicBezTo>
                  <a:pt x="1672" y="1893"/>
                  <a:pt x="1672" y="1893"/>
                  <a:pt x="1672" y="1893"/>
                </a:cubicBezTo>
                <a:cubicBezTo>
                  <a:pt x="1670" y="1896"/>
                  <a:pt x="1668" y="1900"/>
                  <a:pt x="1667" y="1904"/>
                </a:cubicBezTo>
                <a:cubicBezTo>
                  <a:pt x="1189" y="1813"/>
                  <a:pt x="1189" y="1813"/>
                  <a:pt x="1189" y="1813"/>
                </a:cubicBezTo>
                <a:lnTo>
                  <a:pt x="1189" y="1809"/>
                </a:lnTo>
                <a:close/>
                <a:moveTo>
                  <a:pt x="2566" y="1849"/>
                </a:moveTo>
                <a:cubicBezTo>
                  <a:pt x="2760" y="1624"/>
                  <a:pt x="2760" y="1624"/>
                  <a:pt x="2760" y="1624"/>
                </a:cubicBezTo>
                <a:cubicBezTo>
                  <a:pt x="2762" y="1626"/>
                  <a:pt x="2766" y="1627"/>
                  <a:pt x="2769" y="1627"/>
                </a:cubicBezTo>
                <a:cubicBezTo>
                  <a:pt x="2778" y="1627"/>
                  <a:pt x="2786" y="1619"/>
                  <a:pt x="2786" y="1611"/>
                </a:cubicBezTo>
                <a:cubicBezTo>
                  <a:pt x="2972" y="1611"/>
                  <a:pt x="2972" y="1611"/>
                  <a:pt x="2972" y="1611"/>
                </a:cubicBezTo>
                <a:cubicBezTo>
                  <a:pt x="2972" y="1613"/>
                  <a:pt x="2973" y="1616"/>
                  <a:pt x="2974" y="1618"/>
                </a:cubicBezTo>
                <a:cubicBezTo>
                  <a:pt x="2568" y="1852"/>
                  <a:pt x="2568" y="1852"/>
                  <a:pt x="2568" y="1852"/>
                </a:cubicBezTo>
                <a:cubicBezTo>
                  <a:pt x="2567" y="1851"/>
                  <a:pt x="2567" y="1850"/>
                  <a:pt x="2566" y="1849"/>
                </a:cubicBezTo>
                <a:close/>
                <a:moveTo>
                  <a:pt x="2994" y="1586"/>
                </a:moveTo>
                <a:cubicBezTo>
                  <a:pt x="2991" y="1586"/>
                  <a:pt x="2987" y="1587"/>
                  <a:pt x="2984" y="1589"/>
                </a:cubicBezTo>
                <a:cubicBezTo>
                  <a:pt x="2796" y="1265"/>
                  <a:pt x="2796" y="1265"/>
                  <a:pt x="2796" y="1265"/>
                </a:cubicBezTo>
                <a:cubicBezTo>
                  <a:pt x="2800" y="1260"/>
                  <a:pt x="2802" y="1253"/>
                  <a:pt x="2802" y="1246"/>
                </a:cubicBezTo>
                <a:cubicBezTo>
                  <a:pt x="2802" y="1243"/>
                  <a:pt x="2802" y="1241"/>
                  <a:pt x="2801" y="1238"/>
                </a:cubicBezTo>
                <a:cubicBezTo>
                  <a:pt x="3012" y="1272"/>
                  <a:pt x="3012" y="1272"/>
                  <a:pt x="3012" y="1272"/>
                </a:cubicBezTo>
                <a:cubicBezTo>
                  <a:pt x="3012" y="1273"/>
                  <a:pt x="3012" y="1273"/>
                  <a:pt x="3012" y="1273"/>
                </a:cubicBezTo>
                <a:cubicBezTo>
                  <a:pt x="3012" y="1285"/>
                  <a:pt x="3021" y="1295"/>
                  <a:pt x="3033" y="1295"/>
                </a:cubicBezTo>
                <a:cubicBezTo>
                  <a:pt x="3036" y="1295"/>
                  <a:pt x="3039" y="1294"/>
                  <a:pt x="3042" y="1292"/>
                </a:cubicBezTo>
                <a:cubicBezTo>
                  <a:pt x="3118" y="1419"/>
                  <a:pt x="3118" y="1419"/>
                  <a:pt x="3118" y="1419"/>
                </a:cubicBezTo>
                <a:cubicBezTo>
                  <a:pt x="3113" y="1427"/>
                  <a:pt x="3113" y="1427"/>
                  <a:pt x="3113" y="1427"/>
                </a:cubicBezTo>
                <a:cubicBezTo>
                  <a:pt x="3103" y="1445"/>
                  <a:pt x="3103" y="1445"/>
                  <a:pt x="3103" y="1445"/>
                </a:cubicBezTo>
                <a:cubicBezTo>
                  <a:pt x="3101" y="1449"/>
                  <a:pt x="3104" y="1455"/>
                  <a:pt x="3108" y="1455"/>
                </a:cubicBezTo>
                <a:cubicBezTo>
                  <a:pt x="3110" y="1455"/>
                  <a:pt x="3110" y="1455"/>
                  <a:pt x="3110" y="1455"/>
                </a:cubicBezTo>
                <a:cubicBezTo>
                  <a:pt x="3006" y="1591"/>
                  <a:pt x="3006" y="1591"/>
                  <a:pt x="3006" y="1591"/>
                </a:cubicBezTo>
                <a:cubicBezTo>
                  <a:pt x="3003" y="1589"/>
                  <a:pt x="2999" y="1586"/>
                  <a:pt x="2994" y="1586"/>
                </a:cubicBezTo>
                <a:close/>
                <a:moveTo>
                  <a:pt x="3324" y="1234"/>
                </a:moveTo>
                <a:cubicBezTo>
                  <a:pt x="3139" y="1419"/>
                  <a:pt x="3139" y="1419"/>
                  <a:pt x="3139" y="1419"/>
                </a:cubicBezTo>
                <a:cubicBezTo>
                  <a:pt x="3133" y="1409"/>
                  <a:pt x="3133" y="1409"/>
                  <a:pt x="3133" y="1409"/>
                </a:cubicBezTo>
                <a:cubicBezTo>
                  <a:pt x="3131" y="1405"/>
                  <a:pt x="3126" y="1405"/>
                  <a:pt x="3123" y="1409"/>
                </a:cubicBezTo>
                <a:cubicBezTo>
                  <a:pt x="3120" y="1415"/>
                  <a:pt x="3120" y="1415"/>
                  <a:pt x="3120" y="1415"/>
                </a:cubicBezTo>
                <a:cubicBezTo>
                  <a:pt x="3046" y="1290"/>
                  <a:pt x="3046" y="1290"/>
                  <a:pt x="3046" y="1290"/>
                </a:cubicBezTo>
                <a:cubicBezTo>
                  <a:pt x="3051" y="1287"/>
                  <a:pt x="3054" y="1280"/>
                  <a:pt x="3054" y="1273"/>
                </a:cubicBezTo>
                <a:cubicBezTo>
                  <a:pt x="3054" y="1267"/>
                  <a:pt x="3051" y="1261"/>
                  <a:pt x="3047" y="1258"/>
                </a:cubicBezTo>
                <a:cubicBezTo>
                  <a:pt x="3158" y="1103"/>
                  <a:pt x="3158" y="1103"/>
                  <a:pt x="3158" y="1103"/>
                </a:cubicBezTo>
                <a:cubicBezTo>
                  <a:pt x="3236" y="1103"/>
                  <a:pt x="3236" y="1103"/>
                  <a:pt x="3236" y="1103"/>
                </a:cubicBezTo>
                <a:cubicBezTo>
                  <a:pt x="3237" y="1103"/>
                  <a:pt x="3238" y="1103"/>
                  <a:pt x="3239" y="1102"/>
                </a:cubicBezTo>
                <a:cubicBezTo>
                  <a:pt x="3325" y="1200"/>
                  <a:pt x="3325" y="1200"/>
                  <a:pt x="3325" y="1200"/>
                </a:cubicBezTo>
                <a:cubicBezTo>
                  <a:pt x="3320" y="1204"/>
                  <a:pt x="3316" y="1210"/>
                  <a:pt x="3316" y="1217"/>
                </a:cubicBezTo>
                <a:cubicBezTo>
                  <a:pt x="3316" y="1224"/>
                  <a:pt x="3319" y="1230"/>
                  <a:pt x="3324" y="1234"/>
                </a:cubicBezTo>
                <a:close/>
                <a:moveTo>
                  <a:pt x="3158" y="1007"/>
                </a:moveTo>
                <a:cubicBezTo>
                  <a:pt x="2999" y="847"/>
                  <a:pt x="2999" y="847"/>
                  <a:pt x="2999" y="847"/>
                </a:cubicBezTo>
                <a:cubicBezTo>
                  <a:pt x="3003" y="847"/>
                  <a:pt x="3003" y="847"/>
                  <a:pt x="3003" y="847"/>
                </a:cubicBezTo>
                <a:cubicBezTo>
                  <a:pt x="3008" y="847"/>
                  <a:pt x="3010" y="841"/>
                  <a:pt x="3008" y="837"/>
                </a:cubicBezTo>
                <a:cubicBezTo>
                  <a:pt x="3002" y="824"/>
                  <a:pt x="3002" y="824"/>
                  <a:pt x="3002" y="824"/>
                </a:cubicBezTo>
                <a:cubicBezTo>
                  <a:pt x="3133" y="827"/>
                  <a:pt x="3133" y="827"/>
                  <a:pt x="3133" y="827"/>
                </a:cubicBezTo>
                <a:cubicBezTo>
                  <a:pt x="3133" y="838"/>
                  <a:pt x="3133" y="838"/>
                  <a:pt x="3133" y="838"/>
                </a:cubicBezTo>
                <a:cubicBezTo>
                  <a:pt x="3133" y="841"/>
                  <a:pt x="3134" y="843"/>
                  <a:pt x="3137" y="843"/>
                </a:cubicBezTo>
                <a:cubicBezTo>
                  <a:pt x="3153" y="843"/>
                  <a:pt x="3153" y="843"/>
                  <a:pt x="3153" y="843"/>
                </a:cubicBezTo>
                <a:cubicBezTo>
                  <a:pt x="3185" y="1007"/>
                  <a:pt x="3185" y="1007"/>
                  <a:pt x="3185" y="1007"/>
                </a:cubicBezTo>
                <a:lnTo>
                  <a:pt x="3158" y="1007"/>
                </a:lnTo>
                <a:close/>
                <a:moveTo>
                  <a:pt x="3162" y="803"/>
                </a:moveTo>
                <a:cubicBezTo>
                  <a:pt x="3146" y="803"/>
                  <a:pt x="3146" y="803"/>
                  <a:pt x="3146" y="803"/>
                </a:cubicBezTo>
                <a:cubicBezTo>
                  <a:pt x="3083" y="639"/>
                  <a:pt x="3083" y="639"/>
                  <a:pt x="3083" y="639"/>
                </a:cubicBezTo>
                <a:cubicBezTo>
                  <a:pt x="3094" y="639"/>
                  <a:pt x="3094" y="639"/>
                  <a:pt x="3094" y="639"/>
                </a:cubicBezTo>
                <a:cubicBezTo>
                  <a:pt x="3098" y="639"/>
                  <a:pt x="3101" y="633"/>
                  <a:pt x="3099" y="629"/>
                </a:cubicBezTo>
                <a:cubicBezTo>
                  <a:pt x="3090" y="613"/>
                  <a:pt x="3090" y="613"/>
                  <a:pt x="3090" y="613"/>
                </a:cubicBezTo>
                <a:cubicBezTo>
                  <a:pt x="3324" y="509"/>
                  <a:pt x="3324" y="509"/>
                  <a:pt x="3324" y="509"/>
                </a:cubicBezTo>
                <a:cubicBezTo>
                  <a:pt x="3325" y="510"/>
                  <a:pt x="3326" y="512"/>
                  <a:pt x="3328" y="513"/>
                </a:cubicBezTo>
                <a:lnTo>
                  <a:pt x="3162" y="803"/>
                </a:lnTo>
                <a:close/>
                <a:moveTo>
                  <a:pt x="3322" y="505"/>
                </a:moveTo>
                <a:cubicBezTo>
                  <a:pt x="3088" y="609"/>
                  <a:pt x="3088" y="609"/>
                  <a:pt x="3088" y="609"/>
                </a:cubicBezTo>
                <a:cubicBezTo>
                  <a:pt x="3079" y="592"/>
                  <a:pt x="3079" y="592"/>
                  <a:pt x="3079" y="592"/>
                </a:cubicBezTo>
                <a:cubicBezTo>
                  <a:pt x="3076" y="588"/>
                  <a:pt x="3071" y="588"/>
                  <a:pt x="3069" y="592"/>
                </a:cubicBezTo>
                <a:cubicBezTo>
                  <a:pt x="3060" y="607"/>
                  <a:pt x="3060" y="607"/>
                  <a:pt x="3060" y="607"/>
                </a:cubicBezTo>
                <a:cubicBezTo>
                  <a:pt x="2877" y="495"/>
                  <a:pt x="2877" y="495"/>
                  <a:pt x="2877" y="495"/>
                </a:cubicBezTo>
                <a:cubicBezTo>
                  <a:pt x="2877" y="456"/>
                  <a:pt x="2877" y="456"/>
                  <a:pt x="2877" y="456"/>
                </a:cubicBezTo>
                <a:cubicBezTo>
                  <a:pt x="2877" y="453"/>
                  <a:pt x="2876" y="451"/>
                  <a:pt x="2873" y="451"/>
                </a:cubicBezTo>
                <a:cubicBezTo>
                  <a:pt x="2842" y="451"/>
                  <a:pt x="2842" y="451"/>
                  <a:pt x="2842" y="451"/>
                </a:cubicBezTo>
                <a:cubicBezTo>
                  <a:pt x="2767" y="235"/>
                  <a:pt x="2767" y="235"/>
                  <a:pt x="2767" y="235"/>
                </a:cubicBezTo>
                <a:cubicBezTo>
                  <a:pt x="2776" y="235"/>
                  <a:pt x="2776" y="235"/>
                  <a:pt x="2776" y="235"/>
                </a:cubicBezTo>
                <a:cubicBezTo>
                  <a:pt x="2780" y="235"/>
                  <a:pt x="2783" y="230"/>
                  <a:pt x="2782" y="227"/>
                </a:cubicBezTo>
                <a:cubicBezTo>
                  <a:pt x="3322" y="496"/>
                  <a:pt x="3322" y="496"/>
                  <a:pt x="3322" y="496"/>
                </a:cubicBezTo>
                <a:cubicBezTo>
                  <a:pt x="3321" y="497"/>
                  <a:pt x="3321" y="499"/>
                  <a:pt x="3321" y="500"/>
                </a:cubicBezTo>
                <a:cubicBezTo>
                  <a:pt x="3321" y="502"/>
                  <a:pt x="3321" y="503"/>
                  <a:pt x="3322" y="505"/>
                </a:cubicBezTo>
                <a:close/>
                <a:moveTo>
                  <a:pt x="2739" y="211"/>
                </a:moveTo>
                <a:cubicBezTo>
                  <a:pt x="2201" y="269"/>
                  <a:pt x="2201" y="269"/>
                  <a:pt x="2201" y="269"/>
                </a:cubicBezTo>
                <a:cubicBezTo>
                  <a:pt x="2201" y="254"/>
                  <a:pt x="2201" y="254"/>
                  <a:pt x="2201" y="254"/>
                </a:cubicBezTo>
                <a:cubicBezTo>
                  <a:pt x="2201" y="251"/>
                  <a:pt x="2199" y="247"/>
                  <a:pt x="2196" y="247"/>
                </a:cubicBezTo>
                <a:cubicBezTo>
                  <a:pt x="2146" y="247"/>
                  <a:pt x="2146" y="247"/>
                  <a:pt x="2146" y="247"/>
                </a:cubicBezTo>
                <a:cubicBezTo>
                  <a:pt x="2143" y="247"/>
                  <a:pt x="2141" y="251"/>
                  <a:pt x="2141" y="254"/>
                </a:cubicBezTo>
                <a:cubicBezTo>
                  <a:pt x="2141" y="271"/>
                  <a:pt x="2141" y="271"/>
                  <a:pt x="2141" y="271"/>
                </a:cubicBezTo>
                <a:cubicBezTo>
                  <a:pt x="1595" y="248"/>
                  <a:pt x="1595" y="248"/>
                  <a:pt x="1595" y="248"/>
                </a:cubicBezTo>
                <a:cubicBezTo>
                  <a:pt x="1595" y="245"/>
                  <a:pt x="1594" y="243"/>
                  <a:pt x="1593" y="241"/>
                </a:cubicBezTo>
                <a:cubicBezTo>
                  <a:pt x="1857" y="115"/>
                  <a:pt x="1857" y="115"/>
                  <a:pt x="1857" y="115"/>
                </a:cubicBezTo>
                <a:cubicBezTo>
                  <a:pt x="1857" y="118"/>
                  <a:pt x="1857" y="118"/>
                  <a:pt x="1857" y="118"/>
                </a:cubicBezTo>
                <a:cubicBezTo>
                  <a:pt x="1857" y="121"/>
                  <a:pt x="1861" y="123"/>
                  <a:pt x="1864" y="123"/>
                </a:cubicBezTo>
                <a:cubicBezTo>
                  <a:pt x="1896" y="123"/>
                  <a:pt x="1896" y="123"/>
                  <a:pt x="1896" y="123"/>
                </a:cubicBezTo>
                <a:cubicBezTo>
                  <a:pt x="1899" y="123"/>
                  <a:pt x="1901" y="121"/>
                  <a:pt x="1901" y="118"/>
                </a:cubicBezTo>
                <a:cubicBezTo>
                  <a:pt x="1901" y="107"/>
                  <a:pt x="1901" y="107"/>
                  <a:pt x="1901" y="107"/>
                </a:cubicBezTo>
                <a:lnTo>
                  <a:pt x="2739" y="211"/>
                </a:lnTo>
                <a:close/>
                <a:moveTo>
                  <a:pt x="1857" y="107"/>
                </a:moveTo>
                <a:cubicBezTo>
                  <a:pt x="1857" y="110"/>
                  <a:pt x="1857" y="110"/>
                  <a:pt x="1857" y="110"/>
                </a:cubicBezTo>
                <a:cubicBezTo>
                  <a:pt x="1591" y="237"/>
                  <a:pt x="1591" y="237"/>
                  <a:pt x="1591" y="237"/>
                </a:cubicBezTo>
                <a:cubicBezTo>
                  <a:pt x="1587" y="231"/>
                  <a:pt x="1580" y="226"/>
                  <a:pt x="1572" y="226"/>
                </a:cubicBezTo>
                <a:cubicBezTo>
                  <a:pt x="1559" y="226"/>
                  <a:pt x="1549" y="236"/>
                  <a:pt x="1549" y="249"/>
                </a:cubicBezTo>
                <a:cubicBezTo>
                  <a:pt x="1549" y="251"/>
                  <a:pt x="1550" y="254"/>
                  <a:pt x="1551" y="257"/>
                </a:cubicBezTo>
                <a:cubicBezTo>
                  <a:pt x="1342" y="356"/>
                  <a:pt x="1342" y="356"/>
                  <a:pt x="1342" y="356"/>
                </a:cubicBezTo>
                <a:cubicBezTo>
                  <a:pt x="1339" y="352"/>
                  <a:pt x="1334" y="349"/>
                  <a:pt x="1328" y="349"/>
                </a:cubicBezTo>
                <a:cubicBezTo>
                  <a:pt x="1327" y="349"/>
                  <a:pt x="1326" y="349"/>
                  <a:pt x="1325" y="349"/>
                </a:cubicBezTo>
                <a:cubicBezTo>
                  <a:pt x="1319" y="191"/>
                  <a:pt x="1319" y="191"/>
                  <a:pt x="1319" y="191"/>
                </a:cubicBezTo>
                <a:cubicBezTo>
                  <a:pt x="1331" y="191"/>
                  <a:pt x="1331" y="191"/>
                  <a:pt x="1331" y="191"/>
                </a:cubicBezTo>
                <a:cubicBezTo>
                  <a:pt x="1334" y="191"/>
                  <a:pt x="1337" y="188"/>
                  <a:pt x="1337" y="185"/>
                </a:cubicBezTo>
                <a:cubicBezTo>
                  <a:pt x="1337" y="169"/>
                  <a:pt x="1337" y="169"/>
                  <a:pt x="1337" y="169"/>
                </a:cubicBezTo>
                <a:lnTo>
                  <a:pt x="1857" y="107"/>
                </a:lnTo>
                <a:close/>
                <a:moveTo>
                  <a:pt x="1293" y="176"/>
                </a:moveTo>
                <a:cubicBezTo>
                  <a:pt x="1293" y="185"/>
                  <a:pt x="1293" y="185"/>
                  <a:pt x="1293" y="185"/>
                </a:cubicBezTo>
                <a:cubicBezTo>
                  <a:pt x="1293" y="188"/>
                  <a:pt x="1298" y="191"/>
                  <a:pt x="1301" y="191"/>
                </a:cubicBezTo>
                <a:cubicBezTo>
                  <a:pt x="1315" y="191"/>
                  <a:pt x="1315" y="191"/>
                  <a:pt x="1315" y="191"/>
                </a:cubicBezTo>
                <a:cubicBezTo>
                  <a:pt x="1321" y="350"/>
                  <a:pt x="1321" y="350"/>
                  <a:pt x="1321" y="350"/>
                </a:cubicBezTo>
                <a:cubicBezTo>
                  <a:pt x="1315" y="353"/>
                  <a:pt x="1310" y="359"/>
                  <a:pt x="1310" y="366"/>
                </a:cubicBezTo>
                <a:cubicBezTo>
                  <a:pt x="1310" y="367"/>
                  <a:pt x="1310" y="367"/>
                  <a:pt x="1310" y="367"/>
                </a:cubicBezTo>
                <a:cubicBezTo>
                  <a:pt x="1146" y="401"/>
                  <a:pt x="1146" y="401"/>
                  <a:pt x="1146" y="401"/>
                </a:cubicBezTo>
                <a:cubicBezTo>
                  <a:pt x="1145" y="398"/>
                  <a:pt x="1145" y="398"/>
                  <a:pt x="1145" y="398"/>
                </a:cubicBezTo>
                <a:cubicBezTo>
                  <a:pt x="1135" y="380"/>
                  <a:pt x="1135" y="380"/>
                  <a:pt x="1135" y="380"/>
                </a:cubicBezTo>
                <a:cubicBezTo>
                  <a:pt x="1133" y="376"/>
                  <a:pt x="1127" y="376"/>
                  <a:pt x="1125" y="380"/>
                </a:cubicBezTo>
                <a:cubicBezTo>
                  <a:pt x="1115" y="397"/>
                  <a:pt x="1115" y="397"/>
                  <a:pt x="1115" y="397"/>
                </a:cubicBezTo>
                <a:cubicBezTo>
                  <a:pt x="833" y="271"/>
                  <a:pt x="833" y="271"/>
                  <a:pt x="833" y="271"/>
                </a:cubicBezTo>
                <a:cubicBezTo>
                  <a:pt x="833" y="270"/>
                  <a:pt x="833" y="268"/>
                  <a:pt x="833" y="267"/>
                </a:cubicBezTo>
                <a:cubicBezTo>
                  <a:pt x="833" y="267"/>
                  <a:pt x="832" y="267"/>
                  <a:pt x="832" y="266"/>
                </a:cubicBezTo>
                <a:lnTo>
                  <a:pt x="1293" y="176"/>
                </a:lnTo>
                <a:close/>
                <a:moveTo>
                  <a:pt x="167" y="631"/>
                </a:moveTo>
                <a:cubicBezTo>
                  <a:pt x="167" y="631"/>
                  <a:pt x="167" y="631"/>
                  <a:pt x="167" y="630"/>
                </a:cubicBezTo>
                <a:cubicBezTo>
                  <a:pt x="167" y="623"/>
                  <a:pt x="163" y="617"/>
                  <a:pt x="157" y="614"/>
                </a:cubicBezTo>
                <a:cubicBezTo>
                  <a:pt x="254" y="295"/>
                  <a:pt x="254" y="295"/>
                  <a:pt x="254" y="295"/>
                </a:cubicBezTo>
                <a:cubicBezTo>
                  <a:pt x="272" y="295"/>
                  <a:pt x="272" y="295"/>
                  <a:pt x="272" y="295"/>
                </a:cubicBezTo>
                <a:cubicBezTo>
                  <a:pt x="275" y="295"/>
                  <a:pt x="277" y="293"/>
                  <a:pt x="277" y="290"/>
                </a:cubicBezTo>
                <a:cubicBezTo>
                  <a:pt x="277" y="278"/>
                  <a:pt x="277" y="278"/>
                  <a:pt x="277" y="278"/>
                </a:cubicBezTo>
                <a:cubicBezTo>
                  <a:pt x="801" y="269"/>
                  <a:pt x="801" y="269"/>
                  <a:pt x="801" y="269"/>
                </a:cubicBezTo>
                <a:cubicBezTo>
                  <a:pt x="801" y="274"/>
                  <a:pt x="804" y="278"/>
                  <a:pt x="807" y="280"/>
                </a:cubicBezTo>
                <a:cubicBezTo>
                  <a:pt x="520" y="671"/>
                  <a:pt x="520" y="671"/>
                  <a:pt x="520" y="671"/>
                </a:cubicBezTo>
                <a:cubicBezTo>
                  <a:pt x="491" y="671"/>
                  <a:pt x="491" y="671"/>
                  <a:pt x="491" y="671"/>
                </a:cubicBezTo>
                <a:cubicBezTo>
                  <a:pt x="488" y="671"/>
                  <a:pt x="485" y="672"/>
                  <a:pt x="485" y="675"/>
                </a:cubicBezTo>
                <a:cubicBezTo>
                  <a:pt x="485" y="685"/>
                  <a:pt x="485" y="685"/>
                  <a:pt x="485" y="685"/>
                </a:cubicBezTo>
                <a:lnTo>
                  <a:pt x="167" y="631"/>
                </a:lnTo>
                <a:close/>
                <a:moveTo>
                  <a:pt x="503" y="711"/>
                </a:moveTo>
                <a:cubicBezTo>
                  <a:pt x="512" y="711"/>
                  <a:pt x="512" y="711"/>
                  <a:pt x="512" y="711"/>
                </a:cubicBezTo>
                <a:cubicBezTo>
                  <a:pt x="599" y="955"/>
                  <a:pt x="599" y="955"/>
                  <a:pt x="599" y="955"/>
                </a:cubicBezTo>
                <a:cubicBezTo>
                  <a:pt x="592" y="958"/>
                  <a:pt x="587" y="966"/>
                  <a:pt x="587" y="974"/>
                </a:cubicBezTo>
                <a:cubicBezTo>
                  <a:pt x="587" y="978"/>
                  <a:pt x="588" y="982"/>
                  <a:pt x="590" y="985"/>
                </a:cubicBezTo>
                <a:cubicBezTo>
                  <a:pt x="391" y="1131"/>
                  <a:pt x="391" y="1131"/>
                  <a:pt x="391" y="1131"/>
                </a:cubicBezTo>
                <a:cubicBezTo>
                  <a:pt x="389" y="1129"/>
                  <a:pt x="387" y="1127"/>
                  <a:pt x="385" y="1126"/>
                </a:cubicBezTo>
                <a:lnTo>
                  <a:pt x="503" y="711"/>
                </a:lnTo>
                <a:close/>
                <a:moveTo>
                  <a:pt x="761" y="2088"/>
                </a:moveTo>
                <a:cubicBezTo>
                  <a:pt x="756" y="2079"/>
                  <a:pt x="756" y="2079"/>
                  <a:pt x="756" y="2079"/>
                </a:cubicBezTo>
                <a:cubicBezTo>
                  <a:pt x="755" y="2077"/>
                  <a:pt x="752" y="2076"/>
                  <a:pt x="750" y="2076"/>
                </a:cubicBezTo>
                <a:cubicBezTo>
                  <a:pt x="710" y="1827"/>
                  <a:pt x="710" y="1827"/>
                  <a:pt x="710" y="1827"/>
                </a:cubicBezTo>
                <a:cubicBezTo>
                  <a:pt x="715" y="1826"/>
                  <a:pt x="719" y="1823"/>
                  <a:pt x="721" y="1819"/>
                </a:cubicBezTo>
                <a:cubicBezTo>
                  <a:pt x="1133" y="1984"/>
                  <a:pt x="1133" y="1984"/>
                  <a:pt x="1133" y="1984"/>
                </a:cubicBezTo>
                <a:cubicBezTo>
                  <a:pt x="1128" y="1992"/>
                  <a:pt x="1128" y="1992"/>
                  <a:pt x="1128" y="1992"/>
                </a:cubicBezTo>
                <a:cubicBezTo>
                  <a:pt x="761" y="2088"/>
                  <a:pt x="761" y="2088"/>
                  <a:pt x="761" y="2088"/>
                </a:cubicBezTo>
                <a:close/>
                <a:moveTo>
                  <a:pt x="1166" y="1989"/>
                </a:moveTo>
                <a:cubicBezTo>
                  <a:pt x="1161" y="1980"/>
                  <a:pt x="1161" y="1980"/>
                  <a:pt x="1161" y="1980"/>
                </a:cubicBezTo>
                <a:cubicBezTo>
                  <a:pt x="1153" y="1967"/>
                  <a:pt x="1153" y="1967"/>
                  <a:pt x="1153" y="1967"/>
                </a:cubicBezTo>
                <a:cubicBezTo>
                  <a:pt x="1151" y="1963"/>
                  <a:pt x="1145" y="1963"/>
                  <a:pt x="1143" y="1967"/>
                </a:cubicBezTo>
                <a:cubicBezTo>
                  <a:pt x="1135" y="1980"/>
                  <a:pt x="1135" y="1980"/>
                  <a:pt x="1135" y="1980"/>
                </a:cubicBezTo>
                <a:cubicBezTo>
                  <a:pt x="1135" y="1981"/>
                  <a:pt x="1135" y="1981"/>
                  <a:pt x="1135" y="1981"/>
                </a:cubicBezTo>
                <a:cubicBezTo>
                  <a:pt x="722" y="1815"/>
                  <a:pt x="722" y="1815"/>
                  <a:pt x="722" y="1815"/>
                </a:cubicBezTo>
                <a:cubicBezTo>
                  <a:pt x="723" y="1814"/>
                  <a:pt x="723" y="1812"/>
                  <a:pt x="723" y="1810"/>
                </a:cubicBezTo>
                <a:cubicBezTo>
                  <a:pt x="723" y="1805"/>
                  <a:pt x="720" y="1800"/>
                  <a:pt x="716" y="1797"/>
                </a:cubicBezTo>
                <a:cubicBezTo>
                  <a:pt x="831" y="1590"/>
                  <a:pt x="831" y="1590"/>
                  <a:pt x="831" y="1590"/>
                </a:cubicBezTo>
                <a:cubicBezTo>
                  <a:pt x="833" y="1591"/>
                  <a:pt x="836" y="1592"/>
                  <a:pt x="838" y="1592"/>
                </a:cubicBezTo>
                <a:cubicBezTo>
                  <a:pt x="843" y="1592"/>
                  <a:pt x="848" y="1589"/>
                  <a:pt x="851" y="1586"/>
                </a:cubicBezTo>
                <a:cubicBezTo>
                  <a:pt x="1149" y="1798"/>
                  <a:pt x="1149" y="1798"/>
                  <a:pt x="1149" y="1798"/>
                </a:cubicBezTo>
                <a:cubicBezTo>
                  <a:pt x="1149" y="1826"/>
                  <a:pt x="1149" y="1826"/>
                  <a:pt x="1149" y="1826"/>
                </a:cubicBezTo>
                <a:cubicBezTo>
                  <a:pt x="1149" y="1829"/>
                  <a:pt x="1151" y="1831"/>
                  <a:pt x="1154" y="1831"/>
                </a:cubicBezTo>
                <a:cubicBezTo>
                  <a:pt x="1184" y="1831"/>
                  <a:pt x="1184" y="1831"/>
                  <a:pt x="1184" y="1831"/>
                </a:cubicBezTo>
                <a:cubicBezTo>
                  <a:pt x="1187" y="1831"/>
                  <a:pt x="1189" y="1829"/>
                  <a:pt x="1189" y="1826"/>
                </a:cubicBezTo>
                <a:cubicBezTo>
                  <a:pt x="1189" y="1817"/>
                  <a:pt x="1189" y="1817"/>
                  <a:pt x="1189" y="1817"/>
                </a:cubicBezTo>
                <a:cubicBezTo>
                  <a:pt x="1666" y="1908"/>
                  <a:pt x="1666" y="1908"/>
                  <a:pt x="1666" y="1908"/>
                </a:cubicBezTo>
                <a:cubicBezTo>
                  <a:pt x="1666" y="1910"/>
                  <a:pt x="1666" y="1912"/>
                  <a:pt x="1666" y="1914"/>
                </a:cubicBezTo>
                <a:cubicBezTo>
                  <a:pt x="1666" y="1938"/>
                  <a:pt x="1686" y="1958"/>
                  <a:pt x="1710" y="1958"/>
                </a:cubicBezTo>
                <a:cubicBezTo>
                  <a:pt x="1718" y="1958"/>
                  <a:pt x="1725" y="1956"/>
                  <a:pt x="1732" y="1953"/>
                </a:cubicBezTo>
                <a:cubicBezTo>
                  <a:pt x="1809" y="2080"/>
                  <a:pt x="1809" y="2080"/>
                  <a:pt x="1809" y="2080"/>
                </a:cubicBezTo>
                <a:cubicBezTo>
                  <a:pt x="1806" y="2082"/>
                  <a:pt x="1805" y="2084"/>
                  <a:pt x="1804" y="2088"/>
                </a:cubicBezTo>
                <a:lnTo>
                  <a:pt x="1166" y="1989"/>
                </a:lnTo>
                <a:close/>
                <a:moveTo>
                  <a:pt x="2754" y="1996"/>
                </a:moveTo>
                <a:cubicBezTo>
                  <a:pt x="2749" y="1996"/>
                  <a:pt x="2745" y="1998"/>
                  <a:pt x="2742" y="2001"/>
                </a:cubicBezTo>
                <a:cubicBezTo>
                  <a:pt x="2569" y="1875"/>
                  <a:pt x="2569" y="1875"/>
                  <a:pt x="2569" y="1875"/>
                </a:cubicBezTo>
                <a:cubicBezTo>
                  <a:pt x="2571" y="1872"/>
                  <a:pt x="2572" y="1868"/>
                  <a:pt x="2572" y="1864"/>
                </a:cubicBezTo>
                <a:cubicBezTo>
                  <a:pt x="2572" y="1861"/>
                  <a:pt x="2571" y="1858"/>
                  <a:pt x="2570" y="1855"/>
                </a:cubicBezTo>
                <a:cubicBezTo>
                  <a:pt x="2976" y="1622"/>
                  <a:pt x="2976" y="1622"/>
                  <a:pt x="2976" y="1622"/>
                </a:cubicBezTo>
                <a:cubicBezTo>
                  <a:pt x="2980" y="1627"/>
                  <a:pt x="2987" y="1631"/>
                  <a:pt x="2994" y="1631"/>
                </a:cubicBezTo>
                <a:cubicBezTo>
                  <a:pt x="3002" y="1631"/>
                  <a:pt x="3009" y="1626"/>
                  <a:pt x="3013" y="1620"/>
                </a:cubicBezTo>
                <a:cubicBezTo>
                  <a:pt x="3260" y="1728"/>
                  <a:pt x="3260" y="1728"/>
                  <a:pt x="3260" y="1728"/>
                </a:cubicBezTo>
                <a:cubicBezTo>
                  <a:pt x="3252" y="1740"/>
                  <a:pt x="3252" y="1740"/>
                  <a:pt x="3252" y="1740"/>
                </a:cubicBezTo>
                <a:cubicBezTo>
                  <a:pt x="3251" y="1743"/>
                  <a:pt x="3252" y="1745"/>
                  <a:pt x="3253" y="1747"/>
                </a:cubicBezTo>
                <a:cubicBezTo>
                  <a:pt x="2767" y="2003"/>
                  <a:pt x="2767" y="2003"/>
                  <a:pt x="2767" y="2003"/>
                </a:cubicBezTo>
                <a:cubicBezTo>
                  <a:pt x="2764" y="1999"/>
                  <a:pt x="2759" y="1996"/>
                  <a:pt x="2754" y="1996"/>
                </a:cubicBezTo>
                <a:close/>
                <a:moveTo>
                  <a:pt x="3291" y="1712"/>
                </a:moveTo>
                <a:cubicBezTo>
                  <a:pt x="3285" y="1702"/>
                  <a:pt x="3285" y="1702"/>
                  <a:pt x="3285" y="1702"/>
                </a:cubicBezTo>
                <a:cubicBezTo>
                  <a:pt x="3283" y="1698"/>
                  <a:pt x="3277" y="1698"/>
                  <a:pt x="3275" y="1702"/>
                </a:cubicBezTo>
                <a:cubicBezTo>
                  <a:pt x="3264" y="1721"/>
                  <a:pt x="3264" y="1721"/>
                  <a:pt x="3264" y="1721"/>
                </a:cubicBezTo>
                <a:cubicBezTo>
                  <a:pt x="3262" y="1725"/>
                  <a:pt x="3262" y="1725"/>
                  <a:pt x="3262" y="1725"/>
                </a:cubicBezTo>
                <a:cubicBezTo>
                  <a:pt x="3015" y="1616"/>
                  <a:pt x="3015" y="1616"/>
                  <a:pt x="3015" y="1616"/>
                </a:cubicBezTo>
                <a:cubicBezTo>
                  <a:pt x="3016" y="1614"/>
                  <a:pt x="3016" y="1611"/>
                  <a:pt x="3016" y="1608"/>
                </a:cubicBezTo>
                <a:cubicBezTo>
                  <a:pt x="3016" y="1602"/>
                  <a:pt x="3014" y="1597"/>
                  <a:pt x="3009" y="1593"/>
                </a:cubicBezTo>
                <a:cubicBezTo>
                  <a:pt x="3115" y="1455"/>
                  <a:pt x="3115" y="1455"/>
                  <a:pt x="3115" y="1455"/>
                </a:cubicBezTo>
                <a:cubicBezTo>
                  <a:pt x="3128" y="1455"/>
                  <a:pt x="3128" y="1455"/>
                  <a:pt x="3128" y="1455"/>
                </a:cubicBezTo>
                <a:cubicBezTo>
                  <a:pt x="3148" y="1455"/>
                  <a:pt x="3148" y="1455"/>
                  <a:pt x="3148" y="1455"/>
                </a:cubicBezTo>
                <a:cubicBezTo>
                  <a:pt x="3153" y="1455"/>
                  <a:pt x="3155" y="1449"/>
                  <a:pt x="3153" y="1445"/>
                </a:cubicBezTo>
                <a:cubicBezTo>
                  <a:pt x="3145" y="1431"/>
                  <a:pt x="3145" y="1431"/>
                  <a:pt x="3145" y="1431"/>
                </a:cubicBezTo>
                <a:cubicBezTo>
                  <a:pt x="3477" y="1355"/>
                  <a:pt x="3477" y="1355"/>
                  <a:pt x="3477" y="1355"/>
                </a:cubicBezTo>
                <a:cubicBezTo>
                  <a:pt x="3477" y="1364"/>
                  <a:pt x="3477" y="1364"/>
                  <a:pt x="3477" y="1364"/>
                </a:cubicBezTo>
                <a:cubicBezTo>
                  <a:pt x="3477" y="1367"/>
                  <a:pt x="3481" y="1371"/>
                  <a:pt x="3484" y="1371"/>
                </a:cubicBezTo>
                <a:cubicBezTo>
                  <a:pt x="3485" y="1371"/>
                  <a:pt x="3485" y="1371"/>
                  <a:pt x="3485" y="1371"/>
                </a:cubicBezTo>
                <a:lnTo>
                  <a:pt x="3291" y="1712"/>
                </a:lnTo>
                <a:close/>
                <a:moveTo>
                  <a:pt x="3484" y="1327"/>
                </a:moveTo>
                <a:cubicBezTo>
                  <a:pt x="3482" y="1327"/>
                  <a:pt x="3480" y="1328"/>
                  <a:pt x="3479" y="1329"/>
                </a:cubicBezTo>
                <a:cubicBezTo>
                  <a:pt x="3357" y="1226"/>
                  <a:pt x="3357" y="1226"/>
                  <a:pt x="3357" y="1226"/>
                </a:cubicBezTo>
                <a:cubicBezTo>
                  <a:pt x="3358" y="1223"/>
                  <a:pt x="3358" y="1220"/>
                  <a:pt x="3358" y="1217"/>
                </a:cubicBezTo>
                <a:cubicBezTo>
                  <a:pt x="3358" y="1206"/>
                  <a:pt x="3349" y="1196"/>
                  <a:pt x="3337" y="1196"/>
                </a:cubicBezTo>
                <a:cubicBezTo>
                  <a:pt x="3334" y="1196"/>
                  <a:pt x="3332" y="1197"/>
                  <a:pt x="3329" y="1198"/>
                </a:cubicBezTo>
                <a:cubicBezTo>
                  <a:pt x="3241" y="1099"/>
                  <a:pt x="3241" y="1099"/>
                  <a:pt x="3241" y="1099"/>
                </a:cubicBezTo>
                <a:cubicBezTo>
                  <a:pt x="3241" y="1098"/>
                  <a:pt x="3241" y="1098"/>
                  <a:pt x="3241" y="1097"/>
                </a:cubicBezTo>
                <a:cubicBezTo>
                  <a:pt x="3241" y="1046"/>
                  <a:pt x="3241" y="1046"/>
                  <a:pt x="3241" y="1046"/>
                </a:cubicBezTo>
                <a:cubicBezTo>
                  <a:pt x="3473" y="1020"/>
                  <a:pt x="3473" y="1020"/>
                  <a:pt x="3473" y="1020"/>
                </a:cubicBezTo>
                <a:cubicBezTo>
                  <a:pt x="3475" y="1026"/>
                  <a:pt x="3480" y="1031"/>
                  <a:pt x="3487" y="1031"/>
                </a:cubicBezTo>
                <a:cubicBezTo>
                  <a:pt x="3497" y="1327"/>
                  <a:pt x="3497" y="1327"/>
                  <a:pt x="3497" y="1327"/>
                </a:cubicBezTo>
                <a:lnTo>
                  <a:pt x="3484" y="1327"/>
                </a:lnTo>
                <a:close/>
                <a:moveTo>
                  <a:pt x="3482" y="1002"/>
                </a:moveTo>
                <a:cubicBezTo>
                  <a:pt x="3477" y="1004"/>
                  <a:pt x="3473" y="1009"/>
                  <a:pt x="3473" y="1016"/>
                </a:cubicBezTo>
                <a:cubicBezTo>
                  <a:pt x="3241" y="1042"/>
                  <a:pt x="3241" y="1042"/>
                  <a:pt x="3241" y="1042"/>
                </a:cubicBezTo>
                <a:cubicBezTo>
                  <a:pt x="3241" y="1014"/>
                  <a:pt x="3241" y="1014"/>
                  <a:pt x="3241" y="1014"/>
                </a:cubicBezTo>
                <a:cubicBezTo>
                  <a:pt x="3241" y="1011"/>
                  <a:pt x="3239" y="1007"/>
                  <a:pt x="3236" y="1007"/>
                </a:cubicBezTo>
                <a:cubicBezTo>
                  <a:pt x="3189" y="1007"/>
                  <a:pt x="3189" y="1007"/>
                  <a:pt x="3189" y="1007"/>
                </a:cubicBezTo>
                <a:cubicBezTo>
                  <a:pt x="3158" y="843"/>
                  <a:pt x="3158" y="843"/>
                  <a:pt x="3158" y="843"/>
                </a:cubicBezTo>
                <a:cubicBezTo>
                  <a:pt x="3167" y="843"/>
                  <a:pt x="3167" y="843"/>
                  <a:pt x="3167" y="843"/>
                </a:cubicBezTo>
                <a:cubicBezTo>
                  <a:pt x="3170" y="843"/>
                  <a:pt x="3173" y="841"/>
                  <a:pt x="3173" y="838"/>
                </a:cubicBezTo>
                <a:cubicBezTo>
                  <a:pt x="3173" y="809"/>
                  <a:pt x="3173" y="809"/>
                  <a:pt x="3173" y="809"/>
                </a:cubicBezTo>
                <a:cubicBezTo>
                  <a:pt x="3173" y="806"/>
                  <a:pt x="3170" y="803"/>
                  <a:pt x="3167" y="803"/>
                </a:cubicBezTo>
                <a:cubicBezTo>
                  <a:pt x="3331" y="514"/>
                  <a:pt x="3331" y="514"/>
                  <a:pt x="3331" y="514"/>
                </a:cubicBezTo>
                <a:cubicBezTo>
                  <a:pt x="3333" y="515"/>
                  <a:pt x="3335" y="515"/>
                  <a:pt x="3337" y="515"/>
                </a:cubicBezTo>
                <a:cubicBezTo>
                  <a:pt x="3337" y="515"/>
                  <a:pt x="3338" y="515"/>
                  <a:pt x="3339" y="515"/>
                </a:cubicBezTo>
                <a:lnTo>
                  <a:pt x="3482" y="1002"/>
                </a:lnTo>
                <a:close/>
              </a:path>
            </a:pathLst>
          </a:custGeom>
          <a:gradFill flip="none" rotWithShape="1">
            <a:gsLst>
              <a:gs pos="0">
                <a:schemeClr val="tx2">
                  <a:lumMod val="40000"/>
                  <a:lumOff val="60000"/>
                  <a:alpha val="39000"/>
                </a:schemeClr>
              </a:gs>
              <a:gs pos="100000">
                <a:schemeClr val="tx2">
                  <a:lumMod val="40000"/>
                  <a:lumOff val="60000"/>
                  <a:alpha val="26000"/>
                </a:schemeClr>
              </a:gs>
            </a:gsLst>
            <a:path path="circle">
              <a:fillToRect l="50000" t="50000" r="50000" b="50000"/>
            </a:path>
            <a:tileRect/>
          </a:gradFill>
          <a:ln>
            <a:noFill/>
          </a:ln>
        </p:spPr>
        <p:txBody>
          <a:bodyPr vert="horz" wrap="square" lIns="182880" tIns="91440" rIns="182880" bIns="91440" numCol="1" anchor="t" anchorCtr="0" compatLnSpc="1">
            <a:prstTxWarp prst="textNoShape">
              <a:avLst/>
            </a:prstTxWarp>
          </a:bodyPr>
          <a:lstStyle/>
          <a:p>
            <a:pPr defTabSz="825334">
              <a:spcBef>
                <a:spcPts val="3000"/>
              </a:spcBef>
            </a:pPr>
            <a:endParaRPr lang="en-US" sz="5498">
              <a:latin typeface="Open Sans Light"/>
            </a:endParaRPr>
          </a:p>
        </p:txBody>
      </p:sp>
      <p:sp>
        <p:nvSpPr>
          <p:cNvPr id="7" name="Shape 122"/>
          <p:cNvSpPr/>
          <p:nvPr userDrawn="1"/>
        </p:nvSpPr>
        <p:spPr>
          <a:xfrm flipV="1">
            <a:off x="8737318" y="4478573"/>
            <a:ext cx="2" cy="4758866"/>
          </a:xfrm>
          <a:prstGeom prst="line">
            <a:avLst/>
          </a:prstGeom>
          <a:noFill/>
          <a:ln w="12700" cap="flat" cmpd="sng">
            <a:solidFill>
              <a:schemeClr val="bg1"/>
            </a:solidFill>
            <a:prstDash val="solid"/>
            <a:miter lim="400000"/>
          </a:ln>
          <a:effectLst/>
        </p:spPr>
        <p:txBody>
          <a:bodyPr wrap="square" lIns="0" tIns="0" rIns="0" bIns="0" numCol="1" anchor="ctr">
            <a:noAutofit/>
          </a:bodyPr>
          <a:lstStyle/>
          <a:p>
            <a:pPr marL="420572" indent="-302064" defTabSz="825334">
              <a:lnSpc>
                <a:spcPct val="110000"/>
              </a:lnSpc>
              <a:spcBef>
                <a:spcPts val="0"/>
              </a:spcBef>
              <a:defRPr sz="5000" spc="250">
                <a:solidFill>
                  <a:srgbClr val="D6DBDF"/>
                </a:solidFill>
                <a:latin typeface="Proxima Nova Light"/>
                <a:ea typeface="Proxima Nova Light"/>
                <a:cs typeface="Proxima Nova Light"/>
                <a:sym typeface="Proxima Nova Light"/>
              </a:defRPr>
            </a:pPr>
            <a:endParaRPr sz="5000" spc="500">
              <a:solidFill>
                <a:srgbClr val="D6DBDF"/>
              </a:solidFill>
              <a:latin typeface="Proxima Nova Light"/>
              <a:ea typeface="Proxima Nova Light"/>
              <a:cs typeface="Proxima Nova Light"/>
              <a:sym typeface="Proxima Nova Light"/>
            </a:endParaRPr>
          </a:p>
        </p:txBody>
      </p:sp>
      <p:sp>
        <p:nvSpPr>
          <p:cNvPr id="8" name="Shape 123"/>
          <p:cNvSpPr/>
          <p:nvPr userDrawn="1"/>
        </p:nvSpPr>
        <p:spPr>
          <a:xfrm flipV="1">
            <a:off x="15609773" y="4478573"/>
            <a:ext cx="0" cy="4758866"/>
          </a:xfrm>
          <a:prstGeom prst="line">
            <a:avLst/>
          </a:prstGeom>
          <a:noFill/>
          <a:ln w="12700" cap="flat" cmpd="sng">
            <a:solidFill>
              <a:schemeClr val="bg1"/>
            </a:solidFill>
            <a:prstDash val="solid"/>
            <a:miter lim="400000"/>
          </a:ln>
          <a:effectLst/>
        </p:spPr>
        <p:txBody>
          <a:bodyPr wrap="square" lIns="0" tIns="0" rIns="0" bIns="0" numCol="1" anchor="ctr">
            <a:noAutofit/>
          </a:bodyPr>
          <a:lstStyle/>
          <a:p>
            <a:pPr marL="420572" indent="-302064" defTabSz="825334">
              <a:lnSpc>
                <a:spcPct val="110000"/>
              </a:lnSpc>
              <a:spcBef>
                <a:spcPts val="0"/>
              </a:spcBef>
              <a:defRPr sz="5000" spc="250">
                <a:solidFill>
                  <a:srgbClr val="D6DBDF"/>
                </a:solidFill>
                <a:latin typeface="Proxima Nova Light"/>
                <a:ea typeface="Proxima Nova Light"/>
                <a:cs typeface="Proxima Nova Light"/>
                <a:sym typeface="Proxima Nova Light"/>
              </a:defRPr>
            </a:pPr>
            <a:endParaRPr sz="5000" spc="500">
              <a:solidFill>
                <a:srgbClr val="D6DBDF"/>
              </a:solidFill>
              <a:latin typeface="Proxima Nova Light"/>
              <a:ea typeface="Proxima Nova Light"/>
              <a:cs typeface="Proxima Nova Light"/>
              <a:sym typeface="Proxima Nova Light"/>
            </a:endParaRPr>
          </a:p>
        </p:txBody>
      </p:sp>
      <p:sp>
        <p:nvSpPr>
          <p:cNvPr id="11" name="Text Placeholder 10"/>
          <p:cNvSpPr>
            <a:spLocks noGrp="1"/>
          </p:cNvSpPr>
          <p:nvPr>
            <p:ph type="body" sz="quarter" idx="10"/>
          </p:nvPr>
        </p:nvSpPr>
        <p:spPr>
          <a:xfrm>
            <a:off x="2153338" y="7117159"/>
            <a:ext cx="6295505" cy="2638586"/>
          </a:xfrm>
        </p:spPr>
        <p:txBody>
          <a:bodyPr/>
          <a:lstStyle>
            <a:lvl1pPr algn="ctr">
              <a:defRPr sz="6400">
                <a:solidFill>
                  <a:schemeClr val="bg1"/>
                </a:solidFill>
              </a:defRPr>
            </a:lvl1pPr>
          </a:lstStyle>
          <a:p>
            <a:pPr lvl="0"/>
            <a:r>
              <a:rPr lang="en-US" dirty="0" smtClean="0"/>
              <a:t>Click to edit Master text styles</a:t>
            </a:r>
          </a:p>
        </p:txBody>
      </p:sp>
      <p:sp>
        <p:nvSpPr>
          <p:cNvPr id="12" name="Text Placeholder 10"/>
          <p:cNvSpPr>
            <a:spLocks noGrp="1"/>
          </p:cNvSpPr>
          <p:nvPr>
            <p:ph type="body" sz="quarter" idx="11"/>
          </p:nvPr>
        </p:nvSpPr>
        <p:spPr>
          <a:xfrm>
            <a:off x="9025796" y="7117159"/>
            <a:ext cx="6295505" cy="2638586"/>
          </a:xfrm>
        </p:spPr>
        <p:txBody>
          <a:bodyPr/>
          <a:lstStyle>
            <a:lvl1pPr algn="ctr">
              <a:defRPr sz="6400">
                <a:solidFill>
                  <a:schemeClr val="bg1"/>
                </a:solidFill>
              </a:defRPr>
            </a:lvl1pPr>
          </a:lstStyle>
          <a:p>
            <a:pPr lvl="0"/>
            <a:r>
              <a:rPr lang="en-US" dirty="0" smtClean="0"/>
              <a:t>Click to edit Master text styles</a:t>
            </a:r>
          </a:p>
        </p:txBody>
      </p:sp>
      <p:sp>
        <p:nvSpPr>
          <p:cNvPr id="13" name="Text Placeholder 10"/>
          <p:cNvSpPr>
            <a:spLocks noGrp="1"/>
          </p:cNvSpPr>
          <p:nvPr>
            <p:ph type="body" sz="quarter" idx="12"/>
          </p:nvPr>
        </p:nvSpPr>
        <p:spPr>
          <a:xfrm>
            <a:off x="15898253" y="7117159"/>
            <a:ext cx="6295505" cy="2638586"/>
          </a:xfrm>
        </p:spPr>
        <p:txBody>
          <a:bodyPr/>
          <a:lstStyle>
            <a:lvl1pPr algn="ctr">
              <a:defRPr sz="6400">
                <a:solidFill>
                  <a:schemeClr val="bg1"/>
                </a:solidFill>
              </a:defRPr>
            </a:lvl1pPr>
          </a:lstStyle>
          <a:p>
            <a:pPr lvl="0"/>
            <a:r>
              <a:rPr lang="en-US" dirty="0" smtClean="0"/>
              <a:t>Click to edit Master text styles</a:t>
            </a:r>
          </a:p>
        </p:txBody>
      </p:sp>
      <p:sp>
        <p:nvSpPr>
          <p:cNvPr id="14" name="Text Placeholder 10"/>
          <p:cNvSpPr>
            <a:spLocks noGrp="1"/>
          </p:cNvSpPr>
          <p:nvPr>
            <p:ph type="body" sz="quarter" idx="13" hasCustomPrompt="1"/>
          </p:nvPr>
        </p:nvSpPr>
        <p:spPr>
          <a:xfrm>
            <a:off x="2153338" y="4478573"/>
            <a:ext cx="6295505" cy="2638586"/>
          </a:xfrm>
        </p:spPr>
        <p:txBody>
          <a:bodyPr anchor="ctr"/>
          <a:lstStyle>
            <a:lvl1pPr algn="ctr">
              <a:defRPr sz="12000">
                <a:solidFill>
                  <a:schemeClr val="bg1"/>
                </a:solidFill>
              </a:defRPr>
            </a:lvl1pPr>
          </a:lstStyle>
          <a:p>
            <a:pPr lvl="0"/>
            <a:r>
              <a:rPr lang="en-US" dirty="0" smtClean="0"/>
              <a:t>XX</a:t>
            </a:r>
          </a:p>
        </p:txBody>
      </p:sp>
      <p:sp>
        <p:nvSpPr>
          <p:cNvPr id="15" name="Text Placeholder 10"/>
          <p:cNvSpPr>
            <a:spLocks noGrp="1"/>
          </p:cNvSpPr>
          <p:nvPr>
            <p:ph type="body" sz="quarter" idx="14" hasCustomPrompt="1"/>
          </p:nvPr>
        </p:nvSpPr>
        <p:spPr>
          <a:xfrm>
            <a:off x="9025796" y="4478573"/>
            <a:ext cx="6295505" cy="2638586"/>
          </a:xfrm>
        </p:spPr>
        <p:txBody>
          <a:bodyPr anchor="ctr"/>
          <a:lstStyle>
            <a:lvl1pPr algn="ctr">
              <a:defRPr sz="12000">
                <a:solidFill>
                  <a:schemeClr val="bg1"/>
                </a:solidFill>
              </a:defRPr>
            </a:lvl1pPr>
          </a:lstStyle>
          <a:p>
            <a:pPr lvl="0"/>
            <a:r>
              <a:rPr lang="en-US" dirty="0" smtClean="0"/>
              <a:t>XX</a:t>
            </a:r>
          </a:p>
        </p:txBody>
      </p:sp>
      <p:sp>
        <p:nvSpPr>
          <p:cNvPr id="16" name="Text Placeholder 10"/>
          <p:cNvSpPr>
            <a:spLocks noGrp="1"/>
          </p:cNvSpPr>
          <p:nvPr>
            <p:ph type="body" sz="quarter" idx="15" hasCustomPrompt="1"/>
          </p:nvPr>
        </p:nvSpPr>
        <p:spPr>
          <a:xfrm>
            <a:off x="15898253" y="4478573"/>
            <a:ext cx="6295505" cy="2638586"/>
          </a:xfrm>
        </p:spPr>
        <p:txBody>
          <a:bodyPr anchor="ctr"/>
          <a:lstStyle>
            <a:lvl1pPr algn="ctr">
              <a:defRPr sz="12000">
                <a:solidFill>
                  <a:schemeClr val="bg1"/>
                </a:solidFill>
              </a:defRPr>
            </a:lvl1pPr>
          </a:lstStyle>
          <a:p>
            <a:pPr lvl="0"/>
            <a:r>
              <a:rPr lang="en-US" dirty="0" smtClean="0"/>
              <a:t>XX</a:t>
            </a:r>
          </a:p>
        </p:txBody>
      </p:sp>
    </p:spTree>
    <p:extLst>
      <p:ext uri="{BB962C8B-B14F-4D97-AF65-F5344CB8AC3E}">
        <p14:creationId xmlns:p14="http://schemas.microsoft.com/office/powerpoint/2010/main" val="196164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_blue">
    <p:bg>
      <p:bgPr>
        <a:solidFill>
          <a:schemeClr val="tx2"/>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5823650" y="5915040"/>
            <a:ext cx="12736697" cy="1885920"/>
            <a:chOff x="3314700" y="393700"/>
            <a:chExt cx="18011775" cy="2667000"/>
          </a:xfrm>
          <a:solidFill>
            <a:schemeClr val="bg1"/>
          </a:solidFill>
        </p:grpSpPr>
        <p:sp>
          <p:nvSpPr>
            <p:cNvPr id="6" name="AutoShape 1"/>
            <p:cNvSpPr>
              <a:spLocks/>
            </p:cNvSpPr>
            <p:nvPr/>
          </p:nvSpPr>
          <p:spPr bwMode="auto">
            <a:xfrm>
              <a:off x="3314700" y="393700"/>
              <a:ext cx="1430338" cy="1014413"/>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7" name="AutoShape 2"/>
            <p:cNvSpPr>
              <a:spLocks/>
            </p:cNvSpPr>
            <p:nvPr/>
          </p:nvSpPr>
          <p:spPr bwMode="auto">
            <a:xfrm>
              <a:off x="3314700" y="1408113"/>
              <a:ext cx="1430338" cy="1016000"/>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8" name="AutoShape 3"/>
            <p:cNvSpPr>
              <a:spLocks/>
            </p:cNvSpPr>
            <p:nvPr/>
          </p:nvSpPr>
          <p:spPr bwMode="auto">
            <a:xfrm>
              <a:off x="4737100" y="1408113"/>
              <a:ext cx="1430338" cy="1016000"/>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9" name="AutoShape 4"/>
            <p:cNvSpPr>
              <a:spLocks/>
            </p:cNvSpPr>
            <p:nvPr/>
          </p:nvSpPr>
          <p:spPr bwMode="auto">
            <a:xfrm>
              <a:off x="4737100" y="393700"/>
              <a:ext cx="1430338" cy="1014413"/>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0" name="AutoShape 5"/>
            <p:cNvSpPr>
              <a:spLocks/>
            </p:cNvSpPr>
            <p:nvPr/>
          </p:nvSpPr>
          <p:spPr bwMode="auto">
            <a:xfrm>
              <a:off x="3898900" y="2044700"/>
              <a:ext cx="1685925" cy="1016000"/>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1" name="AutoShape 6"/>
            <p:cNvSpPr>
              <a:spLocks/>
            </p:cNvSpPr>
            <p:nvPr/>
          </p:nvSpPr>
          <p:spPr bwMode="auto">
            <a:xfrm>
              <a:off x="6604000" y="952500"/>
              <a:ext cx="1035050" cy="1479550"/>
            </a:xfrm>
            <a:custGeom>
              <a:avLst/>
              <a:gdLst/>
              <a:ahLst/>
              <a:cxnLst/>
              <a:rect l="0" t="0" r="r" b="b"/>
              <a:pathLst>
                <a:path w="21600" h="21600">
                  <a:moveTo>
                    <a:pt x="6767" y="3725"/>
                  </a:moveTo>
                  <a:lnTo>
                    <a:pt x="7926" y="3725"/>
                  </a:lnTo>
                  <a:cubicBezTo>
                    <a:pt x="10661" y="3725"/>
                    <a:pt x="14415" y="3951"/>
                    <a:pt x="14415" y="10590"/>
                  </a:cubicBezTo>
                  <a:cubicBezTo>
                    <a:pt x="14415" y="17649"/>
                    <a:pt x="10615" y="17876"/>
                    <a:pt x="7926" y="17876"/>
                  </a:cubicBezTo>
                  <a:lnTo>
                    <a:pt x="6767" y="17876"/>
                  </a:lnTo>
                  <a:cubicBezTo>
                    <a:pt x="6767" y="17876"/>
                    <a:pt x="6767" y="3725"/>
                    <a:pt x="6767" y="3725"/>
                  </a:cubicBezTo>
                  <a:close/>
                  <a:moveTo>
                    <a:pt x="0" y="21600"/>
                  </a:moveTo>
                  <a:lnTo>
                    <a:pt x="8111" y="21600"/>
                  </a:lnTo>
                  <a:cubicBezTo>
                    <a:pt x="10475" y="21600"/>
                    <a:pt x="13812" y="21600"/>
                    <a:pt x="16548" y="20110"/>
                  </a:cubicBezTo>
                  <a:cubicBezTo>
                    <a:pt x="19886" y="18329"/>
                    <a:pt x="21600" y="14703"/>
                    <a:pt x="21600" y="10654"/>
                  </a:cubicBezTo>
                  <a:cubicBezTo>
                    <a:pt x="21600" y="32"/>
                    <a:pt x="12004" y="0"/>
                    <a:pt x="7277" y="0"/>
                  </a:cubicBezTo>
                  <a:lnTo>
                    <a:pt x="0" y="0"/>
                  </a:lnTo>
                  <a:cubicBezTo>
                    <a:pt x="0" y="0"/>
                    <a:pt x="0" y="21600"/>
                    <a:pt x="0" y="21600"/>
                  </a:cubicBezTo>
                  <a:close/>
                  <a:moveTo>
                    <a:pt x="0" y="2160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2" name="AutoShape 7"/>
            <p:cNvSpPr>
              <a:spLocks/>
            </p:cNvSpPr>
            <p:nvPr/>
          </p:nvSpPr>
          <p:spPr bwMode="auto">
            <a:xfrm>
              <a:off x="7747000" y="1320800"/>
              <a:ext cx="579438" cy="1109663"/>
            </a:xfrm>
            <a:custGeom>
              <a:avLst/>
              <a:gdLst/>
              <a:ahLst/>
              <a:cxnLst/>
              <a:rect l="0" t="0" r="r" b="b"/>
              <a:pathLst>
                <a:path w="21600" h="21600">
                  <a:moveTo>
                    <a:pt x="0" y="303"/>
                  </a:moveTo>
                  <a:lnTo>
                    <a:pt x="0" y="21600"/>
                  </a:lnTo>
                  <a:lnTo>
                    <a:pt x="11338" y="21600"/>
                  </a:lnTo>
                  <a:lnTo>
                    <a:pt x="11338" y="12398"/>
                  </a:lnTo>
                  <a:cubicBezTo>
                    <a:pt x="11338" y="10756"/>
                    <a:pt x="11338" y="5833"/>
                    <a:pt x="19696" y="5833"/>
                  </a:cubicBezTo>
                  <a:cubicBezTo>
                    <a:pt x="20111" y="5833"/>
                    <a:pt x="20608" y="5833"/>
                    <a:pt x="21600" y="5920"/>
                  </a:cubicBezTo>
                  <a:lnTo>
                    <a:pt x="21600" y="130"/>
                  </a:lnTo>
                  <a:cubicBezTo>
                    <a:pt x="21023" y="43"/>
                    <a:pt x="20446" y="0"/>
                    <a:pt x="19613" y="0"/>
                  </a:cubicBezTo>
                  <a:cubicBezTo>
                    <a:pt x="12994" y="0"/>
                    <a:pt x="11006" y="3630"/>
                    <a:pt x="10013" y="5445"/>
                  </a:cubicBezTo>
                  <a:lnTo>
                    <a:pt x="10013" y="303"/>
                  </a:lnTo>
                  <a:cubicBezTo>
                    <a:pt x="10013" y="303"/>
                    <a:pt x="0" y="303"/>
                    <a:pt x="0" y="303"/>
                  </a:cubicBezTo>
                  <a:close/>
                  <a:moveTo>
                    <a:pt x="0" y="30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3" name="AutoShape 8"/>
            <p:cNvSpPr>
              <a:spLocks/>
            </p:cNvSpPr>
            <p:nvPr/>
          </p:nvSpPr>
          <p:spPr bwMode="auto">
            <a:xfrm>
              <a:off x="8369300" y="1308100"/>
              <a:ext cx="890588" cy="1139825"/>
            </a:xfrm>
            <a:custGeom>
              <a:avLst/>
              <a:gdLst/>
              <a:ahLst/>
              <a:cxnLst/>
              <a:rect l="0" t="0" r="r" b="b"/>
              <a:pathLst>
                <a:path w="21600" h="21600">
                  <a:moveTo>
                    <a:pt x="10826" y="4035"/>
                  </a:moveTo>
                  <a:cubicBezTo>
                    <a:pt x="13089" y="4035"/>
                    <a:pt x="13949" y="5464"/>
                    <a:pt x="13949" y="10802"/>
                  </a:cubicBezTo>
                  <a:cubicBezTo>
                    <a:pt x="13949" y="16348"/>
                    <a:pt x="12981" y="17567"/>
                    <a:pt x="10826" y="17567"/>
                  </a:cubicBezTo>
                  <a:cubicBezTo>
                    <a:pt x="8617" y="17567"/>
                    <a:pt x="7649" y="16307"/>
                    <a:pt x="7649" y="10802"/>
                  </a:cubicBezTo>
                  <a:cubicBezTo>
                    <a:pt x="7649" y="5716"/>
                    <a:pt x="8401" y="4035"/>
                    <a:pt x="10773" y="4035"/>
                  </a:cubicBezTo>
                  <a:cubicBezTo>
                    <a:pt x="10773" y="4035"/>
                    <a:pt x="10826" y="4035"/>
                    <a:pt x="10826" y="4035"/>
                  </a:cubicBezTo>
                  <a:close/>
                  <a:moveTo>
                    <a:pt x="10826" y="0"/>
                  </a:moveTo>
                  <a:cubicBezTo>
                    <a:pt x="2908" y="0"/>
                    <a:pt x="0" y="4329"/>
                    <a:pt x="0" y="10802"/>
                  </a:cubicBezTo>
                  <a:cubicBezTo>
                    <a:pt x="0" y="17483"/>
                    <a:pt x="3123" y="21600"/>
                    <a:pt x="10773" y="21600"/>
                  </a:cubicBezTo>
                  <a:cubicBezTo>
                    <a:pt x="18528" y="21600"/>
                    <a:pt x="21600" y="17441"/>
                    <a:pt x="21600" y="10802"/>
                  </a:cubicBezTo>
                  <a:cubicBezTo>
                    <a:pt x="21600" y="4329"/>
                    <a:pt x="18692" y="0"/>
                    <a:pt x="10826"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4" name="AutoShape 9"/>
            <p:cNvSpPr>
              <a:spLocks/>
            </p:cNvSpPr>
            <p:nvPr/>
          </p:nvSpPr>
          <p:spPr bwMode="auto">
            <a:xfrm>
              <a:off x="9359900" y="1320800"/>
              <a:ext cx="879475" cy="1479550"/>
            </a:xfrm>
            <a:custGeom>
              <a:avLst/>
              <a:gdLst/>
              <a:ahLst/>
              <a:cxnLst/>
              <a:rect l="0" t="0" r="r" b="b"/>
              <a:pathLst>
                <a:path w="21600" h="21600">
                  <a:moveTo>
                    <a:pt x="7363" y="6639"/>
                  </a:moveTo>
                  <a:cubicBezTo>
                    <a:pt x="7363" y="5214"/>
                    <a:pt x="7363" y="2947"/>
                    <a:pt x="10745" y="2947"/>
                  </a:cubicBezTo>
                  <a:cubicBezTo>
                    <a:pt x="13634" y="2947"/>
                    <a:pt x="13853" y="5182"/>
                    <a:pt x="13853" y="8000"/>
                  </a:cubicBezTo>
                  <a:cubicBezTo>
                    <a:pt x="13853" y="11368"/>
                    <a:pt x="13582" y="13342"/>
                    <a:pt x="10526" y="13342"/>
                  </a:cubicBezTo>
                  <a:cubicBezTo>
                    <a:pt x="7363" y="13342"/>
                    <a:pt x="7363" y="11981"/>
                    <a:pt x="7363" y="9683"/>
                  </a:cubicBezTo>
                  <a:cubicBezTo>
                    <a:pt x="7363" y="9683"/>
                    <a:pt x="7363" y="6639"/>
                    <a:pt x="7363" y="6639"/>
                  </a:cubicBezTo>
                  <a:close/>
                  <a:moveTo>
                    <a:pt x="0" y="226"/>
                  </a:moveTo>
                  <a:lnTo>
                    <a:pt x="0" y="21600"/>
                  </a:lnTo>
                  <a:lnTo>
                    <a:pt x="7363" y="21600"/>
                  </a:lnTo>
                  <a:lnTo>
                    <a:pt x="7363" y="15026"/>
                  </a:lnTo>
                  <a:cubicBezTo>
                    <a:pt x="8181" y="15544"/>
                    <a:pt x="9545" y="16419"/>
                    <a:pt x="12490" y="16419"/>
                  </a:cubicBezTo>
                  <a:cubicBezTo>
                    <a:pt x="21053" y="16419"/>
                    <a:pt x="21600" y="10265"/>
                    <a:pt x="21600" y="8000"/>
                  </a:cubicBezTo>
                  <a:cubicBezTo>
                    <a:pt x="21600" y="5311"/>
                    <a:pt x="20727" y="2817"/>
                    <a:pt x="18108" y="1231"/>
                  </a:cubicBezTo>
                  <a:cubicBezTo>
                    <a:pt x="16800" y="454"/>
                    <a:pt x="14781" y="0"/>
                    <a:pt x="12981" y="0"/>
                  </a:cubicBezTo>
                  <a:cubicBezTo>
                    <a:pt x="9326" y="0"/>
                    <a:pt x="7853" y="1587"/>
                    <a:pt x="6926" y="2623"/>
                  </a:cubicBezTo>
                  <a:lnTo>
                    <a:pt x="6926" y="226"/>
                  </a:lnTo>
                  <a:cubicBezTo>
                    <a:pt x="6926" y="226"/>
                    <a:pt x="0" y="226"/>
                    <a:pt x="0" y="226"/>
                  </a:cubicBezTo>
                  <a:close/>
                  <a:moveTo>
                    <a:pt x="0" y="22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5" name="AutoShape 10"/>
            <p:cNvSpPr>
              <a:spLocks/>
            </p:cNvSpPr>
            <p:nvPr/>
          </p:nvSpPr>
          <p:spPr bwMode="auto">
            <a:xfrm>
              <a:off x="10325100" y="952500"/>
              <a:ext cx="882650" cy="1501775"/>
            </a:xfrm>
            <a:custGeom>
              <a:avLst/>
              <a:gdLst/>
              <a:ahLst/>
              <a:cxnLst/>
              <a:rect l="0" t="0" r="r" b="b"/>
              <a:pathLst>
                <a:path w="21600" h="21600">
                  <a:moveTo>
                    <a:pt x="7344" y="11103"/>
                  </a:moveTo>
                  <a:cubicBezTo>
                    <a:pt x="7344" y="10306"/>
                    <a:pt x="7344" y="9508"/>
                    <a:pt x="8216" y="8902"/>
                  </a:cubicBezTo>
                  <a:cubicBezTo>
                    <a:pt x="8761" y="8487"/>
                    <a:pt x="9631" y="8232"/>
                    <a:pt x="10610" y="8232"/>
                  </a:cubicBezTo>
                  <a:cubicBezTo>
                    <a:pt x="12732" y="8232"/>
                    <a:pt x="13872" y="9285"/>
                    <a:pt x="13872" y="13433"/>
                  </a:cubicBezTo>
                  <a:cubicBezTo>
                    <a:pt x="13872" y="17485"/>
                    <a:pt x="12841" y="18569"/>
                    <a:pt x="10499" y="18569"/>
                  </a:cubicBezTo>
                  <a:cubicBezTo>
                    <a:pt x="7344" y="18569"/>
                    <a:pt x="7344" y="16528"/>
                    <a:pt x="7344" y="14741"/>
                  </a:cubicBezTo>
                  <a:cubicBezTo>
                    <a:pt x="7344" y="14741"/>
                    <a:pt x="7344" y="11103"/>
                    <a:pt x="7344" y="11103"/>
                  </a:cubicBezTo>
                  <a:close/>
                  <a:moveTo>
                    <a:pt x="0" y="0"/>
                  </a:moveTo>
                  <a:lnTo>
                    <a:pt x="0" y="21280"/>
                  </a:lnTo>
                  <a:lnTo>
                    <a:pt x="4407" y="21280"/>
                  </a:lnTo>
                  <a:cubicBezTo>
                    <a:pt x="5004" y="20165"/>
                    <a:pt x="5277" y="19845"/>
                    <a:pt x="5822" y="19238"/>
                  </a:cubicBezTo>
                  <a:cubicBezTo>
                    <a:pt x="6474" y="20037"/>
                    <a:pt x="7725" y="21600"/>
                    <a:pt x="12024" y="21600"/>
                  </a:cubicBezTo>
                  <a:cubicBezTo>
                    <a:pt x="13439" y="21600"/>
                    <a:pt x="14909" y="21440"/>
                    <a:pt x="16376" y="20993"/>
                  </a:cubicBezTo>
                  <a:cubicBezTo>
                    <a:pt x="21274" y="19495"/>
                    <a:pt x="21600" y="14772"/>
                    <a:pt x="21600" y="13305"/>
                  </a:cubicBezTo>
                  <a:cubicBezTo>
                    <a:pt x="21600" y="9508"/>
                    <a:pt x="19533" y="5328"/>
                    <a:pt x="12947" y="5328"/>
                  </a:cubicBezTo>
                  <a:cubicBezTo>
                    <a:pt x="9739" y="5328"/>
                    <a:pt x="8272" y="6350"/>
                    <a:pt x="7344" y="7020"/>
                  </a:cubicBezTo>
                  <a:lnTo>
                    <a:pt x="7344" y="0"/>
                  </a:lnTo>
                  <a:cubicBezTo>
                    <a:pt x="7344" y="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6" name="AutoShape 11"/>
            <p:cNvSpPr>
              <a:spLocks/>
            </p:cNvSpPr>
            <p:nvPr/>
          </p:nvSpPr>
          <p:spPr bwMode="auto">
            <a:xfrm>
              <a:off x="11290300" y="1308100"/>
              <a:ext cx="890588" cy="1139825"/>
            </a:xfrm>
            <a:custGeom>
              <a:avLst/>
              <a:gdLst/>
              <a:ahLst/>
              <a:cxnLst/>
              <a:rect l="0" t="0" r="r" b="b"/>
              <a:pathLst>
                <a:path w="21600" h="21600">
                  <a:moveTo>
                    <a:pt x="10828" y="4035"/>
                  </a:moveTo>
                  <a:cubicBezTo>
                    <a:pt x="13088" y="4035"/>
                    <a:pt x="13952" y="5464"/>
                    <a:pt x="13952" y="10802"/>
                  </a:cubicBezTo>
                  <a:cubicBezTo>
                    <a:pt x="13952" y="16348"/>
                    <a:pt x="12981" y="17567"/>
                    <a:pt x="10828" y="17567"/>
                  </a:cubicBezTo>
                  <a:cubicBezTo>
                    <a:pt x="8619" y="17567"/>
                    <a:pt x="7648" y="16307"/>
                    <a:pt x="7648" y="10802"/>
                  </a:cubicBezTo>
                  <a:cubicBezTo>
                    <a:pt x="7648" y="5716"/>
                    <a:pt x="8403" y="4035"/>
                    <a:pt x="10774" y="4035"/>
                  </a:cubicBezTo>
                  <a:cubicBezTo>
                    <a:pt x="10774" y="4035"/>
                    <a:pt x="10828" y="4035"/>
                    <a:pt x="10828" y="4035"/>
                  </a:cubicBezTo>
                  <a:close/>
                  <a:moveTo>
                    <a:pt x="10828" y="0"/>
                  </a:moveTo>
                  <a:cubicBezTo>
                    <a:pt x="2910" y="0"/>
                    <a:pt x="0" y="4329"/>
                    <a:pt x="0" y="10802"/>
                  </a:cubicBezTo>
                  <a:cubicBezTo>
                    <a:pt x="0" y="17483"/>
                    <a:pt x="3125" y="21600"/>
                    <a:pt x="10774" y="21600"/>
                  </a:cubicBezTo>
                  <a:cubicBezTo>
                    <a:pt x="18531" y="21600"/>
                    <a:pt x="21600" y="17441"/>
                    <a:pt x="21600" y="10802"/>
                  </a:cubicBezTo>
                  <a:cubicBezTo>
                    <a:pt x="21600" y="4329"/>
                    <a:pt x="18690" y="0"/>
                    <a:pt x="10828" y="0"/>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7" name="AutoShape 12"/>
            <p:cNvSpPr>
              <a:spLocks/>
            </p:cNvSpPr>
            <p:nvPr/>
          </p:nvSpPr>
          <p:spPr bwMode="auto">
            <a:xfrm>
              <a:off x="12128500" y="1333500"/>
              <a:ext cx="939800" cy="1093788"/>
            </a:xfrm>
            <a:custGeom>
              <a:avLst/>
              <a:gdLst/>
              <a:ahLst/>
              <a:cxnLst/>
              <a:rect l="0" t="0" r="r" b="b"/>
              <a:pathLst>
                <a:path w="21600" h="21600">
                  <a:moveTo>
                    <a:pt x="968" y="0"/>
                  </a:moveTo>
                  <a:lnTo>
                    <a:pt x="7454" y="10560"/>
                  </a:lnTo>
                  <a:lnTo>
                    <a:pt x="0" y="21600"/>
                  </a:lnTo>
                  <a:lnTo>
                    <a:pt x="6075" y="21600"/>
                  </a:lnTo>
                  <a:lnTo>
                    <a:pt x="10315" y="15117"/>
                  </a:lnTo>
                  <a:lnTo>
                    <a:pt x="13990" y="21600"/>
                  </a:lnTo>
                  <a:lnTo>
                    <a:pt x="21600" y="21600"/>
                  </a:lnTo>
                  <a:lnTo>
                    <a:pt x="14094" y="9509"/>
                  </a:lnTo>
                  <a:lnTo>
                    <a:pt x="20577" y="0"/>
                  </a:lnTo>
                  <a:lnTo>
                    <a:pt x="14502" y="0"/>
                  </a:lnTo>
                  <a:lnTo>
                    <a:pt x="11284" y="4994"/>
                  </a:lnTo>
                  <a:lnTo>
                    <a:pt x="8578" y="0"/>
                  </a:lnTo>
                  <a:cubicBezTo>
                    <a:pt x="8578" y="0"/>
                    <a:pt x="968" y="0"/>
                    <a:pt x="968" y="0"/>
                  </a:cubicBezTo>
                  <a:close/>
                  <a:moveTo>
                    <a:pt x="968"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8" name="AutoShape 13"/>
            <p:cNvSpPr>
              <a:spLocks/>
            </p:cNvSpPr>
            <p:nvPr/>
          </p:nvSpPr>
          <p:spPr bwMode="auto">
            <a:xfrm>
              <a:off x="13500100" y="1130300"/>
              <a:ext cx="503238" cy="1292225"/>
            </a:xfrm>
            <a:custGeom>
              <a:avLst/>
              <a:gdLst/>
              <a:ahLst/>
              <a:cxnLst/>
              <a:rect l="0" t="0" r="r" b="b"/>
              <a:pathLst>
                <a:path w="21600" h="21600">
                  <a:moveTo>
                    <a:pt x="20392" y="6077"/>
                  </a:moveTo>
                  <a:lnTo>
                    <a:pt x="20392" y="8659"/>
                  </a:lnTo>
                  <a:lnTo>
                    <a:pt x="13221" y="8659"/>
                  </a:lnTo>
                  <a:lnTo>
                    <a:pt x="13221" y="21600"/>
                  </a:lnTo>
                  <a:lnTo>
                    <a:pt x="5240" y="21600"/>
                  </a:lnTo>
                  <a:lnTo>
                    <a:pt x="5240" y="8659"/>
                  </a:lnTo>
                  <a:lnTo>
                    <a:pt x="0" y="8659"/>
                  </a:lnTo>
                  <a:lnTo>
                    <a:pt x="0" y="6077"/>
                  </a:lnTo>
                  <a:lnTo>
                    <a:pt x="5240" y="6077"/>
                  </a:lnTo>
                  <a:cubicBezTo>
                    <a:pt x="5399" y="3211"/>
                    <a:pt x="5480" y="0"/>
                    <a:pt x="16764" y="0"/>
                  </a:cubicBezTo>
                  <a:cubicBezTo>
                    <a:pt x="19105" y="0"/>
                    <a:pt x="20314" y="95"/>
                    <a:pt x="21600" y="189"/>
                  </a:cubicBezTo>
                  <a:lnTo>
                    <a:pt x="21600" y="2739"/>
                  </a:lnTo>
                  <a:cubicBezTo>
                    <a:pt x="20877" y="2677"/>
                    <a:pt x="19910" y="2614"/>
                    <a:pt x="18539" y="2614"/>
                  </a:cubicBezTo>
                  <a:cubicBezTo>
                    <a:pt x="13299" y="2614"/>
                    <a:pt x="13221" y="3653"/>
                    <a:pt x="13221" y="6077"/>
                  </a:cubicBezTo>
                  <a:cubicBezTo>
                    <a:pt x="13221" y="6077"/>
                    <a:pt x="20392" y="6077"/>
                    <a:pt x="20392" y="6077"/>
                  </a:cubicBezTo>
                  <a:close/>
                  <a:moveTo>
                    <a:pt x="20392" y="6077"/>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19" name="AutoShape 14"/>
            <p:cNvSpPr>
              <a:spLocks/>
            </p:cNvSpPr>
            <p:nvPr/>
          </p:nvSpPr>
          <p:spPr bwMode="auto">
            <a:xfrm>
              <a:off x="13970000" y="1473200"/>
              <a:ext cx="730250" cy="973138"/>
            </a:xfrm>
            <a:custGeom>
              <a:avLst/>
              <a:gdLst/>
              <a:ahLst/>
              <a:cxnLst/>
              <a:rect l="0" t="0" r="r" b="b"/>
              <a:pathLst>
                <a:path w="21600" h="21600">
                  <a:moveTo>
                    <a:pt x="6012" y="10821"/>
                  </a:moveTo>
                  <a:cubicBezTo>
                    <a:pt x="6012" y="16211"/>
                    <a:pt x="7627" y="18384"/>
                    <a:pt x="10800" y="18384"/>
                  </a:cubicBezTo>
                  <a:cubicBezTo>
                    <a:pt x="13973" y="18384"/>
                    <a:pt x="15588" y="16296"/>
                    <a:pt x="15588" y="10780"/>
                  </a:cubicBezTo>
                  <a:cubicBezTo>
                    <a:pt x="15588" y="5474"/>
                    <a:pt x="14027" y="3218"/>
                    <a:pt x="10800" y="3218"/>
                  </a:cubicBezTo>
                  <a:cubicBezTo>
                    <a:pt x="7350" y="3218"/>
                    <a:pt x="6012" y="5808"/>
                    <a:pt x="6012" y="10821"/>
                  </a:cubicBezTo>
                  <a:moveTo>
                    <a:pt x="21600" y="10571"/>
                  </a:moveTo>
                  <a:cubicBezTo>
                    <a:pt x="21600" y="15375"/>
                    <a:pt x="20098" y="21600"/>
                    <a:pt x="10746" y="21600"/>
                  </a:cubicBezTo>
                  <a:cubicBezTo>
                    <a:pt x="2227" y="21600"/>
                    <a:pt x="0" y="16128"/>
                    <a:pt x="0" y="10780"/>
                  </a:cubicBezTo>
                  <a:cubicBezTo>
                    <a:pt x="0" y="5808"/>
                    <a:pt x="1838" y="0"/>
                    <a:pt x="10856" y="0"/>
                  </a:cubicBezTo>
                  <a:cubicBezTo>
                    <a:pt x="19430" y="0"/>
                    <a:pt x="21600" y="5557"/>
                    <a:pt x="21600" y="10571"/>
                  </a:cubicBez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20" name="AutoShape 15"/>
            <p:cNvSpPr>
              <a:spLocks/>
            </p:cNvSpPr>
            <p:nvPr/>
          </p:nvSpPr>
          <p:spPr bwMode="auto">
            <a:xfrm>
              <a:off x="14808200" y="1473200"/>
              <a:ext cx="434975" cy="949325"/>
            </a:xfrm>
            <a:custGeom>
              <a:avLst/>
              <a:gdLst/>
              <a:ahLst/>
              <a:cxnLst/>
              <a:rect l="0" t="0" r="r" b="b"/>
              <a:pathLst>
                <a:path w="21600" h="21600">
                  <a:moveTo>
                    <a:pt x="8414" y="472"/>
                  </a:moveTo>
                  <a:lnTo>
                    <a:pt x="8414" y="5185"/>
                  </a:lnTo>
                  <a:cubicBezTo>
                    <a:pt x="9347" y="3901"/>
                    <a:pt x="12249" y="0"/>
                    <a:pt x="19915" y="0"/>
                  </a:cubicBezTo>
                  <a:cubicBezTo>
                    <a:pt x="20572" y="0"/>
                    <a:pt x="21131" y="44"/>
                    <a:pt x="21600" y="86"/>
                  </a:cubicBezTo>
                  <a:lnTo>
                    <a:pt x="21600" y="4628"/>
                  </a:lnTo>
                  <a:cubicBezTo>
                    <a:pt x="11781" y="4158"/>
                    <a:pt x="9536" y="7587"/>
                    <a:pt x="9536" y="10843"/>
                  </a:cubicBezTo>
                  <a:lnTo>
                    <a:pt x="9536" y="21600"/>
                  </a:lnTo>
                  <a:lnTo>
                    <a:pt x="0" y="21600"/>
                  </a:lnTo>
                  <a:lnTo>
                    <a:pt x="0" y="472"/>
                  </a:lnTo>
                  <a:cubicBezTo>
                    <a:pt x="0" y="472"/>
                    <a:pt x="8414" y="472"/>
                    <a:pt x="8414" y="472"/>
                  </a:cubicBezTo>
                  <a:close/>
                  <a:moveTo>
                    <a:pt x="8414" y="47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21" name="AutoShape 16"/>
            <p:cNvSpPr>
              <a:spLocks/>
            </p:cNvSpPr>
            <p:nvPr/>
          </p:nvSpPr>
          <p:spPr bwMode="auto">
            <a:xfrm>
              <a:off x="15633700" y="1168400"/>
              <a:ext cx="812800" cy="1255713"/>
            </a:xfrm>
            <a:custGeom>
              <a:avLst/>
              <a:gdLst/>
              <a:ahLst/>
              <a:cxnLst/>
              <a:rect l="0" t="0" r="r" b="b"/>
              <a:pathLst>
                <a:path w="21600" h="21600">
                  <a:moveTo>
                    <a:pt x="5400" y="18750"/>
                  </a:moveTo>
                  <a:lnTo>
                    <a:pt x="9850" y="18750"/>
                  </a:lnTo>
                  <a:cubicBezTo>
                    <a:pt x="14249" y="18750"/>
                    <a:pt x="15950" y="17391"/>
                    <a:pt x="15950" y="15253"/>
                  </a:cubicBezTo>
                  <a:cubicBezTo>
                    <a:pt x="15950" y="11723"/>
                    <a:pt x="11151" y="11723"/>
                    <a:pt x="9399" y="11723"/>
                  </a:cubicBezTo>
                  <a:lnTo>
                    <a:pt x="5400" y="11723"/>
                  </a:lnTo>
                  <a:cubicBezTo>
                    <a:pt x="5400" y="11723"/>
                    <a:pt x="5400" y="18750"/>
                    <a:pt x="5400" y="18750"/>
                  </a:cubicBezTo>
                  <a:close/>
                  <a:moveTo>
                    <a:pt x="5400" y="8970"/>
                  </a:moveTo>
                  <a:lnTo>
                    <a:pt x="8898" y="8970"/>
                  </a:lnTo>
                  <a:cubicBezTo>
                    <a:pt x="11250" y="8970"/>
                    <a:pt x="14900" y="8874"/>
                    <a:pt x="14900" y="5796"/>
                  </a:cubicBezTo>
                  <a:cubicBezTo>
                    <a:pt x="14900" y="2752"/>
                    <a:pt x="11100" y="2752"/>
                    <a:pt x="9399" y="2752"/>
                  </a:cubicBezTo>
                  <a:lnTo>
                    <a:pt x="5400" y="2752"/>
                  </a:lnTo>
                  <a:cubicBezTo>
                    <a:pt x="5400" y="2752"/>
                    <a:pt x="5400" y="8970"/>
                    <a:pt x="5400" y="8970"/>
                  </a:cubicBezTo>
                  <a:close/>
                  <a:moveTo>
                    <a:pt x="10050" y="0"/>
                  </a:moveTo>
                  <a:cubicBezTo>
                    <a:pt x="13249" y="0"/>
                    <a:pt x="16599" y="0"/>
                    <a:pt x="18651" y="1683"/>
                  </a:cubicBezTo>
                  <a:cubicBezTo>
                    <a:pt x="20200" y="2947"/>
                    <a:pt x="20550" y="4468"/>
                    <a:pt x="20550" y="5505"/>
                  </a:cubicBezTo>
                  <a:cubicBezTo>
                    <a:pt x="20550" y="8970"/>
                    <a:pt x="17150" y="9845"/>
                    <a:pt x="15599" y="10233"/>
                  </a:cubicBezTo>
                  <a:cubicBezTo>
                    <a:pt x="16849" y="10492"/>
                    <a:pt x="18051" y="10751"/>
                    <a:pt x="19299" y="11529"/>
                  </a:cubicBezTo>
                  <a:cubicBezTo>
                    <a:pt x="20400" y="12305"/>
                    <a:pt x="21600" y="13601"/>
                    <a:pt x="21600" y="15576"/>
                  </a:cubicBezTo>
                  <a:cubicBezTo>
                    <a:pt x="21600" y="17488"/>
                    <a:pt x="20400" y="19626"/>
                    <a:pt x="17800" y="20564"/>
                  </a:cubicBezTo>
                  <a:cubicBezTo>
                    <a:pt x="15201" y="21536"/>
                    <a:pt x="13051" y="21600"/>
                    <a:pt x="10199" y="21600"/>
                  </a:cubicBezTo>
                  <a:lnTo>
                    <a:pt x="0" y="21600"/>
                  </a:lnTo>
                  <a:lnTo>
                    <a:pt x="0" y="0"/>
                  </a:lnTo>
                  <a:cubicBezTo>
                    <a:pt x="0" y="0"/>
                    <a:pt x="10050" y="0"/>
                    <a:pt x="10050" y="0"/>
                  </a:cubicBezTo>
                  <a:close/>
                  <a:moveTo>
                    <a:pt x="1005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22" name="AutoShape 17"/>
            <p:cNvSpPr>
              <a:spLocks/>
            </p:cNvSpPr>
            <p:nvPr/>
          </p:nvSpPr>
          <p:spPr bwMode="auto">
            <a:xfrm>
              <a:off x="16586200" y="1498600"/>
              <a:ext cx="646113" cy="950913"/>
            </a:xfrm>
            <a:custGeom>
              <a:avLst/>
              <a:gdLst/>
              <a:ahLst/>
              <a:cxnLst/>
              <a:rect l="0" t="0" r="r" b="b"/>
              <a:pathLst>
                <a:path w="21600" h="21600">
                  <a:moveTo>
                    <a:pt x="6424" y="0"/>
                  </a:moveTo>
                  <a:lnTo>
                    <a:pt x="6424" y="13388"/>
                  </a:lnTo>
                  <a:cubicBezTo>
                    <a:pt x="6424" y="16340"/>
                    <a:pt x="6424" y="18094"/>
                    <a:pt x="10014" y="18094"/>
                  </a:cubicBezTo>
                  <a:cubicBezTo>
                    <a:pt x="15178" y="18094"/>
                    <a:pt x="15178" y="14029"/>
                    <a:pt x="15178" y="10138"/>
                  </a:cubicBezTo>
                  <a:lnTo>
                    <a:pt x="15178" y="0"/>
                  </a:lnTo>
                  <a:lnTo>
                    <a:pt x="21600" y="0"/>
                  </a:lnTo>
                  <a:lnTo>
                    <a:pt x="21600" y="21088"/>
                  </a:lnTo>
                  <a:lnTo>
                    <a:pt x="15680" y="21088"/>
                  </a:lnTo>
                  <a:lnTo>
                    <a:pt x="15680" y="17921"/>
                  </a:lnTo>
                  <a:cubicBezTo>
                    <a:pt x="14548" y="19462"/>
                    <a:pt x="12975" y="21600"/>
                    <a:pt x="7808" y="21600"/>
                  </a:cubicBezTo>
                  <a:cubicBezTo>
                    <a:pt x="0" y="21600"/>
                    <a:pt x="0" y="16981"/>
                    <a:pt x="0" y="13475"/>
                  </a:cubicBezTo>
                  <a:lnTo>
                    <a:pt x="0" y="0"/>
                  </a:lnTo>
                  <a:cubicBezTo>
                    <a:pt x="0" y="0"/>
                    <a:pt x="6424" y="0"/>
                    <a:pt x="6424" y="0"/>
                  </a:cubicBezTo>
                  <a:close/>
                  <a:moveTo>
                    <a:pt x="6424"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23" name="AutoShape 18"/>
            <p:cNvSpPr>
              <a:spLocks/>
            </p:cNvSpPr>
            <p:nvPr/>
          </p:nvSpPr>
          <p:spPr bwMode="auto">
            <a:xfrm>
              <a:off x="17297400" y="1471613"/>
              <a:ext cx="676275" cy="974725"/>
            </a:xfrm>
            <a:custGeom>
              <a:avLst/>
              <a:gdLst/>
              <a:ahLst/>
              <a:cxnLst/>
              <a:rect l="0" t="0" r="r" b="b"/>
              <a:pathLst>
                <a:path w="21600" h="21600">
                  <a:moveTo>
                    <a:pt x="15704" y="6224"/>
                  </a:moveTo>
                  <a:cubicBezTo>
                    <a:pt x="15283" y="5306"/>
                    <a:pt x="14258" y="3133"/>
                    <a:pt x="10711" y="3133"/>
                  </a:cubicBezTo>
                  <a:cubicBezTo>
                    <a:pt x="8181" y="3133"/>
                    <a:pt x="6859" y="4344"/>
                    <a:pt x="6859" y="5682"/>
                  </a:cubicBezTo>
                  <a:cubicBezTo>
                    <a:pt x="6859" y="7562"/>
                    <a:pt x="8726" y="7979"/>
                    <a:pt x="12816" y="8899"/>
                  </a:cubicBezTo>
                  <a:cubicBezTo>
                    <a:pt x="16367" y="9692"/>
                    <a:pt x="21600" y="10904"/>
                    <a:pt x="21600" y="15083"/>
                  </a:cubicBezTo>
                  <a:cubicBezTo>
                    <a:pt x="21600" y="18258"/>
                    <a:pt x="18171" y="21600"/>
                    <a:pt x="10711" y="21600"/>
                  </a:cubicBezTo>
                  <a:cubicBezTo>
                    <a:pt x="1565" y="21600"/>
                    <a:pt x="423" y="17129"/>
                    <a:pt x="0" y="15627"/>
                  </a:cubicBezTo>
                  <a:lnTo>
                    <a:pt x="5235" y="14914"/>
                  </a:lnTo>
                  <a:cubicBezTo>
                    <a:pt x="5476" y="15875"/>
                    <a:pt x="6196" y="18467"/>
                    <a:pt x="10950" y="18467"/>
                  </a:cubicBezTo>
                  <a:cubicBezTo>
                    <a:pt x="14982" y="18467"/>
                    <a:pt x="15584" y="16503"/>
                    <a:pt x="15584" y="15750"/>
                  </a:cubicBezTo>
                  <a:cubicBezTo>
                    <a:pt x="15584" y="13745"/>
                    <a:pt x="12875" y="13161"/>
                    <a:pt x="10349" y="12617"/>
                  </a:cubicBezTo>
                  <a:cubicBezTo>
                    <a:pt x="6259" y="11699"/>
                    <a:pt x="1026" y="10570"/>
                    <a:pt x="1026" y="6349"/>
                  </a:cubicBezTo>
                  <a:cubicBezTo>
                    <a:pt x="1026" y="3091"/>
                    <a:pt x="4635" y="0"/>
                    <a:pt x="10891"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24" name="AutoShape 19"/>
            <p:cNvSpPr>
              <a:spLocks/>
            </p:cNvSpPr>
            <p:nvPr/>
          </p:nvSpPr>
          <p:spPr bwMode="auto">
            <a:xfrm>
              <a:off x="18084800" y="1168400"/>
              <a:ext cx="200025" cy="1257300"/>
            </a:xfrm>
            <a:custGeom>
              <a:avLst/>
              <a:gdLst/>
              <a:ahLst/>
              <a:cxnLst/>
              <a:rect l="0" t="0" r="r" b="b"/>
              <a:pathLst>
                <a:path w="21600" h="21600">
                  <a:moveTo>
                    <a:pt x="21192" y="21600"/>
                  </a:moveTo>
                  <a:lnTo>
                    <a:pt x="596" y="21600"/>
                  </a:lnTo>
                  <a:lnTo>
                    <a:pt x="596" y="5658"/>
                  </a:lnTo>
                  <a:lnTo>
                    <a:pt x="21192" y="5658"/>
                  </a:lnTo>
                  <a:cubicBezTo>
                    <a:pt x="21192" y="5658"/>
                    <a:pt x="21192" y="21600"/>
                    <a:pt x="21192" y="21600"/>
                  </a:cubicBezTo>
                  <a:close/>
                  <a:moveTo>
                    <a:pt x="0" y="0"/>
                  </a:moveTo>
                  <a:lnTo>
                    <a:pt x="21600" y="0"/>
                  </a:lnTo>
                  <a:lnTo>
                    <a:pt x="21600" y="3492"/>
                  </a:lnTo>
                  <a:lnTo>
                    <a:pt x="0" y="3492"/>
                  </a:lnTo>
                  <a:cubicBezTo>
                    <a:pt x="0" y="3492"/>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25" name="AutoShape 20"/>
            <p:cNvSpPr>
              <a:spLocks/>
            </p:cNvSpPr>
            <p:nvPr/>
          </p:nvSpPr>
          <p:spPr bwMode="auto">
            <a:xfrm>
              <a:off x="18453100" y="1473200"/>
              <a:ext cx="646113" cy="950913"/>
            </a:xfrm>
            <a:custGeom>
              <a:avLst/>
              <a:gdLst/>
              <a:ahLst/>
              <a:cxnLst/>
              <a:rect l="0" t="0" r="r" b="b"/>
              <a:pathLst>
                <a:path w="21600" h="21600">
                  <a:moveTo>
                    <a:pt x="0" y="514"/>
                  </a:moveTo>
                  <a:lnTo>
                    <a:pt x="5920" y="514"/>
                  </a:lnTo>
                  <a:lnTo>
                    <a:pt x="5920" y="3764"/>
                  </a:lnTo>
                  <a:cubicBezTo>
                    <a:pt x="6676" y="2609"/>
                    <a:pt x="8253" y="0"/>
                    <a:pt x="13604" y="0"/>
                  </a:cubicBezTo>
                  <a:cubicBezTo>
                    <a:pt x="15619" y="0"/>
                    <a:pt x="18832" y="342"/>
                    <a:pt x="20531" y="2609"/>
                  </a:cubicBezTo>
                  <a:cubicBezTo>
                    <a:pt x="21539" y="3936"/>
                    <a:pt x="21600" y="5903"/>
                    <a:pt x="21600" y="7998"/>
                  </a:cubicBezTo>
                  <a:lnTo>
                    <a:pt x="21600" y="21600"/>
                  </a:lnTo>
                  <a:lnTo>
                    <a:pt x="15178" y="21600"/>
                  </a:lnTo>
                  <a:lnTo>
                    <a:pt x="15178" y="8256"/>
                  </a:lnTo>
                  <a:cubicBezTo>
                    <a:pt x="15178" y="5517"/>
                    <a:pt x="15178" y="3507"/>
                    <a:pt x="11461" y="3507"/>
                  </a:cubicBezTo>
                  <a:cubicBezTo>
                    <a:pt x="6424" y="3507"/>
                    <a:pt x="6424" y="7615"/>
                    <a:pt x="6424" y="9794"/>
                  </a:cubicBezTo>
                  <a:lnTo>
                    <a:pt x="6424" y="21600"/>
                  </a:lnTo>
                  <a:lnTo>
                    <a:pt x="0" y="21600"/>
                  </a:lnTo>
                  <a:cubicBezTo>
                    <a:pt x="0" y="21600"/>
                    <a:pt x="0" y="514"/>
                    <a:pt x="0" y="514"/>
                  </a:cubicBezTo>
                  <a:close/>
                  <a:moveTo>
                    <a:pt x="0" y="51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26" name="AutoShape 21"/>
            <p:cNvSpPr>
              <a:spLocks/>
            </p:cNvSpPr>
            <p:nvPr/>
          </p:nvSpPr>
          <p:spPr bwMode="auto">
            <a:xfrm>
              <a:off x="19164300" y="1471613"/>
              <a:ext cx="719138" cy="974725"/>
            </a:xfrm>
            <a:custGeom>
              <a:avLst/>
              <a:gdLst/>
              <a:ahLst/>
              <a:cxnLst/>
              <a:rect l="0" t="0" r="r" b="b"/>
              <a:pathLst>
                <a:path w="21600" h="21600">
                  <a:moveTo>
                    <a:pt x="15777" y="8565"/>
                  </a:moveTo>
                  <a:cubicBezTo>
                    <a:pt x="15777" y="7771"/>
                    <a:pt x="15777" y="6852"/>
                    <a:pt x="15268" y="5641"/>
                  </a:cubicBezTo>
                  <a:cubicBezTo>
                    <a:pt x="14363" y="3552"/>
                    <a:pt x="12102" y="3135"/>
                    <a:pt x="10969" y="3135"/>
                  </a:cubicBezTo>
                  <a:cubicBezTo>
                    <a:pt x="7465" y="3135"/>
                    <a:pt x="6277" y="5766"/>
                    <a:pt x="5994" y="8565"/>
                  </a:cubicBezTo>
                  <a:cubicBezTo>
                    <a:pt x="5994" y="8565"/>
                    <a:pt x="15777" y="8565"/>
                    <a:pt x="15777" y="8565"/>
                  </a:cubicBezTo>
                  <a:close/>
                  <a:moveTo>
                    <a:pt x="5882" y="11446"/>
                  </a:moveTo>
                  <a:cubicBezTo>
                    <a:pt x="5882" y="13745"/>
                    <a:pt x="5882" y="18383"/>
                    <a:pt x="11254" y="18383"/>
                  </a:cubicBezTo>
                  <a:cubicBezTo>
                    <a:pt x="14985" y="18383"/>
                    <a:pt x="15720" y="16002"/>
                    <a:pt x="16172" y="14538"/>
                  </a:cubicBezTo>
                  <a:lnTo>
                    <a:pt x="21376" y="15082"/>
                  </a:lnTo>
                  <a:cubicBezTo>
                    <a:pt x="20864" y="16628"/>
                    <a:pt x="19281" y="21600"/>
                    <a:pt x="11085" y="21600"/>
                  </a:cubicBezTo>
                  <a:cubicBezTo>
                    <a:pt x="2830" y="21600"/>
                    <a:pt x="0" y="16501"/>
                    <a:pt x="0" y="11114"/>
                  </a:cubicBezTo>
                  <a:cubicBezTo>
                    <a:pt x="0" y="3510"/>
                    <a:pt x="4920" y="0"/>
                    <a:pt x="11140" y="0"/>
                  </a:cubicBezTo>
                  <a:cubicBezTo>
                    <a:pt x="15665" y="0"/>
                    <a:pt x="18434" y="1964"/>
                    <a:pt x="19564" y="3593"/>
                  </a:cubicBezTo>
                  <a:cubicBezTo>
                    <a:pt x="21488" y="6392"/>
                    <a:pt x="21543" y="8940"/>
                    <a:pt x="21600" y="11446"/>
                  </a:cubicBezTo>
                  <a:cubicBezTo>
                    <a:pt x="21600" y="11446"/>
                    <a:pt x="5882" y="11446"/>
                    <a:pt x="5882" y="11446"/>
                  </a:cubicBezTo>
                  <a:close/>
                  <a:moveTo>
                    <a:pt x="5882" y="1144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27" name="AutoShape 22"/>
            <p:cNvSpPr>
              <a:spLocks/>
            </p:cNvSpPr>
            <p:nvPr/>
          </p:nvSpPr>
          <p:spPr bwMode="auto">
            <a:xfrm>
              <a:off x="19939000" y="1471613"/>
              <a:ext cx="676275" cy="974725"/>
            </a:xfrm>
            <a:custGeom>
              <a:avLst/>
              <a:gdLst/>
              <a:ahLst/>
              <a:cxnLst/>
              <a:rect l="0" t="0" r="r" b="b"/>
              <a:pathLst>
                <a:path w="21600" h="21600">
                  <a:moveTo>
                    <a:pt x="15704" y="6224"/>
                  </a:moveTo>
                  <a:cubicBezTo>
                    <a:pt x="15283" y="5306"/>
                    <a:pt x="14258" y="3133"/>
                    <a:pt x="10711" y="3133"/>
                  </a:cubicBezTo>
                  <a:cubicBezTo>
                    <a:pt x="8181" y="3133"/>
                    <a:pt x="6859" y="4344"/>
                    <a:pt x="6859" y="5682"/>
                  </a:cubicBezTo>
                  <a:cubicBezTo>
                    <a:pt x="6859" y="7562"/>
                    <a:pt x="8726" y="7979"/>
                    <a:pt x="12816" y="8899"/>
                  </a:cubicBezTo>
                  <a:cubicBezTo>
                    <a:pt x="16365" y="9692"/>
                    <a:pt x="21600" y="10904"/>
                    <a:pt x="21600" y="15083"/>
                  </a:cubicBezTo>
                  <a:cubicBezTo>
                    <a:pt x="21600" y="18258"/>
                    <a:pt x="18168" y="21600"/>
                    <a:pt x="10711" y="21600"/>
                  </a:cubicBezTo>
                  <a:cubicBezTo>
                    <a:pt x="1565" y="21600"/>
                    <a:pt x="421" y="17129"/>
                    <a:pt x="0" y="15627"/>
                  </a:cubicBezTo>
                  <a:lnTo>
                    <a:pt x="5235" y="14914"/>
                  </a:lnTo>
                  <a:cubicBezTo>
                    <a:pt x="5476" y="15875"/>
                    <a:pt x="6195" y="18467"/>
                    <a:pt x="10950" y="18467"/>
                  </a:cubicBezTo>
                  <a:cubicBezTo>
                    <a:pt x="14980" y="18467"/>
                    <a:pt x="15584" y="16503"/>
                    <a:pt x="15584" y="15750"/>
                  </a:cubicBezTo>
                  <a:cubicBezTo>
                    <a:pt x="15584" y="13745"/>
                    <a:pt x="12875" y="13161"/>
                    <a:pt x="10349" y="12617"/>
                  </a:cubicBezTo>
                  <a:cubicBezTo>
                    <a:pt x="6259" y="11699"/>
                    <a:pt x="1024" y="10570"/>
                    <a:pt x="1024" y="6349"/>
                  </a:cubicBezTo>
                  <a:cubicBezTo>
                    <a:pt x="1024" y="3091"/>
                    <a:pt x="4635" y="0"/>
                    <a:pt x="10889"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sp>
          <p:nvSpPr>
            <p:cNvPr id="28" name="AutoShape 23"/>
            <p:cNvSpPr>
              <a:spLocks/>
            </p:cNvSpPr>
            <p:nvPr/>
          </p:nvSpPr>
          <p:spPr bwMode="auto">
            <a:xfrm>
              <a:off x="20650200" y="1471613"/>
              <a:ext cx="676275" cy="974725"/>
            </a:xfrm>
            <a:custGeom>
              <a:avLst/>
              <a:gdLst/>
              <a:ahLst/>
              <a:cxnLst/>
              <a:rect l="0" t="0" r="r" b="b"/>
              <a:pathLst>
                <a:path w="21600" h="21600">
                  <a:moveTo>
                    <a:pt x="15704" y="6224"/>
                  </a:moveTo>
                  <a:cubicBezTo>
                    <a:pt x="15281" y="5306"/>
                    <a:pt x="14258" y="3133"/>
                    <a:pt x="10711" y="3133"/>
                  </a:cubicBezTo>
                  <a:cubicBezTo>
                    <a:pt x="8181" y="3133"/>
                    <a:pt x="6859" y="4344"/>
                    <a:pt x="6859" y="5682"/>
                  </a:cubicBezTo>
                  <a:cubicBezTo>
                    <a:pt x="6859" y="7562"/>
                    <a:pt x="8726" y="7979"/>
                    <a:pt x="12816" y="8899"/>
                  </a:cubicBezTo>
                  <a:cubicBezTo>
                    <a:pt x="16365" y="9692"/>
                    <a:pt x="21600" y="10904"/>
                    <a:pt x="21600" y="15083"/>
                  </a:cubicBezTo>
                  <a:cubicBezTo>
                    <a:pt x="21600" y="18258"/>
                    <a:pt x="18168" y="21600"/>
                    <a:pt x="10711" y="21600"/>
                  </a:cubicBezTo>
                  <a:cubicBezTo>
                    <a:pt x="1565" y="21600"/>
                    <a:pt x="421" y="17129"/>
                    <a:pt x="0" y="15627"/>
                  </a:cubicBezTo>
                  <a:lnTo>
                    <a:pt x="5235" y="14914"/>
                  </a:lnTo>
                  <a:cubicBezTo>
                    <a:pt x="5476" y="15875"/>
                    <a:pt x="6195" y="18467"/>
                    <a:pt x="10950" y="18467"/>
                  </a:cubicBezTo>
                  <a:cubicBezTo>
                    <a:pt x="14979" y="18467"/>
                    <a:pt x="15582" y="16503"/>
                    <a:pt x="15582" y="15750"/>
                  </a:cubicBezTo>
                  <a:cubicBezTo>
                    <a:pt x="15582" y="13745"/>
                    <a:pt x="12874" y="13161"/>
                    <a:pt x="10349" y="12617"/>
                  </a:cubicBezTo>
                  <a:cubicBezTo>
                    <a:pt x="6259" y="11699"/>
                    <a:pt x="1023" y="10570"/>
                    <a:pt x="1023" y="6349"/>
                  </a:cubicBezTo>
                  <a:cubicBezTo>
                    <a:pt x="1023" y="3091"/>
                    <a:pt x="4635" y="0"/>
                    <a:pt x="10889" y="0"/>
                  </a:cubicBezTo>
                  <a:cubicBezTo>
                    <a:pt x="18350" y="0"/>
                    <a:pt x="19976" y="3927"/>
                    <a:pt x="20516" y="5306"/>
                  </a:cubicBezTo>
                  <a:cubicBezTo>
                    <a:pt x="20516" y="5306"/>
                    <a:pt x="15704" y="6224"/>
                    <a:pt x="15704" y="6224"/>
                  </a:cubicBezTo>
                  <a:close/>
                  <a:moveTo>
                    <a:pt x="15704" y="622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825334" rtl="0">
                <a:spcBef>
                  <a:spcPts val="3000"/>
                </a:spcBef>
              </a:pPr>
              <a:endParaRPr lang="en-US" sz="5498">
                <a:latin typeface="Open Sans Light"/>
                <a:ea typeface="Open Sans Light"/>
                <a:cs typeface="Open Sans Light"/>
              </a:endParaRPr>
            </a:p>
          </p:txBody>
        </p:sp>
      </p:grpSp>
      <p:sp>
        <p:nvSpPr>
          <p:cNvPr id="29" name="Title 1"/>
          <p:cNvSpPr>
            <a:spLocks noGrp="1"/>
          </p:cNvSpPr>
          <p:nvPr>
            <p:ph type="ctrTitle"/>
          </p:nvPr>
        </p:nvSpPr>
        <p:spPr>
          <a:xfrm>
            <a:off x="1828802" y="9334502"/>
            <a:ext cx="20726399" cy="1595216"/>
          </a:xfrm>
        </p:spPr>
        <p:txBody>
          <a:bodyPr>
            <a:noAutofit/>
          </a:bodyPr>
          <a:lstStyle>
            <a:lvl1pPr>
              <a:defRPr sz="5598">
                <a:solidFill>
                  <a:schemeClr val="bg1"/>
                </a:solidFill>
              </a:defRPr>
            </a:lvl1pPr>
          </a:lstStyle>
          <a:p>
            <a:r>
              <a:rPr lang="en-US" dirty="0" smtClean="0"/>
              <a:t>Click to edit Master title style</a:t>
            </a:r>
            <a:endParaRPr lang="en-US" dirty="0"/>
          </a:p>
        </p:txBody>
      </p:sp>
      <p:sp>
        <p:nvSpPr>
          <p:cNvPr id="32" name="Date Placeholder 3"/>
          <p:cNvSpPr txBox="1">
            <a:spLocks/>
          </p:cNvSpPr>
          <p:nvPr userDrawn="1"/>
        </p:nvSpPr>
        <p:spPr>
          <a:xfrm>
            <a:off x="1828803" y="11880859"/>
            <a:ext cx="20726397" cy="641350"/>
          </a:xfrm>
          <a:prstGeom prst="rect">
            <a:avLst/>
          </a:prstGeom>
        </p:spPr>
        <p:txBody>
          <a:bodyPr vert="horz" lIns="182880" tIns="91440" rIns="182880" bIns="91440" rtlCol="0" anchor="ctr"/>
          <a:lstStyle>
            <a:lvl1pPr algn="ctr" defTabSz="412667">
              <a:spcBef>
                <a:spcPts val="1500"/>
              </a:spcBef>
              <a:defRPr sz="1800" spc="110">
                <a:solidFill>
                  <a:schemeClr val="bg1"/>
                </a:solidFill>
                <a:latin typeface="+mj-lt"/>
                <a:ea typeface="+mj-ea"/>
                <a:cs typeface="+mj-cs"/>
                <a:sym typeface="Open Sans Light"/>
              </a:defRPr>
            </a:lvl1pPr>
            <a:lvl2pPr indent="171416" algn="ctr" defTabSz="412667">
              <a:spcBef>
                <a:spcPts val="1500"/>
              </a:spcBef>
              <a:defRPr sz="2749" spc="110">
                <a:solidFill>
                  <a:srgbClr val="3D464D"/>
                </a:solidFill>
                <a:latin typeface="+mj-lt"/>
                <a:ea typeface="+mj-ea"/>
                <a:cs typeface="+mj-cs"/>
                <a:sym typeface="Open Sans Light"/>
              </a:defRPr>
            </a:lvl2pPr>
            <a:lvl3pPr indent="342831" algn="ctr" defTabSz="412667">
              <a:spcBef>
                <a:spcPts val="1500"/>
              </a:spcBef>
              <a:defRPr sz="2749" spc="110">
                <a:solidFill>
                  <a:srgbClr val="3D464D"/>
                </a:solidFill>
                <a:latin typeface="+mj-lt"/>
                <a:ea typeface="+mj-ea"/>
                <a:cs typeface="+mj-cs"/>
                <a:sym typeface="Open Sans Light"/>
              </a:defRPr>
            </a:lvl3pPr>
            <a:lvl4pPr indent="514247" algn="ctr" defTabSz="412667">
              <a:spcBef>
                <a:spcPts val="1500"/>
              </a:spcBef>
              <a:defRPr sz="2749" spc="110">
                <a:solidFill>
                  <a:srgbClr val="3D464D"/>
                </a:solidFill>
                <a:latin typeface="+mj-lt"/>
                <a:ea typeface="+mj-ea"/>
                <a:cs typeface="+mj-cs"/>
                <a:sym typeface="Open Sans Light"/>
              </a:defRPr>
            </a:lvl4pPr>
            <a:lvl5pPr indent="685663" algn="ctr" defTabSz="412667">
              <a:spcBef>
                <a:spcPts val="1500"/>
              </a:spcBef>
              <a:defRPr sz="2749" spc="110">
                <a:solidFill>
                  <a:srgbClr val="3D464D"/>
                </a:solidFill>
                <a:latin typeface="+mj-lt"/>
                <a:ea typeface="+mj-ea"/>
                <a:cs typeface="+mj-cs"/>
                <a:sym typeface="Open Sans Light"/>
              </a:defRPr>
            </a:lvl5pPr>
            <a:lvl6pPr indent="857079" algn="ctr" defTabSz="412667">
              <a:spcBef>
                <a:spcPts val="1500"/>
              </a:spcBef>
              <a:defRPr sz="2749" spc="110">
                <a:solidFill>
                  <a:srgbClr val="3D464D"/>
                </a:solidFill>
                <a:latin typeface="+mj-lt"/>
                <a:ea typeface="+mj-ea"/>
                <a:cs typeface="+mj-cs"/>
                <a:sym typeface="Open Sans Light"/>
              </a:defRPr>
            </a:lvl6pPr>
            <a:lvl7pPr indent="1028494" algn="ctr" defTabSz="412667">
              <a:spcBef>
                <a:spcPts val="1500"/>
              </a:spcBef>
              <a:defRPr sz="2749" spc="110">
                <a:solidFill>
                  <a:srgbClr val="3D464D"/>
                </a:solidFill>
                <a:latin typeface="+mj-lt"/>
                <a:ea typeface="+mj-ea"/>
                <a:cs typeface="+mj-cs"/>
                <a:sym typeface="Open Sans Light"/>
              </a:defRPr>
            </a:lvl7pPr>
            <a:lvl8pPr indent="1199910" algn="ctr" defTabSz="412667">
              <a:spcBef>
                <a:spcPts val="1500"/>
              </a:spcBef>
              <a:defRPr sz="2749" spc="110">
                <a:solidFill>
                  <a:srgbClr val="3D464D"/>
                </a:solidFill>
                <a:latin typeface="+mj-lt"/>
                <a:ea typeface="+mj-ea"/>
                <a:cs typeface="+mj-cs"/>
                <a:sym typeface="Open Sans Light"/>
              </a:defRPr>
            </a:lvl8pPr>
            <a:lvl9pPr indent="1371326" algn="ctr" defTabSz="412667">
              <a:spcBef>
                <a:spcPts val="1500"/>
              </a:spcBef>
              <a:defRPr sz="2749" spc="110">
                <a:solidFill>
                  <a:srgbClr val="3D464D"/>
                </a:solidFill>
                <a:latin typeface="+mj-lt"/>
                <a:ea typeface="+mj-ea"/>
                <a:cs typeface="+mj-cs"/>
                <a:sym typeface="Open Sans Light"/>
              </a:defRPr>
            </a:lvl9pPr>
          </a:lstStyle>
          <a:p>
            <a:pPr defTabSz="1828434" rtl="0">
              <a:spcBef>
                <a:spcPts val="0"/>
              </a:spcBef>
            </a:pPr>
            <a:fld id="{EAA57B76-2764-4D68-850E-AB0753587D9B}" type="datetime4">
              <a:rPr lang="en-US" sz="3600" kern="1200" spc="0" smtClean="0">
                <a:solidFill>
                  <a:srgbClr val="FFFFFF"/>
                </a:solidFill>
                <a:latin typeface="Open Sans Light"/>
              </a:rPr>
              <a:pPr defTabSz="1828434" rtl="0">
                <a:spcBef>
                  <a:spcPts val="0"/>
                </a:spcBef>
              </a:pPr>
              <a:t>May 21, 2015</a:t>
            </a:fld>
            <a:endParaRPr lang="en-US" sz="3600" kern="1200" spc="0" dirty="0">
              <a:solidFill>
                <a:srgbClr val="FFFFFF"/>
              </a:solidFill>
              <a:latin typeface="Open Sans Light"/>
            </a:endParaRPr>
          </a:p>
        </p:txBody>
      </p:sp>
    </p:spTree>
    <p:extLst>
      <p:ext uri="{BB962C8B-B14F-4D97-AF65-F5344CB8AC3E}">
        <p14:creationId xmlns:p14="http://schemas.microsoft.com/office/powerpoint/2010/main" val="199141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651" y="10480548"/>
            <a:ext cx="18478700" cy="1008537"/>
          </a:xfrm>
        </p:spPr>
        <p:txBody>
          <a:bodyPr vert="horz" anchor="t"/>
          <a:lstStyle>
            <a:lvl1pPr algn="ctr">
              <a:defRPr b="0" i="0" baseline="0">
                <a:latin typeface="Open Sans"/>
                <a:cs typeface="Open Sans"/>
              </a:defRPr>
            </a:lvl1pPr>
          </a:lstStyle>
          <a:p>
            <a:pPr lvl="0"/>
            <a:r>
              <a:rPr lang="en-US" dirty="0" smtClean="0"/>
              <a:t>Month XX, 2015</a:t>
            </a:r>
          </a:p>
        </p:txBody>
      </p:sp>
      <p:sp>
        <p:nvSpPr>
          <p:cNvPr id="4" name="Title 1"/>
          <p:cNvSpPr>
            <a:spLocks noGrp="1"/>
          </p:cNvSpPr>
          <p:nvPr>
            <p:ph type="title" hasCustomPrompt="1"/>
          </p:nvPr>
        </p:nvSpPr>
        <p:spPr>
          <a:xfrm>
            <a:off x="2952650" y="9030629"/>
            <a:ext cx="18478700" cy="1413633"/>
          </a:xfrm>
        </p:spPr>
        <p:txBody>
          <a:bodyPr vert="horz"/>
          <a:lstStyle>
            <a:lvl1pPr>
              <a:defRPr sz="8000" baseline="0">
                <a:latin typeface="+mj-lt"/>
                <a:cs typeface="Open Sans Semibold"/>
              </a:defRPr>
            </a:lvl1pPr>
          </a:lstStyle>
          <a:p>
            <a:r>
              <a:rPr lang="en-US" dirty="0" smtClean="0"/>
              <a:t>Title</a:t>
            </a:r>
            <a:endParaRPr lang="en-US" dirty="0"/>
          </a:p>
        </p:txBody>
      </p:sp>
      <p:grpSp>
        <p:nvGrpSpPr>
          <p:cNvPr id="12" name="Group 11"/>
          <p:cNvGrpSpPr/>
          <p:nvPr/>
        </p:nvGrpSpPr>
        <p:grpSpPr>
          <a:xfrm>
            <a:off x="9702800" y="2911868"/>
            <a:ext cx="4961467" cy="4638433"/>
            <a:chOff x="519712" y="689430"/>
            <a:chExt cx="5011939" cy="4685618"/>
          </a:xfrm>
          <a:solidFill>
            <a:srgbClr val="1466DE"/>
          </a:solidFill>
        </p:grpSpPr>
        <p:sp>
          <p:nvSpPr>
            <p:cNvPr id="13"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7"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grpSp>
        <p:nvGrpSpPr>
          <p:cNvPr id="10" name="Group 9"/>
          <p:cNvGrpSpPr/>
          <p:nvPr userDrawn="1"/>
        </p:nvGrpSpPr>
        <p:grpSpPr>
          <a:xfrm>
            <a:off x="9702800" y="2911868"/>
            <a:ext cx="4961467" cy="4638433"/>
            <a:chOff x="519712" y="689430"/>
            <a:chExt cx="5011939" cy="4685618"/>
          </a:xfrm>
          <a:solidFill>
            <a:srgbClr val="1466DE"/>
          </a:solidFill>
        </p:grpSpPr>
        <p:sp>
          <p:nvSpPr>
            <p:cNvPr id="11"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8"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9"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0"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1"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1512857569"/>
      </p:ext>
    </p:extLst>
  </p:cSld>
  <p:clrMapOvr>
    <a:masterClrMapping/>
  </p:clrMapOvr>
  <p:transition xmlns:p14="http://schemas.microsoft.com/office/powerpoint/2010/main" spd="med"/>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ig text treatment">
    <p:bg>
      <p:bgPr>
        <a:solidFill>
          <a:schemeClr val="tx2"/>
        </a:solidFill>
        <a:effectLst/>
      </p:bgPr>
    </p:bg>
    <p:spTree>
      <p:nvGrpSpPr>
        <p:cNvPr id="1" name=""/>
        <p:cNvGrpSpPr/>
        <p:nvPr/>
      </p:nvGrpSpPr>
      <p:grpSpPr>
        <a:xfrm>
          <a:off x="0" y="0"/>
          <a:ext cx="0" cy="0"/>
          <a:chOff x="0" y="0"/>
          <a:chExt cx="0" cy="0"/>
        </a:xfrm>
      </p:grpSpPr>
      <p:sp>
        <p:nvSpPr>
          <p:cNvPr id="29" name="Title 1"/>
          <p:cNvSpPr>
            <a:spLocks noGrp="1"/>
          </p:cNvSpPr>
          <p:nvPr>
            <p:ph type="ctrTitle"/>
          </p:nvPr>
        </p:nvSpPr>
        <p:spPr>
          <a:xfrm>
            <a:off x="1828802" y="6060392"/>
            <a:ext cx="20726399" cy="1595216"/>
          </a:xfrm>
        </p:spPr>
        <p:txBody>
          <a:bodyPr anchor="ctr">
            <a:noAutofit/>
          </a:bodyPr>
          <a:lstStyle>
            <a:lvl1pPr>
              <a:defRPr sz="8798">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810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01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Next steps">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4384" y="3218688"/>
            <a:ext cx="9977616" cy="1920876"/>
          </a:xfrm>
          <a:prstGeom prst="rect">
            <a:avLst/>
          </a:prstGeom>
        </p:spPr>
        <p:txBody>
          <a:bodyPr vert="horz" lIns="0" tIns="0" rIns="0" bIns="0" rtlCol="0" anchor="b">
            <a:noAutofit/>
          </a:bodyPr>
          <a:lstStyle>
            <a:lvl1pPr algn="l">
              <a:defRPr>
                <a:solidFill>
                  <a:schemeClr val="bg1"/>
                </a:solidFill>
              </a:defRPr>
            </a:lvl1pPr>
          </a:lstStyle>
          <a:p>
            <a:r>
              <a:rPr lang="en-US" dirty="0" smtClean="0"/>
              <a:t>Click to edit Master title</a:t>
            </a:r>
            <a:endParaRPr lang="en-US" dirty="0"/>
          </a:p>
        </p:txBody>
      </p:sp>
      <p:sp>
        <p:nvSpPr>
          <p:cNvPr id="5" name="Text Placeholder 4"/>
          <p:cNvSpPr>
            <a:spLocks noGrp="1"/>
          </p:cNvSpPr>
          <p:nvPr>
            <p:ph type="body" sz="quarter" idx="10"/>
          </p:nvPr>
        </p:nvSpPr>
        <p:spPr>
          <a:xfrm>
            <a:off x="2214386" y="5505449"/>
            <a:ext cx="9977616" cy="67627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426689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Network_Logo">
    <p:spTree>
      <p:nvGrpSpPr>
        <p:cNvPr id="1" name=""/>
        <p:cNvGrpSpPr/>
        <p:nvPr/>
      </p:nvGrpSpPr>
      <p:grpSpPr>
        <a:xfrm>
          <a:off x="0" y="0"/>
          <a:ext cx="0" cy="0"/>
          <a:chOff x="0" y="0"/>
          <a:chExt cx="0" cy="0"/>
        </a:xfrm>
      </p:grpSpPr>
      <p:sp>
        <p:nvSpPr>
          <p:cNvPr id="5" name="Shape 351"/>
          <p:cNvSpPr/>
          <p:nvPr userDrawn="1"/>
        </p:nvSpPr>
        <p:spPr>
          <a:xfrm>
            <a:off x="2" y="0"/>
            <a:ext cx="24383998" cy="13716000"/>
          </a:xfrm>
          <a:prstGeom prst="rect">
            <a:avLst/>
          </a:prstGeom>
          <a:solidFill>
            <a:srgbClr val="1466DE"/>
          </a:solidFill>
          <a:ln w="12700">
            <a:miter lim="400000"/>
          </a:ln>
        </p:spPr>
        <p:txBody>
          <a:bodyPr lIns="50800" tIns="50800" rIns="50800" bIns="50800" anchor="ctr"/>
          <a:lstStyle/>
          <a:p>
            <a:pPr marL="22724" indent="-10024" defTabSz="584200">
              <a:lnSpc>
                <a:spcPct val="90000"/>
              </a:lnSpc>
              <a:tabLst>
                <a:tab pos="4000500" algn="l"/>
              </a:tabLst>
              <a:defRPr sz="5000" spc="200">
                <a:solidFill>
                  <a:srgbClr val="FFFFFF"/>
                </a:solidFill>
              </a:defRPr>
            </a:pPr>
            <a:endParaRPr sz="5000" spc="200">
              <a:solidFill>
                <a:srgbClr val="FFFFFF"/>
              </a:solidFill>
              <a:latin typeface="Open Sans Light"/>
              <a:ea typeface="Open Sans Light"/>
              <a:cs typeface="Open Sans Light"/>
            </a:endParaRPr>
          </a:p>
        </p:txBody>
      </p:sp>
      <p:sp>
        <p:nvSpPr>
          <p:cNvPr id="15" name="Freeform 14"/>
          <p:cNvSpPr>
            <a:spLocks noEditPoints="1"/>
          </p:cNvSpPr>
          <p:nvPr userDrawn="1"/>
        </p:nvSpPr>
        <p:spPr bwMode="auto">
          <a:xfrm>
            <a:off x="2" y="-47106"/>
            <a:ext cx="24383998" cy="13820688"/>
          </a:xfrm>
          <a:custGeom>
            <a:avLst/>
            <a:gdLst>
              <a:gd name="T0" fmla="*/ 1901 w 3901"/>
              <a:gd name="T1" fmla="*/ 103 h 2211"/>
              <a:gd name="T2" fmla="*/ 817 w 3901"/>
              <a:gd name="T3" fmla="*/ 251 h 2211"/>
              <a:gd name="T4" fmla="*/ 491 w 3901"/>
              <a:gd name="T5" fmla="*/ 711 h 2211"/>
              <a:gd name="T6" fmla="*/ 286 w 3901"/>
              <a:gd name="T7" fmla="*/ 1948 h 2211"/>
              <a:gd name="T8" fmla="*/ 753 w 3901"/>
              <a:gd name="T9" fmla="*/ 2199 h 2211"/>
              <a:gd name="T10" fmla="*/ 2768 w 3901"/>
              <a:gd name="T11" fmla="*/ 2006 h 2211"/>
              <a:gd name="T12" fmla="*/ 3308 w 3901"/>
              <a:gd name="T13" fmla="*/ 1741 h 2211"/>
              <a:gd name="T14" fmla="*/ 3735 w 3901"/>
              <a:gd name="T15" fmla="*/ 719 h 2211"/>
              <a:gd name="T16" fmla="*/ 3477 w 3901"/>
              <a:gd name="T17" fmla="*/ 1333 h 2211"/>
              <a:gd name="T18" fmla="*/ 392 w 3901"/>
              <a:gd name="T19" fmla="*/ 1520 h 2211"/>
              <a:gd name="T20" fmla="*/ 3137 w 3901"/>
              <a:gd name="T21" fmla="*/ 803 h 2211"/>
              <a:gd name="T22" fmla="*/ 3033 w 3901"/>
              <a:gd name="T23" fmla="*/ 1252 h 2211"/>
              <a:gd name="T24" fmla="*/ 2530 w 3901"/>
              <a:gd name="T25" fmla="*/ 1650 h 2211"/>
              <a:gd name="T26" fmla="*/ 1515 w 3901"/>
              <a:gd name="T27" fmla="*/ 1521 h 2211"/>
              <a:gd name="T28" fmla="*/ 1263 w 3901"/>
              <a:gd name="T29" fmla="*/ 1203 h 2211"/>
              <a:gd name="T30" fmla="*/ 1335 w 3901"/>
              <a:gd name="T31" fmla="*/ 382 h 2211"/>
              <a:gd name="T32" fmla="*/ 2784 w 3901"/>
              <a:gd name="T33" fmla="*/ 875 h 2211"/>
              <a:gd name="T34" fmla="*/ 2426 w 3901"/>
              <a:gd name="T35" fmla="*/ 1650 h 2211"/>
              <a:gd name="T36" fmla="*/ 1442 w 3901"/>
              <a:gd name="T37" fmla="*/ 1304 h 2211"/>
              <a:gd name="T38" fmla="*/ 813 w 3901"/>
              <a:gd name="T39" fmla="*/ 875 h 2211"/>
              <a:gd name="T40" fmla="*/ 909 w 3901"/>
              <a:gd name="T41" fmla="*/ 669 h 2211"/>
              <a:gd name="T42" fmla="*/ 1655 w 3901"/>
              <a:gd name="T43" fmla="*/ 745 h 2211"/>
              <a:gd name="T44" fmla="*/ 2749 w 3901"/>
              <a:gd name="T45" fmla="*/ 906 h 2211"/>
              <a:gd name="T46" fmla="*/ 2338 w 3901"/>
              <a:gd name="T47" fmla="*/ 1332 h 2211"/>
              <a:gd name="T48" fmla="*/ 1771 w 3901"/>
              <a:gd name="T49" fmla="*/ 1601 h 2211"/>
              <a:gd name="T50" fmla="*/ 1221 w 3901"/>
              <a:gd name="T51" fmla="*/ 1128 h 2211"/>
              <a:gd name="T52" fmla="*/ 1648 w 3901"/>
              <a:gd name="T53" fmla="*/ 775 h 2211"/>
              <a:gd name="T54" fmla="*/ 2066 w 3901"/>
              <a:gd name="T55" fmla="*/ 1099 h 2211"/>
              <a:gd name="T56" fmla="*/ 2023 w 3901"/>
              <a:gd name="T57" fmla="*/ 1149 h 2211"/>
              <a:gd name="T58" fmla="*/ 1590 w 3901"/>
              <a:gd name="T59" fmla="*/ 937 h 2211"/>
              <a:gd name="T60" fmla="*/ 2326 w 3901"/>
              <a:gd name="T61" fmla="*/ 939 h 2211"/>
              <a:gd name="T62" fmla="*/ 2036 w 3901"/>
              <a:gd name="T63" fmla="*/ 952 h 2211"/>
              <a:gd name="T64" fmla="*/ 1438 w 3901"/>
              <a:gd name="T65" fmla="*/ 1059 h 2211"/>
              <a:gd name="T66" fmla="*/ 1982 w 3901"/>
              <a:gd name="T67" fmla="*/ 1403 h 2211"/>
              <a:gd name="T68" fmla="*/ 2343 w 3901"/>
              <a:gd name="T69" fmla="*/ 909 h 2211"/>
              <a:gd name="T70" fmla="*/ 2079 w 3901"/>
              <a:gd name="T71" fmla="*/ 631 h 2211"/>
              <a:gd name="T72" fmla="*/ 1214 w 3901"/>
              <a:gd name="T73" fmla="*/ 738 h 2211"/>
              <a:gd name="T74" fmla="*/ 1628 w 3901"/>
              <a:gd name="T75" fmla="*/ 1418 h 2211"/>
              <a:gd name="T76" fmla="*/ 1773 w 3901"/>
              <a:gd name="T77" fmla="*/ 1604 h 2211"/>
              <a:gd name="T78" fmla="*/ 2370 w 3901"/>
              <a:gd name="T79" fmla="*/ 1354 h 2211"/>
              <a:gd name="T80" fmla="*/ 2601 w 3901"/>
              <a:gd name="T81" fmla="*/ 666 h 2211"/>
              <a:gd name="T82" fmla="*/ 2201 w 3901"/>
              <a:gd name="T83" fmla="*/ 305 h 2211"/>
              <a:gd name="T84" fmla="*/ 1366 w 3901"/>
              <a:gd name="T85" fmla="*/ 814 h 2211"/>
              <a:gd name="T86" fmla="*/ 623 w 3901"/>
              <a:gd name="T87" fmla="*/ 961 h 2211"/>
              <a:gd name="T88" fmla="*/ 1469 w 3901"/>
              <a:gd name="T89" fmla="*/ 1764 h 2211"/>
              <a:gd name="T90" fmla="*/ 2751 w 3901"/>
              <a:gd name="T91" fmla="*/ 1219 h 2211"/>
              <a:gd name="T92" fmla="*/ 2826 w 3901"/>
              <a:gd name="T93" fmla="*/ 507 h 2211"/>
              <a:gd name="T94" fmla="*/ 2632 w 3901"/>
              <a:gd name="T95" fmla="*/ 443 h 2211"/>
              <a:gd name="T96" fmla="*/ 1328 w 3901"/>
              <a:gd name="T97" fmla="*/ 384 h 2211"/>
              <a:gd name="T98" fmla="*/ 1105 w 3901"/>
              <a:gd name="T99" fmla="*/ 416 h 2211"/>
              <a:gd name="T100" fmla="*/ 605 w 3901"/>
              <a:gd name="T101" fmla="*/ 995 h 2211"/>
              <a:gd name="T102" fmla="*/ 1249 w 3901"/>
              <a:gd name="T103" fmla="*/ 1545 h 2211"/>
              <a:gd name="T104" fmla="*/ 2566 w 3901"/>
              <a:gd name="T105" fmla="*/ 1849 h 2211"/>
              <a:gd name="T106" fmla="*/ 3047 w 3901"/>
              <a:gd name="T107" fmla="*/ 1258 h 2211"/>
              <a:gd name="T108" fmla="*/ 3324 w 3901"/>
              <a:gd name="T109" fmla="*/ 509 h 2211"/>
              <a:gd name="T110" fmla="*/ 2141 w 3901"/>
              <a:gd name="T111" fmla="*/ 271 h 2211"/>
              <a:gd name="T112" fmla="*/ 1293 w 3901"/>
              <a:gd name="T113" fmla="*/ 176 h 2211"/>
              <a:gd name="T114" fmla="*/ 807 w 3901"/>
              <a:gd name="T115" fmla="*/ 280 h 2211"/>
              <a:gd name="T116" fmla="*/ 1153 w 3901"/>
              <a:gd name="T117" fmla="*/ 1967 h 2211"/>
              <a:gd name="T118" fmla="*/ 2742 w 3901"/>
              <a:gd name="T119" fmla="*/ 2001 h 2211"/>
              <a:gd name="T120" fmla="*/ 3145 w 3901"/>
              <a:gd name="T121" fmla="*/ 1431 h 2211"/>
              <a:gd name="T122" fmla="*/ 3189 w 3901"/>
              <a:gd name="T123" fmla="*/ 100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1" h="2211">
                <a:moveTo>
                  <a:pt x="3485" y="135"/>
                </a:moveTo>
                <a:cubicBezTo>
                  <a:pt x="3492" y="135"/>
                  <a:pt x="3498" y="130"/>
                  <a:pt x="3500" y="123"/>
                </a:cubicBezTo>
                <a:cubicBezTo>
                  <a:pt x="3901" y="123"/>
                  <a:pt x="3901" y="123"/>
                  <a:pt x="3901" y="123"/>
                </a:cubicBezTo>
                <a:cubicBezTo>
                  <a:pt x="3901" y="119"/>
                  <a:pt x="3901" y="119"/>
                  <a:pt x="3901" y="119"/>
                </a:cubicBezTo>
                <a:cubicBezTo>
                  <a:pt x="3500" y="119"/>
                  <a:pt x="3500" y="119"/>
                  <a:pt x="3500" y="119"/>
                </a:cubicBezTo>
                <a:cubicBezTo>
                  <a:pt x="3500" y="112"/>
                  <a:pt x="3495" y="106"/>
                  <a:pt x="3488" y="105"/>
                </a:cubicBezTo>
                <a:cubicBezTo>
                  <a:pt x="3496" y="2"/>
                  <a:pt x="3496" y="2"/>
                  <a:pt x="3496" y="2"/>
                </a:cubicBezTo>
                <a:cubicBezTo>
                  <a:pt x="3492" y="2"/>
                  <a:pt x="3492" y="2"/>
                  <a:pt x="3492" y="2"/>
                </a:cubicBezTo>
                <a:cubicBezTo>
                  <a:pt x="3484" y="104"/>
                  <a:pt x="3484" y="104"/>
                  <a:pt x="3484" y="104"/>
                </a:cubicBezTo>
                <a:cubicBezTo>
                  <a:pt x="3476" y="105"/>
                  <a:pt x="3469" y="112"/>
                  <a:pt x="3469" y="120"/>
                </a:cubicBezTo>
                <a:cubicBezTo>
                  <a:pt x="3469" y="126"/>
                  <a:pt x="3472" y="131"/>
                  <a:pt x="3477" y="134"/>
                </a:cubicBezTo>
                <a:cubicBezTo>
                  <a:pt x="3341" y="485"/>
                  <a:pt x="3341" y="485"/>
                  <a:pt x="3341" y="485"/>
                </a:cubicBezTo>
                <a:cubicBezTo>
                  <a:pt x="3339" y="485"/>
                  <a:pt x="3338" y="484"/>
                  <a:pt x="3337" y="484"/>
                </a:cubicBezTo>
                <a:cubicBezTo>
                  <a:pt x="3331" y="484"/>
                  <a:pt x="3326" y="487"/>
                  <a:pt x="3323" y="492"/>
                </a:cubicBezTo>
                <a:cubicBezTo>
                  <a:pt x="2778" y="219"/>
                  <a:pt x="2778" y="219"/>
                  <a:pt x="2778" y="219"/>
                </a:cubicBezTo>
                <a:cubicBezTo>
                  <a:pt x="2772" y="208"/>
                  <a:pt x="2772" y="208"/>
                  <a:pt x="2772" y="208"/>
                </a:cubicBezTo>
                <a:cubicBezTo>
                  <a:pt x="2768" y="202"/>
                  <a:pt x="2768" y="202"/>
                  <a:pt x="2768" y="202"/>
                </a:cubicBezTo>
                <a:cubicBezTo>
                  <a:pt x="2953" y="3"/>
                  <a:pt x="2953" y="3"/>
                  <a:pt x="2953" y="3"/>
                </a:cubicBezTo>
                <a:cubicBezTo>
                  <a:pt x="2950" y="0"/>
                  <a:pt x="2950" y="0"/>
                  <a:pt x="2950" y="0"/>
                </a:cubicBezTo>
                <a:cubicBezTo>
                  <a:pt x="2766" y="198"/>
                  <a:pt x="2766" y="198"/>
                  <a:pt x="2766" y="198"/>
                </a:cubicBezTo>
                <a:cubicBezTo>
                  <a:pt x="2762" y="191"/>
                  <a:pt x="2762" y="191"/>
                  <a:pt x="2762" y="191"/>
                </a:cubicBezTo>
                <a:cubicBezTo>
                  <a:pt x="2760" y="187"/>
                  <a:pt x="2754" y="187"/>
                  <a:pt x="2752" y="191"/>
                </a:cubicBezTo>
                <a:cubicBezTo>
                  <a:pt x="2742" y="207"/>
                  <a:pt x="2742" y="207"/>
                  <a:pt x="2742" y="207"/>
                </a:cubicBezTo>
                <a:cubicBezTo>
                  <a:pt x="1901" y="103"/>
                  <a:pt x="1901" y="103"/>
                  <a:pt x="1901" y="103"/>
                </a:cubicBezTo>
                <a:cubicBezTo>
                  <a:pt x="1901" y="86"/>
                  <a:pt x="1901" y="86"/>
                  <a:pt x="1901" y="86"/>
                </a:cubicBezTo>
                <a:cubicBezTo>
                  <a:pt x="1901" y="83"/>
                  <a:pt x="1899" y="80"/>
                  <a:pt x="1896" y="80"/>
                </a:cubicBezTo>
                <a:cubicBezTo>
                  <a:pt x="1948" y="3"/>
                  <a:pt x="1948" y="3"/>
                  <a:pt x="1948" y="3"/>
                </a:cubicBezTo>
                <a:cubicBezTo>
                  <a:pt x="1945" y="0"/>
                  <a:pt x="1945" y="0"/>
                  <a:pt x="1945" y="0"/>
                </a:cubicBezTo>
                <a:cubicBezTo>
                  <a:pt x="1892" y="79"/>
                  <a:pt x="1892" y="79"/>
                  <a:pt x="1892" y="79"/>
                </a:cubicBezTo>
                <a:cubicBezTo>
                  <a:pt x="1864" y="79"/>
                  <a:pt x="1864" y="79"/>
                  <a:pt x="1864" y="79"/>
                </a:cubicBezTo>
                <a:cubicBezTo>
                  <a:pt x="1861" y="79"/>
                  <a:pt x="1857" y="83"/>
                  <a:pt x="1857" y="86"/>
                </a:cubicBezTo>
                <a:cubicBezTo>
                  <a:pt x="1857" y="103"/>
                  <a:pt x="1857" y="103"/>
                  <a:pt x="1857" y="103"/>
                </a:cubicBezTo>
                <a:cubicBezTo>
                  <a:pt x="1337" y="165"/>
                  <a:pt x="1337" y="165"/>
                  <a:pt x="1337" y="165"/>
                </a:cubicBezTo>
                <a:cubicBezTo>
                  <a:pt x="1337" y="155"/>
                  <a:pt x="1337" y="155"/>
                  <a:pt x="1337" y="155"/>
                </a:cubicBezTo>
                <a:cubicBezTo>
                  <a:pt x="1337" y="152"/>
                  <a:pt x="1334" y="151"/>
                  <a:pt x="1331" y="151"/>
                </a:cubicBezTo>
                <a:cubicBezTo>
                  <a:pt x="1311" y="151"/>
                  <a:pt x="1311" y="151"/>
                  <a:pt x="1311" y="151"/>
                </a:cubicBezTo>
                <a:cubicBezTo>
                  <a:pt x="1264" y="12"/>
                  <a:pt x="1264" y="12"/>
                  <a:pt x="1264" y="12"/>
                </a:cubicBezTo>
                <a:cubicBezTo>
                  <a:pt x="1260" y="14"/>
                  <a:pt x="1260" y="14"/>
                  <a:pt x="1260" y="14"/>
                </a:cubicBezTo>
                <a:cubicBezTo>
                  <a:pt x="1307" y="151"/>
                  <a:pt x="1307" y="151"/>
                  <a:pt x="1307" y="151"/>
                </a:cubicBezTo>
                <a:cubicBezTo>
                  <a:pt x="1301" y="151"/>
                  <a:pt x="1301" y="151"/>
                  <a:pt x="1301" y="151"/>
                </a:cubicBezTo>
                <a:cubicBezTo>
                  <a:pt x="1298" y="151"/>
                  <a:pt x="1293" y="152"/>
                  <a:pt x="1293" y="155"/>
                </a:cubicBezTo>
                <a:cubicBezTo>
                  <a:pt x="1293" y="172"/>
                  <a:pt x="1293" y="172"/>
                  <a:pt x="1293" y="172"/>
                </a:cubicBezTo>
                <a:cubicBezTo>
                  <a:pt x="831" y="262"/>
                  <a:pt x="831" y="262"/>
                  <a:pt x="831" y="262"/>
                </a:cubicBezTo>
                <a:cubicBezTo>
                  <a:pt x="830" y="257"/>
                  <a:pt x="826" y="253"/>
                  <a:pt x="821" y="252"/>
                </a:cubicBezTo>
                <a:cubicBezTo>
                  <a:pt x="819" y="12"/>
                  <a:pt x="819" y="12"/>
                  <a:pt x="819" y="12"/>
                </a:cubicBezTo>
                <a:cubicBezTo>
                  <a:pt x="815" y="12"/>
                  <a:pt x="815" y="12"/>
                  <a:pt x="815" y="12"/>
                </a:cubicBezTo>
                <a:cubicBezTo>
                  <a:pt x="817" y="251"/>
                  <a:pt x="817" y="251"/>
                  <a:pt x="817" y="251"/>
                </a:cubicBezTo>
                <a:cubicBezTo>
                  <a:pt x="817" y="251"/>
                  <a:pt x="817" y="251"/>
                  <a:pt x="817" y="251"/>
                </a:cubicBezTo>
                <a:cubicBezTo>
                  <a:pt x="809" y="251"/>
                  <a:pt x="802" y="257"/>
                  <a:pt x="801" y="265"/>
                </a:cubicBezTo>
                <a:cubicBezTo>
                  <a:pt x="277" y="274"/>
                  <a:pt x="277" y="274"/>
                  <a:pt x="277" y="274"/>
                </a:cubicBezTo>
                <a:cubicBezTo>
                  <a:pt x="277" y="262"/>
                  <a:pt x="277" y="262"/>
                  <a:pt x="277" y="262"/>
                </a:cubicBezTo>
                <a:cubicBezTo>
                  <a:pt x="277" y="259"/>
                  <a:pt x="275" y="255"/>
                  <a:pt x="272" y="255"/>
                </a:cubicBezTo>
                <a:cubicBezTo>
                  <a:pt x="248" y="255"/>
                  <a:pt x="248" y="255"/>
                  <a:pt x="248" y="255"/>
                </a:cubicBezTo>
                <a:cubicBezTo>
                  <a:pt x="95" y="0"/>
                  <a:pt x="95" y="0"/>
                  <a:pt x="95" y="0"/>
                </a:cubicBezTo>
                <a:cubicBezTo>
                  <a:pt x="91" y="2"/>
                  <a:pt x="91" y="2"/>
                  <a:pt x="91" y="2"/>
                </a:cubicBezTo>
                <a:cubicBezTo>
                  <a:pt x="243" y="256"/>
                  <a:pt x="243" y="256"/>
                  <a:pt x="243" y="256"/>
                </a:cubicBezTo>
                <a:cubicBezTo>
                  <a:pt x="240" y="256"/>
                  <a:pt x="237" y="259"/>
                  <a:pt x="237" y="262"/>
                </a:cubicBezTo>
                <a:cubicBezTo>
                  <a:pt x="237" y="290"/>
                  <a:pt x="237" y="290"/>
                  <a:pt x="237" y="290"/>
                </a:cubicBezTo>
                <a:cubicBezTo>
                  <a:pt x="237" y="293"/>
                  <a:pt x="241" y="295"/>
                  <a:pt x="244" y="295"/>
                </a:cubicBezTo>
                <a:cubicBezTo>
                  <a:pt x="250" y="295"/>
                  <a:pt x="250" y="295"/>
                  <a:pt x="250" y="295"/>
                </a:cubicBezTo>
                <a:cubicBezTo>
                  <a:pt x="153" y="613"/>
                  <a:pt x="153" y="613"/>
                  <a:pt x="153" y="613"/>
                </a:cubicBezTo>
                <a:cubicBezTo>
                  <a:pt x="152" y="613"/>
                  <a:pt x="151" y="613"/>
                  <a:pt x="150" y="613"/>
                </a:cubicBezTo>
                <a:cubicBezTo>
                  <a:pt x="140" y="613"/>
                  <a:pt x="133" y="621"/>
                  <a:pt x="133" y="630"/>
                </a:cubicBezTo>
                <a:cubicBezTo>
                  <a:pt x="133" y="631"/>
                  <a:pt x="133" y="632"/>
                  <a:pt x="133" y="633"/>
                </a:cubicBezTo>
                <a:cubicBezTo>
                  <a:pt x="0" y="668"/>
                  <a:pt x="0" y="668"/>
                  <a:pt x="0" y="668"/>
                </a:cubicBezTo>
                <a:cubicBezTo>
                  <a:pt x="1" y="672"/>
                  <a:pt x="1" y="672"/>
                  <a:pt x="1" y="672"/>
                </a:cubicBezTo>
                <a:cubicBezTo>
                  <a:pt x="134" y="637"/>
                  <a:pt x="134" y="637"/>
                  <a:pt x="134" y="637"/>
                </a:cubicBezTo>
                <a:cubicBezTo>
                  <a:pt x="136" y="643"/>
                  <a:pt x="143" y="648"/>
                  <a:pt x="150" y="648"/>
                </a:cubicBezTo>
                <a:cubicBezTo>
                  <a:pt x="158" y="648"/>
                  <a:pt x="164" y="642"/>
                  <a:pt x="166" y="635"/>
                </a:cubicBezTo>
                <a:cubicBezTo>
                  <a:pt x="485" y="689"/>
                  <a:pt x="485" y="689"/>
                  <a:pt x="485" y="689"/>
                </a:cubicBezTo>
                <a:cubicBezTo>
                  <a:pt x="485" y="707"/>
                  <a:pt x="485" y="707"/>
                  <a:pt x="485" y="707"/>
                </a:cubicBezTo>
                <a:cubicBezTo>
                  <a:pt x="485" y="710"/>
                  <a:pt x="488" y="711"/>
                  <a:pt x="491" y="711"/>
                </a:cubicBezTo>
                <a:cubicBezTo>
                  <a:pt x="499" y="711"/>
                  <a:pt x="499" y="711"/>
                  <a:pt x="499" y="711"/>
                </a:cubicBezTo>
                <a:cubicBezTo>
                  <a:pt x="381" y="1125"/>
                  <a:pt x="381" y="1125"/>
                  <a:pt x="381" y="1125"/>
                </a:cubicBezTo>
                <a:cubicBezTo>
                  <a:pt x="380" y="1125"/>
                  <a:pt x="379" y="1125"/>
                  <a:pt x="378" y="1125"/>
                </a:cubicBezTo>
                <a:cubicBezTo>
                  <a:pt x="369" y="1125"/>
                  <a:pt x="362" y="1132"/>
                  <a:pt x="361" y="1141"/>
                </a:cubicBezTo>
                <a:cubicBezTo>
                  <a:pt x="1" y="1148"/>
                  <a:pt x="1" y="1148"/>
                  <a:pt x="1" y="1148"/>
                </a:cubicBezTo>
                <a:cubicBezTo>
                  <a:pt x="1" y="1152"/>
                  <a:pt x="1" y="1152"/>
                  <a:pt x="1" y="1152"/>
                </a:cubicBezTo>
                <a:cubicBezTo>
                  <a:pt x="361" y="1145"/>
                  <a:pt x="361" y="1145"/>
                  <a:pt x="361" y="1145"/>
                </a:cubicBezTo>
                <a:cubicBezTo>
                  <a:pt x="362" y="1153"/>
                  <a:pt x="368" y="1159"/>
                  <a:pt x="376" y="1159"/>
                </a:cubicBezTo>
                <a:cubicBezTo>
                  <a:pt x="377" y="1498"/>
                  <a:pt x="377" y="1498"/>
                  <a:pt x="377" y="1498"/>
                </a:cubicBezTo>
                <a:cubicBezTo>
                  <a:pt x="375" y="1498"/>
                  <a:pt x="374" y="1499"/>
                  <a:pt x="373" y="1500"/>
                </a:cubicBezTo>
                <a:cubicBezTo>
                  <a:pt x="369" y="1508"/>
                  <a:pt x="369" y="1508"/>
                  <a:pt x="369" y="1508"/>
                </a:cubicBezTo>
                <a:cubicBezTo>
                  <a:pt x="367" y="1511"/>
                  <a:pt x="367" y="1511"/>
                  <a:pt x="367" y="1511"/>
                </a:cubicBezTo>
                <a:cubicBezTo>
                  <a:pt x="21" y="1579"/>
                  <a:pt x="21" y="1579"/>
                  <a:pt x="21" y="1579"/>
                </a:cubicBezTo>
                <a:cubicBezTo>
                  <a:pt x="21" y="1583"/>
                  <a:pt x="21" y="1583"/>
                  <a:pt x="21" y="1583"/>
                </a:cubicBezTo>
                <a:cubicBezTo>
                  <a:pt x="364" y="1516"/>
                  <a:pt x="364" y="1516"/>
                  <a:pt x="364" y="1516"/>
                </a:cubicBezTo>
                <a:cubicBezTo>
                  <a:pt x="364" y="1517"/>
                  <a:pt x="364" y="1517"/>
                  <a:pt x="364" y="1517"/>
                </a:cubicBezTo>
                <a:cubicBezTo>
                  <a:pt x="362" y="1521"/>
                  <a:pt x="365" y="1527"/>
                  <a:pt x="369" y="1527"/>
                </a:cubicBezTo>
                <a:cubicBezTo>
                  <a:pt x="378" y="1527"/>
                  <a:pt x="378" y="1527"/>
                  <a:pt x="378" y="1527"/>
                </a:cubicBezTo>
                <a:cubicBezTo>
                  <a:pt x="387" y="1527"/>
                  <a:pt x="387" y="1527"/>
                  <a:pt x="387" y="1527"/>
                </a:cubicBezTo>
                <a:cubicBezTo>
                  <a:pt x="388" y="1527"/>
                  <a:pt x="389" y="1526"/>
                  <a:pt x="390" y="1525"/>
                </a:cubicBezTo>
                <a:cubicBezTo>
                  <a:pt x="692" y="1801"/>
                  <a:pt x="692" y="1801"/>
                  <a:pt x="692" y="1801"/>
                </a:cubicBezTo>
                <a:cubicBezTo>
                  <a:pt x="690" y="1804"/>
                  <a:pt x="689" y="1807"/>
                  <a:pt x="689" y="1811"/>
                </a:cubicBezTo>
                <a:cubicBezTo>
                  <a:pt x="689" y="1812"/>
                  <a:pt x="689" y="1813"/>
                  <a:pt x="689" y="1814"/>
                </a:cubicBezTo>
                <a:cubicBezTo>
                  <a:pt x="286" y="1948"/>
                  <a:pt x="286" y="1948"/>
                  <a:pt x="286" y="1948"/>
                </a:cubicBezTo>
                <a:cubicBezTo>
                  <a:pt x="283" y="1942"/>
                  <a:pt x="277" y="1937"/>
                  <a:pt x="270" y="1937"/>
                </a:cubicBezTo>
                <a:cubicBezTo>
                  <a:pt x="263" y="1937"/>
                  <a:pt x="257" y="1941"/>
                  <a:pt x="254" y="1947"/>
                </a:cubicBezTo>
                <a:cubicBezTo>
                  <a:pt x="1" y="1856"/>
                  <a:pt x="1" y="1856"/>
                  <a:pt x="1" y="1856"/>
                </a:cubicBezTo>
                <a:cubicBezTo>
                  <a:pt x="0" y="1860"/>
                  <a:pt x="0" y="1860"/>
                  <a:pt x="0" y="1860"/>
                </a:cubicBezTo>
                <a:cubicBezTo>
                  <a:pt x="253" y="1951"/>
                  <a:pt x="253" y="1951"/>
                  <a:pt x="253" y="1951"/>
                </a:cubicBezTo>
                <a:cubicBezTo>
                  <a:pt x="253" y="1952"/>
                  <a:pt x="253" y="1953"/>
                  <a:pt x="253" y="1954"/>
                </a:cubicBezTo>
                <a:cubicBezTo>
                  <a:pt x="253" y="1960"/>
                  <a:pt x="255" y="1965"/>
                  <a:pt x="259" y="1968"/>
                </a:cubicBezTo>
                <a:cubicBezTo>
                  <a:pt x="113" y="2194"/>
                  <a:pt x="113" y="2194"/>
                  <a:pt x="113" y="2194"/>
                </a:cubicBezTo>
                <a:cubicBezTo>
                  <a:pt x="116" y="2196"/>
                  <a:pt x="116" y="2196"/>
                  <a:pt x="116" y="2196"/>
                </a:cubicBezTo>
                <a:cubicBezTo>
                  <a:pt x="263" y="1970"/>
                  <a:pt x="263" y="1970"/>
                  <a:pt x="263" y="1970"/>
                </a:cubicBezTo>
                <a:cubicBezTo>
                  <a:pt x="265" y="1971"/>
                  <a:pt x="267" y="1972"/>
                  <a:pt x="270" y="1972"/>
                </a:cubicBezTo>
                <a:cubicBezTo>
                  <a:pt x="279" y="1972"/>
                  <a:pt x="287" y="1964"/>
                  <a:pt x="287" y="1954"/>
                </a:cubicBezTo>
                <a:cubicBezTo>
                  <a:pt x="287" y="1953"/>
                  <a:pt x="287" y="1952"/>
                  <a:pt x="287" y="1952"/>
                </a:cubicBezTo>
                <a:cubicBezTo>
                  <a:pt x="690" y="1818"/>
                  <a:pt x="690" y="1818"/>
                  <a:pt x="690" y="1818"/>
                </a:cubicBezTo>
                <a:cubicBezTo>
                  <a:pt x="693" y="1824"/>
                  <a:pt x="699" y="1828"/>
                  <a:pt x="706" y="1828"/>
                </a:cubicBezTo>
                <a:cubicBezTo>
                  <a:pt x="706" y="1828"/>
                  <a:pt x="706" y="1828"/>
                  <a:pt x="707" y="1828"/>
                </a:cubicBezTo>
                <a:cubicBezTo>
                  <a:pt x="747" y="2078"/>
                  <a:pt x="747" y="2078"/>
                  <a:pt x="747" y="2078"/>
                </a:cubicBezTo>
                <a:cubicBezTo>
                  <a:pt x="746" y="2078"/>
                  <a:pt x="746" y="2078"/>
                  <a:pt x="746" y="2079"/>
                </a:cubicBezTo>
                <a:cubicBezTo>
                  <a:pt x="741" y="2088"/>
                  <a:pt x="741" y="2088"/>
                  <a:pt x="741" y="2088"/>
                </a:cubicBezTo>
                <a:cubicBezTo>
                  <a:pt x="736" y="2097"/>
                  <a:pt x="736" y="2097"/>
                  <a:pt x="736" y="2097"/>
                </a:cubicBezTo>
                <a:cubicBezTo>
                  <a:pt x="733" y="2101"/>
                  <a:pt x="736" y="2107"/>
                  <a:pt x="741" y="2107"/>
                </a:cubicBezTo>
                <a:cubicBezTo>
                  <a:pt x="749" y="2107"/>
                  <a:pt x="749" y="2107"/>
                  <a:pt x="749" y="2107"/>
                </a:cubicBezTo>
                <a:cubicBezTo>
                  <a:pt x="749" y="2199"/>
                  <a:pt x="749" y="2199"/>
                  <a:pt x="749" y="2199"/>
                </a:cubicBezTo>
                <a:cubicBezTo>
                  <a:pt x="753" y="2199"/>
                  <a:pt x="753" y="2199"/>
                  <a:pt x="753" y="2199"/>
                </a:cubicBezTo>
                <a:cubicBezTo>
                  <a:pt x="753" y="2107"/>
                  <a:pt x="753" y="2107"/>
                  <a:pt x="753" y="2107"/>
                </a:cubicBezTo>
                <a:cubicBezTo>
                  <a:pt x="761" y="2107"/>
                  <a:pt x="761" y="2107"/>
                  <a:pt x="761" y="2107"/>
                </a:cubicBezTo>
                <a:cubicBezTo>
                  <a:pt x="766" y="2107"/>
                  <a:pt x="769" y="2101"/>
                  <a:pt x="766" y="2097"/>
                </a:cubicBezTo>
                <a:cubicBezTo>
                  <a:pt x="763" y="2092"/>
                  <a:pt x="763" y="2092"/>
                  <a:pt x="763" y="2092"/>
                </a:cubicBezTo>
                <a:cubicBezTo>
                  <a:pt x="1127" y="1997"/>
                  <a:pt x="1127" y="1997"/>
                  <a:pt x="1127" y="1997"/>
                </a:cubicBezTo>
                <a:cubicBezTo>
                  <a:pt x="1128" y="2000"/>
                  <a:pt x="1130" y="2003"/>
                  <a:pt x="1133" y="2003"/>
                </a:cubicBezTo>
                <a:cubicBezTo>
                  <a:pt x="1145" y="2003"/>
                  <a:pt x="1145" y="2003"/>
                  <a:pt x="1145" y="2003"/>
                </a:cubicBezTo>
                <a:cubicBezTo>
                  <a:pt x="1121" y="2210"/>
                  <a:pt x="1121" y="2210"/>
                  <a:pt x="1121" y="2210"/>
                </a:cubicBezTo>
                <a:cubicBezTo>
                  <a:pt x="1125" y="2211"/>
                  <a:pt x="1125" y="2211"/>
                  <a:pt x="1125" y="2211"/>
                </a:cubicBezTo>
                <a:cubicBezTo>
                  <a:pt x="1149" y="2003"/>
                  <a:pt x="1149" y="2003"/>
                  <a:pt x="1149" y="2003"/>
                </a:cubicBezTo>
                <a:cubicBezTo>
                  <a:pt x="1163" y="2003"/>
                  <a:pt x="1163" y="2003"/>
                  <a:pt x="1163" y="2003"/>
                </a:cubicBezTo>
                <a:cubicBezTo>
                  <a:pt x="1167" y="2003"/>
                  <a:pt x="1170" y="1998"/>
                  <a:pt x="1169" y="1995"/>
                </a:cubicBezTo>
                <a:cubicBezTo>
                  <a:pt x="1803" y="2092"/>
                  <a:pt x="1803" y="2092"/>
                  <a:pt x="1803" y="2092"/>
                </a:cubicBezTo>
                <a:cubicBezTo>
                  <a:pt x="1803" y="2092"/>
                  <a:pt x="1803" y="2092"/>
                  <a:pt x="1803" y="2092"/>
                </a:cubicBezTo>
                <a:cubicBezTo>
                  <a:pt x="1803" y="2101"/>
                  <a:pt x="1810" y="2108"/>
                  <a:pt x="1819" y="2108"/>
                </a:cubicBezTo>
                <a:cubicBezTo>
                  <a:pt x="1828" y="2108"/>
                  <a:pt x="1835" y="2101"/>
                  <a:pt x="1835" y="2093"/>
                </a:cubicBezTo>
                <a:cubicBezTo>
                  <a:pt x="2738" y="2015"/>
                  <a:pt x="2738" y="2015"/>
                  <a:pt x="2738" y="2015"/>
                </a:cubicBezTo>
                <a:cubicBezTo>
                  <a:pt x="2740" y="2023"/>
                  <a:pt x="2746" y="2028"/>
                  <a:pt x="2754" y="2028"/>
                </a:cubicBezTo>
                <a:cubicBezTo>
                  <a:pt x="2754" y="2028"/>
                  <a:pt x="2755" y="2028"/>
                  <a:pt x="2755" y="2028"/>
                </a:cubicBezTo>
                <a:cubicBezTo>
                  <a:pt x="2800" y="2209"/>
                  <a:pt x="2800" y="2209"/>
                  <a:pt x="2800" y="2209"/>
                </a:cubicBezTo>
                <a:cubicBezTo>
                  <a:pt x="2804" y="2209"/>
                  <a:pt x="2804" y="2209"/>
                  <a:pt x="2804" y="2209"/>
                </a:cubicBezTo>
                <a:cubicBezTo>
                  <a:pt x="2759" y="2027"/>
                  <a:pt x="2759" y="2027"/>
                  <a:pt x="2759" y="2027"/>
                </a:cubicBezTo>
                <a:cubicBezTo>
                  <a:pt x="2765" y="2025"/>
                  <a:pt x="2770" y="2019"/>
                  <a:pt x="2770" y="2012"/>
                </a:cubicBezTo>
                <a:cubicBezTo>
                  <a:pt x="2770" y="2010"/>
                  <a:pt x="2769" y="2008"/>
                  <a:pt x="2768" y="2006"/>
                </a:cubicBezTo>
                <a:cubicBezTo>
                  <a:pt x="3257" y="1750"/>
                  <a:pt x="3257" y="1750"/>
                  <a:pt x="3257" y="1750"/>
                </a:cubicBezTo>
                <a:cubicBezTo>
                  <a:pt x="3257" y="1750"/>
                  <a:pt x="3257" y="1751"/>
                  <a:pt x="3257" y="1751"/>
                </a:cubicBezTo>
                <a:cubicBezTo>
                  <a:pt x="3280" y="1751"/>
                  <a:pt x="3280" y="1751"/>
                  <a:pt x="3280" y="1751"/>
                </a:cubicBezTo>
                <a:cubicBezTo>
                  <a:pt x="3295" y="1751"/>
                  <a:pt x="3295" y="1751"/>
                  <a:pt x="3295" y="1751"/>
                </a:cubicBezTo>
                <a:cubicBezTo>
                  <a:pt x="3552" y="1953"/>
                  <a:pt x="3552" y="1953"/>
                  <a:pt x="3552" y="1953"/>
                </a:cubicBezTo>
                <a:cubicBezTo>
                  <a:pt x="3547" y="1962"/>
                  <a:pt x="3547" y="1962"/>
                  <a:pt x="3547" y="1962"/>
                </a:cubicBezTo>
                <a:cubicBezTo>
                  <a:pt x="3545" y="1966"/>
                  <a:pt x="3548" y="1971"/>
                  <a:pt x="3552" y="1971"/>
                </a:cubicBezTo>
                <a:cubicBezTo>
                  <a:pt x="3562" y="1971"/>
                  <a:pt x="3562" y="1971"/>
                  <a:pt x="3562" y="1971"/>
                </a:cubicBezTo>
                <a:cubicBezTo>
                  <a:pt x="3575" y="2210"/>
                  <a:pt x="3575" y="2210"/>
                  <a:pt x="3575" y="2210"/>
                </a:cubicBezTo>
                <a:cubicBezTo>
                  <a:pt x="3579" y="2210"/>
                  <a:pt x="3579" y="2210"/>
                  <a:pt x="3579" y="2210"/>
                </a:cubicBezTo>
                <a:cubicBezTo>
                  <a:pt x="3566" y="1971"/>
                  <a:pt x="3566" y="1971"/>
                  <a:pt x="3566" y="1971"/>
                </a:cubicBezTo>
                <a:cubicBezTo>
                  <a:pt x="3574" y="1971"/>
                  <a:pt x="3574" y="1971"/>
                  <a:pt x="3574" y="1971"/>
                </a:cubicBezTo>
                <a:cubicBezTo>
                  <a:pt x="3578" y="1971"/>
                  <a:pt x="3581" y="1965"/>
                  <a:pt x="3579" y="1961"/>
                </a:cubicBezTo>
                <a:cubicBezTo>
                  <a:pt x="3578" y="1960"/>
                  <a:pt x="3578" y="1960"/>
                  <a:pt x="3578" y="1960"/>
                </a:cubicBezTo>
                <a:cubicBezTo>
                  <a:pt x="3881" y="1948"/>
                  <a:pt x="3881" y="1948"/>
                  <a:pt x="3881" y="1948"/>
                </a:cubicBezTo>
                <a:cubicBezTo>
                  <a:pt x="3881" y="1944"/>
                  <a:pt x="3881" y="1944"/>
                  <a:pt x="3881" y="1944"/>
                </a:cubicBezTo>
                <a:cubicBezTo>
                  <a:pt x="3576" y="1955"/>
                  <a:pt x="3576" y="1955"/>
                  <a:pt x="3576" y="1955"/>
                </a:cubicBezTo>
                <a:cubicBezTo>
                  <a:pt x="3573" y="1951"/>
                  <a:pt x="3573" y="1951"/>
                  <a:pt x="3573" y="1951"/>
                </a:cubicBezTo>
                <a:cubicBezTo>
                  <a:pt x="3568" y="1942"/>
                  <a:pt x="3568" y="1942"/>
                  <a:pt x="3568" y="1942"/>
                </a:cubicBezTo>
                <a:cubicBezTo>
                  <a:pt x="3566" y="1938"/>
                  <a:pt x="3560" y="1938"/>
                  <a:pt x="3558" y="1942"/>
                </a:cubicBezTo>
                <a:cubicBezTo>
                  <a:pt x="3554" y="1949"/>
                  <a:pt x="3554" y="1949"/>
                  <a:pt x="3554" y="1949"/>
                </a:cubicBezTo>
                <a:cubicBezTo>
                  <a:pt x="3301" y="1751"/>
                  <a:pt x="3301" y="1751"/>
                  <a:pt x="3301" y="1751"/>
                </a:cubicBezTo>
                <a:cubicBezTo>
                  <a:pt x="3303" y="1751"/>
                  <a:pt x="3303" y="1751"/>
                  <a:pt x="3303" y="1751"/>
                </a:cubicBezTo>
                <a:cubicBezTo>
                  <a:pt x="3307" y="1751"/>
                  <a:pt x="3310" y="1745"/>
                  <a:pt x="3308" y="1741"/>
                </a:cubicBezTo>
                <a:cubicBezTo>
                  <a:pt x="3296" y="1722"/>
                  <a:pt x="3296" y="1722"/>
                  <a:pt x="3296" y="1722"/>
                </a:cubicBezTo>
                <a:cubicBezTo>
                  <a:pt x="3293" y="1716"/>
                  <a:pt x="3293" y="1716"/>
                  <a:pt x="3293" y="1716"/>
                </a:cubicBezTo>
                <a:cubicBezTo>
                  <a:pt x="3490" y="1371"/>
                  <a:pt x="3490" y="1371"/>
                  <a:pt x="3490" y="1371"/>
                </a:cubicBezTo>
                <a:cubicBezTo>
                  <a:pt x="3515" y="1371"/>
                  <a:pt x="3515" y="1371"/>
                  <a:pt x="3515" y="1371"/>
                </a:cubicBezTo>
                <a:cubicBezTo>
                  <a:pt x="3518" y="1371"/>
                  <a:pt x="3521" y="1367"/>
                  <a:pt x="3521" y="1364"/>
                </a:cubicBezTo>
                <a:cubicBezTo>
                  <a:pt x="3521" y="1356"/>
                  <a:pt x="3521" y="1356"/>
                  <a:pt x="3521" y="1356"/>
                </a:cubicBezTo>
                <a:cubicBezTo>
                  <a:pt x="3880" y="1438"/>
                  <a:pt x="3880" y="1438"/>
                  <a:pt x="3880" y="1438"/>
                </a:cubicBezTo>
                <a:cubicBezTo>
                  <a:pt x="3881" y="1435"/>
                  <a:pt x="3881" y="1435"/>
                  <a:pt x="3881" y="1435"/>
                </a:cubicBezTo>
                <a:cubicBezTo>
                  <a:pt x="3521" y="1351"/>
                  <a:pt x="3521" y="1351"/>
                  <a:pt x="3521" y="1351"/>
                </a:cubicBezTo>
                <a:cubicBezTo>
                  <a:pt x="3521" y="1333"/>
                  <a:pt x="3521" y="1333"/>
                  <a:pt x="3521" y="1333"/>
                </a:cubicBezTo>
                <a:cubicBezTo>
                  <a:pt x="3521" y="1330"/>
                  <a:pt x="3518" y="1327"/>
                  <a:pt x="3515" y="1327"/>
                </a:cubicBezTo>
                <a:cubicBezTo>
                  <a:pt x="3501" y="1327"/>
                  <a:pt x="3501" y="1327"/>
                  <a:pt x="3501" y="1327"/>
                </a:cubicBezTo>
                <a:cubicBezTo>
                  <a:pt x="3491" y="1031"/>
                  <a:pt x="3491" y="1031"/>
                  <a:pt x="3491" y="1031"/>
                </a:cubicBezTo>
                <a:cubicBezTo>
                  <a:pt x="3498" y="1030"/>
                  <a:pt x="3504" y="1024"/>
                  <a:pt x="3504" y="1016"/>
                </a:cubicBezTo>
                <a:cubicBezTo>
                  <a:pt x="3504" y="1012"/>
                  <a:pt x="3502" y="1009"/>
                  <a:pt x="3500" y="1006"/>
                </a:cubicBezTo>
                <a:cubicBezTo>
                  <a:pt x="3702" y="747"/>
                  <a:pt x="3702" y="747"/>
                  <a:pt x="3702" y="747"/>
                </a:cubicBezTo>
                <a:cubicBezTo>
                  <a:pt x="3720" y="747"/>
                  <a:pt x="3720" y="747"/>
                  <a:pt x="3720" y="747"/>
                </a:cubicBezTo>
                <a:cubicBezTo>
                  <a:pt x="3740" y="747"/>
                  <a:pt x="3740" y="747"/>
                  <a:pt x="3740" y="747"/>
                </a:cubicBezTo>
                <a:cubicBezTo>
                  <a:pt x="3745" y="747"/>
                  <a:pt x="3748" y="741"/>
                  <a:pt x="3745" y="737"/>
                </a:cubicBezTo>
                <a:cubicBezTo>
                  <a:pt x="3742" y="731"/>
                  <a:pt x="3742" y="731"/>
                  <a:pt x="3742" y="731"/>
                </a:cubicBezTo>
                <a:cubicBezTo>
                  <a:pt x="3894" y="721"/>
                  <a:pt x="3894" y="721"/>
                  <a:pt x="3894" y="721"/>
                </a:cubicBezTo>
                <a:cubicBezTo>
                  <a:pt x="3894" y="717"/>
                  <a:pt x="3894" y="717"/>
                  <a:pt x="3894" y="717"/>
                </a:cubicBezTo>
                <a:cubicBezTo>
                  <a:pt x="3740" y="727"/>
                  <a:pt x="3740" y="727"/>
                  <a:pt x="3740" y="727"/>
                </a:cubicBezTo>
                <a:cubicBezTo>
                  <a:pt x="3735" y="719"/>
                  <a:pt x="3735" y="719"/>
                  <a:pt x="3735" y="719"/>
                </a:cubicBezTo>
                <a:cubicBezTo>
                  <a:pt x="3725" y="702"/>
                  <a:pt x="3725" y="702"/>
                  <a:pt x="3725" y="702"/>
                </a:cubicBezTo>
                <a:cubicBezTo>
                  <a:pt x="3722" y="698"/>
                  <a:pt x="3717" y="698"/>
                  <a:pt x="3715" y="702"/>
                </a:cubicBezTo>
                <a:cubicBezTo>
                  <a:pt x="3704" y="719"/>
                  <a:pt x="3704" y="719"/>
                  <a:pt x="3704" y="719"/>
                </a:cubicBezTo>
                <a:cubicBezTo>
                  <a:pt x="3694" y="736"/>
                  <a:pt x="3694" y="736"/>
                  <a:pt x="3694" y="736"/>
                </a:cubicBezTo>
                <a:cubicBezTo>
                  <a:pt x="3692" y="740"/>
                  <a:pt x="3694" y="744"/>
                  <a:pt x="3697" y="745"/>
                </a:cubicBezTo>
                <a:cubicBezTo>
                  <a:pt x="3496" y="1003"/>
                  <a:pt x="3496" y="1003"/>
                  <a:pt x="3496" y="1003"/>
                </a:cubicBezTo>
                <a:cubicBezTo>
                  <a:pt x="3494" y="1001"/>
                  <a:pt x="3491" y="1000"/>
                  <a:pt x="3489" y="1000"/>
                </a:cubicBezTo>
                <a:cubicBezTo>
                  <a:pt x="3488" y="1000"/>
                  <a:pt x="3487" y="1000"/>
                  <a:pt x="3486" y="1001"/>
                </a:cubicBezTo>
                <a:cubicBezTo>
                  <a:pt x="3343" y="514"/>
                  <a:pt x="3343" y="514"/>
                  <a:pt x="3343" y="514"/>
                </a:cubicBezTo>
                <a:cubicBezTo>
                  <a:pt x="3348" y="512"/>
                  <a:pt x="3352" y="506"/>
                  <a:pt x="3352" y="500"/>
                </a:cubicBezTo>
                <a:cubicBezTo>
                  <a:pt x="3900" y="400"/>
                  <a:pt x="3900" y="400"/>
                  <a:pt x="3900" y="400"/>
                </a:cubicBezTo>
                <a:cubicBezTo>
                  <a:pt x="3899" y="396"/>
                  <a:pt x="3899" y="396"/>
                  <a:pt x="3899" y="396"/>
                </a:cubicBezTo>
                <a:cubicBezTo>
                  <a:pt x="3352" y="496"/>
                  <a:pt x="3352" y="496"/>
                  <a:pt x="3352" y="496"/>
                </a:cubicBezTo>
                <a:cubicBezTo>
                  <a:pt x="3350" y="492"/>
                  <a:pt x="3348" y="488"/>
                  <a:pt x="3344" y="486"/>
                </a:cubicBezTo>
                <a:cubicBezTo>
                  <a:pt x="3481" y="135"/>
                  <a:pt x="3481" y="135"/>
                  <a:pt x="3481" y="135"/>
                </a:cubicBezTo>
                <a:cubicBezTo>
                  <a:pt x="3482" y="135"/>
                  <a:pt x="3483" y="135"/>
                  <a:pt x="3485" y="135"/>
                </a:cubicBezTo>
                <a:close/>
                <a:moveTo>
                  <a:pt x="3477" y="1351"/>
                </a:moveTo>
                <a:cubicBezTo>
                  <a:pt x="3143" y="1427"/>
                  <a:pt x="3143" y="1427"/>
                  <a:pt x="3143" y="1427"/>
                </a:cubicBezTo>
                <a:cubicBezTo>
                  <a:pt x="3143" y="1427"/>
                  <a:pt x="3143" y="1427"/>
                  <a:pt x="3143" y="1427"/>
                </a:cubicBezTo>
                <a:cubicBezTo>
                  <a:pt x="3141" y="1422"/>
                  <a:pt x="3141" y="1422"/>
                  <a:pt x="3141" y="1422"/>
                </a:cubicBezTo>
                <a:cubicBezTo>
                  <a:pt x="3328" y="1236"/>
                  <a:pt x="3328" y="1236"/>
                  <a:pt x="3328" y="1236"/>
                </a:cubicBezTo>
                <a:cubicBezTo>
                  <a:pt x="3330" y="1238"/>
                  <a:pt x="3334" y="1239"/>
                  <a:pt x="3337" y="1239"/>
                </a:cubicBezTo>
                <a:cubicBezTo>
                  <a:pt x="3344" y="1239"/>
                  <a:pt x="3350" y="1235"/>
                  <a:pt x="3354" y="1229"/>
                </a:cubicBezTo>
                <a:cubicBezTo>
                  <a:pt x="3477" y="1333"/>
                  <a:pt x="3477" y="1333"/>
                  <a:pt x="3477" y="1333"/>
                </a:cubicBezTo>
                <a:lnTo>
                  <a:pt x="3477" y="1351"/>
                </a:lnTo>
                <a:close/>
                <a:moveTo>
                  <a:pt x="2738" y="2011"/>
                </a:moveTo>
                <a:cubicBezTo>
                  <a:pt x="1835" y="2089"/>
                  <a:pt x="1835" y="2089"/>
                  <a:pt x="1835" y="2089"/>
                </a:cubicBezTo>
                <a:cubicBezTo>
                  <a:pt x="1834" y="2088"/>
                  <a:pt x="1834" y="2087"/>
                  <a:pt x="1834" y="2086"/>
                </a:cubicBezTo>
                <a:cubicBezTo>
                  <a:pt x="2148" y="1915"/>
                  <a:pt x="2148" y="1915"/>
                  <a:pt x="2148" y="1915"/>
                </a:cubicBezTo>
                <a:cubicBezTo>
                  <a:pt x="2154" y="1925"/>
                  <a:pt x="2166" y="1932"/>
                  <a:pt x="2179" y="1932"/>
                </a:cubicBezTo>
                <a:cubicBezTo>
                  <a:pt x="2200" y="1932"/>
                  <a:pt x="2217" y="1916"/>
                  <a:pt x="2217" y="1895"/>
                </a:cubicBezTo>
                <a:cubicBezTo>
                  <a:pt x="2217" y="1895"/>
                  <a:pt x="2216" y="1894"/>
                  <a:pt x="2216" y="1894"/>
                </a:cubicBezTo>
                <a:cubicBezTo>
                  <a:pt x="2530" y="1868"/>
                  <a:pt x="2530" y="1868"/>
                  <a:pt x="2530" y="1868"/>
                </a:cubicBezTo>
                <a:cubicBezTo>
                  <a:pt x="2532" y="1878"/>
                  <a:pt x="2540" y="1885"/>
                  <a:pt x="2551" y="1885"/>
                </a:cubicBezTo>
                <a:cubicBezTo>
                  <a:pt x="2557" y="1885"/>
                  <a:pt x="2562" y="1882"/>
                  <a:pt x="2566" y="1878"/>
                </a:cubicBezTo>
                <a:cubicBezTo>
                  <a:pt x="2740" y="2004"/>
                  <a:pt x="2740" y="2004"/>
                  <a:pt x="2740" y="2004"/>
                </a:cubicBezTo>
                <a:cubicBezTo>
                  <a:pt x="2739" y="2006"/>
                  <a:pt x="2738" y="2009"/>
                  <a:pt x="2738" y="2011"/>
                </a:cubicBezTo>
                <a:close/>
                <a:moveTo>
                  <a:pt x="1819" y="2076"/>
                </a:moveTo>
                <a:cubicBezTo>
                  <a:pt x="1817" y="2076"/>
                  <a:pt x="1814" y="2077"/>
                  <a:pt x="1812" y="2077"/>
                </a:cubicBezTo>
                <a:cubicBezTo>
                  <a:pt x="1735" y="1951"/>
                  <a:pt x="1735" y="1951"/>
                  <a:pt x="1735" y="1951"/>
                </a:cubicBezTo>
                <a:cubicBezTo>
                  <a:pt x="1747" y="1943"/>
                  <a:pt x="1754" y="1929"/>
                  <a:pt x="1754" y="1914"/>
                </a:cubicBezTo>
                <a:cubicBezTo>
                  <a:pt x="2143" y="1899"/>
                  <a:pt x="2143" y="1899"/>
                  <a:pt x="2143" y="1899"/>
                </a:cubicBezTo>
                <a:cubicBezTo>
                  <a:pt x="2143" y="1903"/>
                  <a:pt x="2144" y="1907"/>
                  <a:pt x="2146" y="1911"/>
                </a:cubicBezTo>
                <a:cubicBezTo>
                  <a:pt x="1832" y="2083"/>
                  <a:pt x="1832" y="2083"/>
                  <a:pt x="1832" y="2083"/>
                </a:cubicBezTo>
                <a:cubicBezTo>
                  <a:pt x="1829" y="2079"/>
                  <a:pt x="1824" y="2076"/>
                  <a:pt x="1819" y="2076"/>
                </a:cubicBezTo>
                <a:close/>
                <a:moveTo>
                  <a:pt x="706" y="1793"/>
                </a:moveTo>
                <a:cubicBezTo>
                  <a:pt x="701" y="1793"/>
                  <a:pt x="698" y="1795"/>
                  <a:pt x="694" y="1798"/>
                </a:cubicBezTo>
                <a:cubicBezTo>
                  <a:pt x="392" y="1520"/>
                  <a:pt x="392" y="1520"/>
                  <a:pt x="392" y="1520"/>
                </a:cubicBezTo>
                <a:cubicBezTo>
                  <a:pt x="393" y="1519"/>
                  <a:pt x="392" y="1518"/>
                  <a:pt x="392" y="1516"/>
                </a:cubicBezTo>
                <a:cubicBezTo>
                  <a:pt x="388" y="1510"/>
                  <a:pt x="388" y="1510"/>
                  <a:pt x="388" y="1510"/>
                </a:cubicBezTo>
                <a:cubicBezTo>
                  <a:pt x="553" y="1458"/>
                  <a:pt x="553" y="1458"/>
                  <a:pt x="553" y="1458"/>
                </a:cubicBezTo>
                <a:cubicBezTo>
                  <a:pt x="554" y="1460"/>
                  <a:pt x="556" y="1463"/>
                  <a:pt x="559" y="1463"/>
                </a:cubicBezTo>
                <a:cubicBezTo>
                  <a:pt x="582" y="1463"/>
                  <a:pt x="582" y="1463"/>
                  <a:pt x="582" y="1463"/>
                </a:cubicBezTo>
                <a:cubicBezTo>
                  <a:pt x="605" y="1463"/>
                  <a:pt x="605" y="1463"/>
                  <a:pt x="605" y="1463"/>
                </a:cubicBezTo>
                <a:cubicBezTo>
                  <a:pt x="606" y="1463"/>
                  <a:pt x="607" y="1462"/>
                  <a:pt x="608" y="1461"/>
                </a:cubicBezTo>
                <a:cubicBezTo>
                  <a:pt x="822" y="1569"/>
                  <a:pt x="822" y="1569"/>
                  <a:pt x="822" y="1569"/>
                </a:cubicBezTo>
                <a:cubicBezTo>
                  <a:pt x="821" y="1571"/>
                  <a:pt x="821" y="1573"/>
                  <a:pt x="821" y="1575"/>
                </a:cubicBezTo>
                <a:cubicBezTo>
                  <a:pt x="821" y="1580"/>
                  <a:pt x="823" y="1585"/>
                  <a:pt x="828" y="1588"/>
                </a:cubicBezTo>
                <a:cubicBezTo>
                  <a:pt x="713" y="1795"/>
                  <a:pt x="713" y="1795"/>
                  <a:pt x="713" y="1795"/>
                </a:cubicBezTo>
                <a:cubicBezTo>
                  <a:pt x="710" y="1794"/>
                  <a:pt x="708" y="1793"/>
                  <a:pt x="706" y="1793"/>
                </a:cubicBezTo>
                <a:close/>
                <a:moveTo>
                  <a:pt x="2141" y="275"/>
                </a:moveTo>
                <a:cubicBezTo>
                  <a:pt x="2141" y="279"/>
                  <a:pt x="2141" y="279"/>
                  <a:pt x="2141" y="279"/>
                </a:cubicBezTo>
                <a:cubicBezTo>
                  <a:pt x="1931" y="326"/>
                  <a:pt x="1931" y="326"/>
                  <a:pt x="1931" y="326"/>
                </a:cubicBezTo>
                <a:cubicBezTo>
                  <a:pt x="1929" y="322"/>
                  <a:pt x="1929" y="322"/>
                  <a:pt x="1929" y="322"/>
                </a:cubicBezTo>
                <a:cubicBezTo>
                  <a:pt x="1916" y="300"/>
                  <a:pt x="1916" y="300"/>
                  <a:pt x="1916" y="300"/>
                </a:cubicBezTo>
                <a:cubicBezTo>
                  <a:pt x="1914" y="296"/>
                  <a:pt x="1908" y="296"/>
                  <a:pt x="1906" y="300"/>
                </a:cubicBezTo>
                <a:cubicBezTo>
                  <a:pt x="1893" y="322"/>
                  <a:pt x="1893" y="322"/>
                  <a:pt x="1893" y="322"/>
                </a:cubicBezTo>
                <a:cubicBezTo>
                  <a:pt x="1891" y="327"/>
                  <a:pt x="1891" y="327"/>
                  <a:pt x="1891" y="327"/>
                </a:cubicBezTo>
                <a:cubicBezTo>
                  <a:pt x="1594" y="252"/>
                  <a:pt x="1594" y="252"/>
                  <a:pt x="1594" y="252"/>
                </a:cubicBezTo>
                <a:cubicBezTo>
                  <a:pt x="1594" y="252"/>
                  <a:pt x="1595" y="252"/>
                  <a:pt x="1595" y="252"/>
                </a:cubicBezTo>
                <a:lnTo>
                  <a:pt x="2141" y="275"/>
                </a:lnTo>
                <a:close/>
                <a:moveTo>
                  <a:pt x="3137" y="803"/>
                </a:moveTo>
                <a:cubicBezTo>
                  <a:pt x="3134" y="803"/>
                  <a:pt x="3133" y="806"/>
                  <a:pt x="3133" y="809"/>
                </a:cubicBezTo>
                <a:cubicBezTo>
                  <a:pt x="3133" y="823"/>
                  <a:pt x="3133" y="823"/>
                  <a:pt x="3133" y="823"/>
                </a:cubicBezTo>
                <a:cubicBezTo>
                  <a:pt x="2999" y="820"/>
                  <a:pt x="2999" y="820"/>
                  <a:pt x="2999" y="820"/>
                </a:cubicBezTo>
                <a:cubicBezTo>
                  <a:pt x="2993" y="809"/>
                  <a:pt x="2993" y="809"/>
                  <a:pt x="2993" y="809"/>
                </a:cubicBezTo>
                <a:cubicBezTo>
                  <a:pt x="2987" y="799"/>
                  <a:pt x="2987" y="799"/>
                  <a:pt x="2987" y="799"/>
                </a:cubicBezTo>
                <a:cubicBezTo>
                  <a:pt x="3066" y="639"/>
                  <a:pt x="3066" y="639"/>
                  <a:pt x="3066" y="639"/>
                </a:cubicBezTo>
                <a:cubicBezTo>
                  <a:pt x="3074" y="639"/>
                  <a:pt x="3074" y="639"/>
                  <a:pt x="3074" y="639"/>
                </a:cubicBezTo>
                <a:cubicBezTo>
                  <a:pt x="3079" y="639"/>
                  <a:pt x="3079" y="639"/>
                  <a:pt x="3079" y="639"/>
                </a:cubicBezTo>
                <a:cubicBezTo>
                  <a:pt x="3142" y="803"/>
                  <a:pt x="3142" y="803"/>
                  <a:pt x="3142" y="803"/>
                </a:cubicBezTo>
                <a:lnTo>
                  <a:pt x="3137" y="803"/>
                </a:lnTo>
                <a:close/>
                <a:moveTo>
                  <a:pt x="3033" y="1252"/>
                </a:moveTo>
                <a:cubicBezTo>
                  <a:pt x="3023" y="1252"/>
                  <a:pt x="3015" y="1259"/>
                  <a:pt x="3013" y="1268"/>
                </a:cubicBezTo>
                <a:cubicBezTo>
                  <a:pt x="2800" y="1234"/>
                  <a:pt x="2800" y="1234"/>
                  <a:pt x="2800" y="1234"/>
                </a:cubicBezTo>
                <a:cubicBezTo>
                  <a:pt x="2797" y="1225"/>
                  <a:pt x="2790" y="1218"/>
                  <a:pt x="2781" y="1215"/>
                </a:cubicBezTo>
                <a:cubicBezTo>
                  <a:pt x="2834" y="1027"/>
                  <a:pt x="2834" y="1027"/>
                  <a:pt x="2834" y="1027"/>
                </a:cubicBezTo>
                <a:cubicBezTo>
                  <a:pt x="2846" y="1027"/>
                  <a:pt x="2846" y="1027"/>
                  <a:pt x="2846" y="1027"/>
                </a:cubicBezTo>
                <a:cubicBezTo>
                  <a:pt x="2849" y="1027"/>
                  <a:pt x="2853" y="1025"/>
                  <a:pt x="2853" y="1022"/>
                </a:cubicBezTo>
                <a:cubicBezTo>
                  <a:pt x="2853" y="1016"/>
                  <a:pt x="2853" y="1016"/>
                  <a:pt x="2853" y="1016"/>
                </a:cubicBezTo>
                <a:cubicBezTo>
                  <a:pt x="3145" y="1046"/>
                  <a:pt x="3145" y="1046"/>
                  <a:pt x="3145" y="1046"/>
                </a:cubicBezTo>
                <a:cubicBezTo>
                  <a:pt x="3145" y="1097"/>
                  <a:pt x="3145" y="1097"/>
                  <a:pt x="3145" y="1097"/>
                </a:cubicBezTo>
                <a:cubicBezTo>
                  <a:pt x="3145" y="1100"/>
                  <a:pt x="3150" y="1103"/>
                  <a:pt x="3153" y="1103"/>
                </a:cubicBezTo>
                <a:cubicBezTo>
                  <a:pt x="3153" y="1103"/>
                  <a:pt x="3153" y="1103"/>
                  <a:pt x="3153" y="1103"/>
                </a:cubicBezTo>
                <a:cubicBezTo>
                  <a:pt x="3044" y="1255"/>
                  <a:pt x="3044" y="1255"/>
                  <a:pt x="3044" y="1255"/>
                </a:cubicBezTo>
                <a:cubicBezTo>
                  <a:pt x="3041" y="1253"/>
                  <a:pt x="3037" y="1252"/>
                  <a:pt x="3033" y="1252"/>
                </a:cubicBezTo>
                <a:close/>
                <a:moveTo>
                  <a:pt x="2972" y="1607"/>
                </a:moveTo>
                <a:cubicBezTo>
                  <a:pt x="2786" y="1607"/>
                  <a:pt x="2786" y="1607"/>
                  <a:pt x="2786" y="1607"/>
                </a:cubicBezTo>
                <a:cubicBezTo>
                  <a:pt x="2785" y="1598"/>
                  <a:pt x="2778" y="1592"/>
                  <a:pt x="2769" y="1592"/>
                </a:cubicBezTo>
                <a:cubicBezTo>
                  <a:pt x="2766" y="1592"/>
                  <a:pt x="2763" y="1593"/>
                  <a:pt x="2761" y="1595"/>
                </a:cubicBezTo>
                <a:cubicBezTo>
                  <a:pt x="2654" y="1461"/>
                  <a:pt x="2654" y="1461"/>
                  <a:pt x="2654" y="1461"/>
                </a:cubicBezTo>
                <a:cubicBezTo>
                  <a:pt x="2656" y="1460"/>
                  <a:pt x="2657" y="1458"/>
                  <a:pt x="2657" y="1456"/>
                </a:cubicBezTo>
                <a:cubicBezTo>
                  <a:pt x="2657" y="1417"/>
                  <a:pt x="2657" y="1417"/>
                  <a:pt x="2657" y="1417"/>
                </a:cubicBezTo>
                <a:cubicBezTo>
                  <a:pt x="2657" y="1414"/>
                  <a:pt x="2653" y="1411"/>
                  <a:pt x="2650" y="1411"/>
                </a:cubicBezTo>
                <a:cubicBezTo>
                  <a:pt x="2634" y="1411"/>
                  <a:pt x="2634" y="1411"/>
                  <a:pt x="2634" y="1411"/>
                </a:cubicBezTo>
                <a:cubicBezTo>
                  <a:pt x="2609" y="1199"/>
                  <a:pt x="2609" y="1199"/>
                  <a:pt x="2609" y="1199"/>
                </a:cubicBezTo>
                <a:cubicBezTo>
                  <a:pt x="2661" y="1199"/>
                  <a:pt x="2661" y="1199"/>
                  <a:pt x="2661" y="1199"/>
                </a:cubicBezTo>
                <a:cubicBezTo>
                  <a:pt x="2666" y="1199"/>
                  <a:pt x="2668" y="1193"/>
                  <a:pt x="2666" y="1189"/>
                </a:cubicBezTo>
                <a:cubicBezTo>
                  <a:pt x="2660" y="1179"/>
                  <a:pt x="2660" y="1179"/>
                  <a:pt x="2660" y="1179"/>
                </a:cubicBezTo>
                <a:cubicBezTo>
                  <a:pt x="2748" y="1222"/>
                  <a:pt x="2748" y="1222"/>
                  <a:pt x="2748" y="1222"/>
                </a:cubicBezTo>
                <a:cubicBezTo>
                  <a:pt x="2741" y="1228"/>
                  <a:pt x="2737" y="1236"/>
                  <a:pt x="2737" y="1246"/>
                </a:cubicBezTo>
                <a:cubicBezTo>
                  <a:pt x="2737" y="1264"/>
                  <a:pt x="2752" y="1278"/>
                  <a:pt x="2770" y="1278"/>
                </a:cubicBezTo>
                <a:cubicBezTo>
                  <a:pt x="2779" y="1278"/>
                  <a:pt x="2787" y="1274"/>
                  <a:pt x="2793" y="1268"/>
                </a:cubicBezTo>
                <a:cubicBezTo>
                  <a:pt x="2981" y="1591"/>
                  <a:pt x="2981" y="1591"/>
                  <a:pt x="2981" y="1591"/>
                </a:cubicBezTo>
                <a:cubicBezTo>
                  <a:pt x="2976" y="1594"/>
                  <a:pt x="2972" y="1600"/>
                  <a:pt x="2972" y="1607"/>
                </a:cubicBezTo>
                <a:close/>
                <a:moveTo>
                  <a:pt x="2563" y="1847"/>
                </a:moveTo>
                <a:cubicBezTo>
                  <a:pt x="2560" y="1844"/>
                  <a:pt x="2555" y="1843"/>
                  <a:pt x="2551" y="1843"/>
                </a:cubicBezTo>
                <a:cubicBezTo>
                  <a:pt x="2549" y="1843"/>
                  <a:pt x="2547" y="1843"/>
                  <a:pt x="2546" y="1843"/>
                </a:cubicBezTo>
                <a:cubicBezTo>
                  <a:pt x="2496" y="1698"/>
                  <a:pt x="2496" y="1698"/>
                  <a:pt x="2496" y="1698"/>
                </a:cubicBezTo>
                <a:cubicBezTo>
                  <a:pt x="2516" y="1691"/>
                  <a:pt x="2530" y="1672"/>
                  <a:pt x="2530" y="1650"/>
                </a:cubicBezTo>
                <a:cubicBezTo>
                  <a:pt x="2530" y="1633"/>
                  <a:pt x="2522" y="1619"/>
                  <a:pt x="2511" y="1610"/>
                </a:cubicBezTo>
                <a:cubicBezTo>
                  <a:pt x="2622" y="1463"/>
                  <a:pt x="2622" y="1463"/>
                  <a:pt x="2622" y="1463"/>
                </a:cubicBezTo>
                <a:cubicBezTo>
                  <a:pt x="2649" y="1463"/>
                  <a:pt x="2649" y="1463"/>
                  <a:pt x="2649" y="1463"/>
                </a:cubicBezTo>
                <a:cubicBezTo>
                  <a:pt x="2757" y="1598"/>
                  <a:pt x="2757" y="1598"/>
                  <a:pt x="2757" y="1598"/>
                </a:cubicBezTo>
                <a:cubicBezTo>
                  <a:pt x="2754" y="1601"/>
                  <a:pt x="2752" y="1605"/>
                  <a:pt x="2752" y="1610"/>
                </a:cubicBezTo>
                <a:cubicBezTo>
                  <a:pt x="2752" y="1614"/>
                  <a:pt x="2754" y="1618"/>
                  <a:pt x="2757" y="1621"/>
                </a:cubicBezTo>
                <a:lnTo>
                  <a:pt x="2563" y="1847"/>
                </a:lnTo>
                <a:close/>
                <a:moveTo>
                  <a:pt x="1754" y="1910"/>
                </a:moveTo>
                <a:cubicBezTo>
                  <a:pt x="1754" y="1903"/>
                  <a:pt x="1751" y="1896"/>
                  <a:pt x="1747" y="1890"/>
                </a:cubicBezTo>
                <a:cubicBezTo>
                  <a:pt x="1913" y="1767"/>
                  <a:pt x="1913" y="1767"/>
                  <a:pt x="1913" y="1767"/>
                </a:cubicBezTo>
                <a:cubicBezTo>
                  <a:pt x="1952" y="1767"/>
                  <a:pt x="1952" y="1767"/>
                  <a:pt x="1952" y="1767"/>
                </a:cubicBezTo>
                <a:cubicBezTo>
                  <a:pt x="1993" y="1767"/>
                  <a:pt x="1993" y="1767"/>
                  <a:pt x="1993" y="1767"/>
                </a:cubicBezTo>
                <a:cubicBezTo>
                  <a:pt x="2148" y="1876"/>
                  <a:pt x="2148" y="1876"/>
                  <a:pt x="2148" y="1876"/>
                </a:cubicBezTo>
                <a:cubicBezTo>
                  <a:pt x="2145" y="1882"/>
                  <a:pt x="2142" y="1888"/>
                  <a:pt x="2142" y="1895"/>
                </a:cubicBezTo>
                <a:lnTo>
                  <a:pt x="1754" y="1910"/>
                </a:lnTo>
                <a:close/>
                <a:moveTo>
                  <a:pt x="1184" y="1791"/>
                </a:moveTo>
                <a:cubicBezTo>
                  <a:pt x="1180" y="1791"/>
                  <a:pt x="1180" y="1791"/>
                  <a:pt x="1180" y="1791"/>
                </a:cubicBezTo>
                <a:cubicBezTo>
                  <a:pt x="1279" y="1555"/>
                  <a:pt x="1279" y="1555"/>
                  <a:pt x="1279" y="1555"/>
                </a:cubicBezTo>
                <a:cubicBezTo>
                  <a:pt x="1290" y="1555"/>
                  <a:pt x="1290" y="1555"/>
                  <a:pt x="1290" y="1555"/>
                </a:cubicBezTo>
                <a:cubicBezTo>
                  <a:pt x="1325" y="1555"/>
                  <a:pt x="1325" y="1555"/>
                  <a:pt x="1325" y="1555"/>
                </a:cubicBezTo>
                <a:cubicBezTo>
                  <a:pt x="1330" y="1555"/>
                  <a:pt x="1333" y="1549"/>
                  <a:pt x="1330" y="1545"/>
                </a:cubicBezTo>
                <a:cubicBezTo>
                  <a:pt x="1318" y="1523"/>
                  <a:pt x="1318" y="1523"/>
                  <a:pt x="1318" y="1523"/>
                </a:cubicBezTo>
                <a:cubicBezTo>
                  <a:pt x="1502" y="1505"/>
                  <a:pt x="1502" y="1505"/>
                  <a:pt x="1502" y="1505"/>
                </a:cubicBezTo>
                <a:cubicBezTo>
                  <a:pt x="1503" y="1513"/>
                  <a:pt x="1509" y="1519"/>
                  <a:pt x="1515" y="1521"/>
                </a:cubicBezTo>
                <a:cubicBezTo>
                  <a:pt x="1454" y="1734"/>
                  <a:pt x="1454" y="1734"/>
                  <a:pt x="1454" y="1734"/>
                </a:cubicBezTo>
                <a:cubicBezTo>
                  <a:pt x="1453" y="1734"/>
                  <a:pt x="1451" y="1733"/>
                  <a:pt x="1450" y="1733"/>
                </a:cubicBezTo>
                <a:cubicBezTo>
                  <a:pt x="1438" y="1733"/>
                  <a:pt x="1429" y="1743"/>
                  <a:pt x="1429" y="1755"/>
                </a:cubicBezTo>
                <a:cubicBezTo>
                  <a:pt x="1429" y="1755"/>
                  <a:pt x="1428" y="1756"/>
                  <a:pt x="1428" y="1757"/>
                </a:cubicBezTo>
                <a:cubicBezTo>
                  <a:pt x="1189" y="1805"/>
                  <a:pt x="1189" y="1805"/>
                  <a:pt x="1189" y="1805"/>
                </a:cubicBezTo>
                <a:cubicBezTo>
                  <a:pt x="1189" y="1796"/>
                  <a:pt x="1189" y="1796"/>
                  <a:pt x="1189" y="1796"/>
                </a:cubicBezTo>
                <a:cubicBezTo>
                  <a:pt x="1189" y="1793"/>
                  <a:pt x="1187" y="1791"/>
                  <a:pt x="1184" y="1791"/>
                </a:cubicBezTo>
                <a:close/>
                <a:moveTo>
                  <a:pt x="1014" y="1445"/>
                </a:moveTo>
                <a:cubicBezTo>
                  <a:pt x="1004" y="1445"/>
                  <a:pt x="997" y="1453"/>
                  <a:pt x="997" y="1462"/>
                </a:cubicBezTo>
                <a:cubicBezTo>
                  <a:pt x="997" y="1465"/>
                  <a:pt x="997" y="1468"/>
                  <a:pt x="998" y="1470"/>
                </a:cubicBezTo>
                <a:cubicBezTo>
                  <a:pt x="851" y="1564"/>
                  <a:pt x="851" y="1564"/>
                  <a:pt x="851" y="1564"/>
                </a:cubicBezTo>
                <a:cubicBezTo>
                  <a:pt x="848" y="1560"/>
                  <a:pt x="843" y="1557"/>
                  <a:pt x="838" y="1557"/>
                </a:cubicBezTo>
                <a:cubicBezTo>
                  <a:pt x="832" y="1557"/>
                  <a:pt x="827" y="1560"/>
                  <a:pt x="823" y="1565"/>
                </a:cubicBezTo>
                <a:cubicBezTo>
                  <a:pt x="611" y="1457"/>
                  <a:pt x="611" y="1457"/>
                  <a:pt x="611" y="1457"/>
                </a:cubicBezTo>
                <a:cubicBezTo>
                  <a:pt x="611" y="1456"/>
                  <a:pt x="611" y="1454"/>
                  <a:pt x="610" y="1452"/>
                </a:cubicBezTo>
                <a:cubicBezTo>
                  <a:pt x="604" y="1441"/>
                  <a:pt x="604" y="1441"/>
                  <a:pt x="604" y="1441"/>
                </a:cubicBezTo>
                <a:cubicBezTo>
                  <a:pt x="831" y="1375"/>
                  <a:pt x="831" y="1375"/>
                  <a:pt x="831" y="1375"/>
                </a:cubicBezTo>
                <a:cubicBezTo>
                  <a:pt x="834" y="1382"/>
                  <a:pt x="841" y="1388"/>
                  <a:pt x="850" y="1388"/>
                </a:cubicBezTo>
                <a:cubicBezTo>
                  <a:pt x="861" y="1388"/>
                  <a:pt x="871" y="1378"/>
                  <a:pt x="871" y="1367"/>
                </a:cubicBezTo>
                <a:cubicBezTo>
                  <a:pt x="871" y="1364"/>
                  <a:pt x="870" y="1362"/>
                  <a:pt x="869" y="1360"/>
                </a:cubicBezTo>
                <a:cubicBezTo>
                  <a:pt x="1221" y="1189"/>
                  <a:pt x="1221" y="1189"/>
                  <a:pt x="1221" y="1189"/>
                </a:cubicBezTo>
                <a:cubicBezTo>
                  <a:pt x="1221" y="1199"/>
                  <a:pt x="1221" y="1199"/>
                  <a:pt x="1221" y="1199"/>
                </a:cubicBezTo>
                <a:cubicBezTo>
                  <a:pt x="1221" y="1202"/>
                  <a:pt x="1224" y="1203"/>
                  <a:pt x="1227" y="1203"/>
                </a:cubicBezTo>
                <a:cubicBezTo>
                  <a:pt x="1263" y="1203"/>
                  <a:pt x="1263" y="1203"/>
                  <a:pt x="1263" y="1203"/>
                </a:cubicBezTo>
                <a:cubicBezTo>
                  <a:pt x="1284" y="1481"/>
                  <a:pt x="1284" y="1481"/>
                  <a:pt x="1284" y="1481"/>
                </a:cubicBezTo>
                <a:cubicBezTo>
                  <a:pt x="1267" y="1513"/>
                  <a:pt x="1267" y="1513"/>
                  <a:pt x="1267" y="1513"/>
                </a:cubicBezTo>
                <a:cubicBezTo>
                  <a:pt x="1265" y="1515"/>
                  <a:pt x="1265" y="1515"/>
                  <a:pt x="1265" y="1515"/>
                </a:cubicBezTo>
                <a:cubicBezTo>
                  <a:pt x="1031" y="1464"/>
                  <a:pt x="1031" y="1464"/>
                  <a:pt x="1031" y="1464"/>
                </a:cubicBezTo>
                <a:cubicBezTo>
                  <a:pt x="1031" y="1464"/>
                  <a:pt x="1031" y="1463"/>
                  <a:pt x="1031" y="1462"/>
                </a:cubicBezTo>
                <a:cubicBezTo>
                  <a:pt x="1031" y="1453"/>
                  <a:pt x="1023" y="1445"/>
                  <a:pt x="1014" y="1445"/>
                </a:cubicBezTo>
                <a:close/>
                <a:moveTo>
                  <a:pt x="1113" y="427"/>
                </a:moveTo>
                <a:cubicBezTo>
                  <a:pt x="1120" y="427"/>
                  <a:pt x="1120" y="427"/>
                  <a:pt x="1120" y="427"/>
                </a:cubicBezTo>
                <a:cubicBezTo>
                  <a:pt x="1070" y="548"/>
                  <a:pt x="1070" y="548"/>
                  <a:pt x="1070" y="548"/>
                </a:cubicBezTo>
                <a:cubicBezTo>
                  <a:pt x="1070" y="548"/>
                  <a:pt x="1070" y="547"/>
                  <a:pt x="1070" y="547"/>
                </a:cubicBezTo>
                <a:cubicBezTo>
                  <a:pt x="1051" y="547"/>
                  <a:pt x="1051" y="547"/>
                  <a:pt x="1051" y="547"/>
                </a:cubicBezTo>
                <a:cubicBezTo>
                  <a:pt x="1048" y="547"/>
                  <a:pt x="1045" y="550"/>
                  <a:pt x="1045" y="553"/>
                </a:cubicBezTo>
                <a:cubicBezTo>
                  <a:pt x="1045" y="571"/>
                  <a:pt x="1045" y="571"/>
                  <a:pt x="1045" y="571"/>
                </a:cubicBezTo>
                <a:cubicBezTo>
                  <a:pt x="896" y="644"/>
                  <a:pt x="896" y="644"/>
                  <a:pt x="896" y="644"/>
                </a:cubicBezTo>
                <a:cubicBezTo>
                  <a:pt x="893" y="640"/>
                  <a:pt x="893" y="640"/>
                  <a:pt x="893" y="640"/>
                </a:cubicBezTo>
                <a:lnTo>
                  <a:pt x="1113" y="427"/>
                </a:lnTo>
                <a:close/>
                <a:moveTo>
                  <a:pt x="1343" y="373"/>
                </a:moveTo>
                <a:cubicBezTo>
                  <a:pt x="1605" y="437"/>
                  <a:pt x="1605" y="437"/>
                  <a:pt x="1605" y="437"/>
                </a:cubicBezTo>
                <a:cubicBezTo>
                  <a:pt x="1605" y="469"/>
                  <a:pt x="1605" y="469"/>
                  <a:pt x="1605" y="469"/>
                </a:cubicBezTo>
                <a:cubicBezTo>
                  <a:pt x="1469" y="553"/>
                  <a:pt x="1469" y="553"/>
                  <a:pt x="1469" y="553"/>
                </a:cubicBezTo>
                <a:cubicBezTo>
                  <a:pt x="1469" y="553"/>
                  <a:pt x="1469" y="553"/>
                  <a:pt x="1469" y="553"/>
                </a:cubicBezTo>
                <a:cubicBezTo>
                  <a:pt x="1469" y="550"/>
                  <a:pt x="1466" y="547"/>
                  <a:pt x="1463" y="547"/>
                </a:cubicBezTo>
                <a:cubicBezTo>
                  <a:pt x="1435" y="547"/>
                  <a:pt x="1435" y="547"/>
                  <a:pt x="1435" y="547"/>
                </a:cubicBezTo>
                <a:cubicBezTo>
                  <a:pt x="1335" y="382"/>
                  <a:pt x="1335" y="382"/>
                  <a:pt x="1335" y="382"/>
                </a:cubicBezTo>
                <a:cubicBezTo>
                  <a:pt x="1339" y="380"/>
                  <a:pt x="1342" y="377"/>
                  <a:pt x="1343" y="373"/>
                </a:cubicBezTo>
                <a:close/>
                <a:moveTo>
                  <a:pt x="1593" y="256"/>
                </a:moveTo>
                <a:cubicBezTo>
                  <a:pt x="1889" y="330"/>
                  <a:pt x="1889" y="330"/>
                  <a:pt x="1889" y="330"/>
                </a:cubicBezTo>
                <a:cubicBezTo>
                  <a:pt x="1881" y="344"/>
                  <a:pt x="1881" y="344"/>
                  <a:pt x="1881" y="344"/>
                </a:cubicBezTo>
                <a:cubicBezTo>
                  <a:pt x="1693" y="424"/>
                  <a:pt x="1693" y="424"/>
                  <a:pt x="1693" y="424"/>
                </a:cubicBezTo>
                <a:cubicBezTo>
                  <a:pt x="1693" y="403"/>
                  <a:pt x="1693" y="403"/>
                  <a:pt x="1693" y="403"/>
                </a:cubicBezTo>
                <a:cubicBezTo>
                  <a:pt x="1693" y="400"/>
                  <a:pt x="1690" y="399"/>
                  <a:pt x="1687" y="399"/>
                </a:cubicBezTo>
                <a:cubicBezTo>
                  <a:pt x="1633" y="399"/>
                  <a:pt x="1633" y="399"/>
                  <a:pt x="1633" y="399"/>
                </a:cubicBezTo>
                <a:cubicBezTo>
                  <a:pt x="1582" y="270"/>
                  <a:pt x="1582" y="270"/>
                  <a:pt x="1582" y="270"/>
                </a:cubicBezTo>
                <a:cubicBezTo>
                  <a:pt x="1587" y="267"/>
                  <a:pt x="1591" y="262"/>
                  <a:pt x="1593" y="256"/>
                </a:cubicBezTo>
                <a:close/>
                <a:moveTo>
                  <a:pt x="2823" y="506"/>
                </a:moveTo>
                <a:cubicBezTo>
                  <a:pt x="2683" y="659"/>
                  <a:pt x="2683" y="659"/>
                  <a:pt x="2683" y="659"/>
                </a:cubicBezTo>
                <a:cubicBezTo>
                  <a:pt x="2647" y="659"/>
                  <a:pt x="2647" y="659"/>
                  <a:pt x="2647" y="659"/>
                </a:cubicBezTo>
                <a:cubicBezTo>
                  <a:pt x="2648" y="483"/>
                  <a:pt x="2648" y="483"/>
                  <a:pt x="2648" y="483"/>
                </a:cubicBezTo>
                <a:cubicBezTo>
                  <a:pt x="2660" y="483"/>
                  <a:pt x="2660" y="483"/>
                  <a:pt x="2660" y="483"/>
                </a:cubicBezTo>
                <a:cubicBezTo>
                  <a:pt x="2663" y="483"/>
                  <a:pt x="2665" y="479"/>
                  <a:pt x="2665" y="476"/>
                </a:cubicBezTo>
                <a:cubicBezTo>
                  <a:pt x="2665" y="466"/>
                  <a:pt x="2665" y="466"/>
                  <a:pt x="2665" y="466"/>
                </a:cubicBezTo>
                <a:cubicBezTo>
                  <a:pt x="2821" y="479"/>
                  <a:pt x="2821" y="479"/>
                  <a:pt x="2821" y="479"/>
                </a:cubicBezTo>
                <a:cubicBezTo>
                  <a:pt x="2821" y="502"/>
                  <a:pt x="2821" y="502"/>
                  <a:pt x="2821" y="502"/>
                </a:cubicBezTo>
                <a:cubicBezTo>
                  <a:pt x="2821" y="504"/>
                  <a:pt x="2822" y="505"/>
                  <a:pt x="2823" y="506"/>
                </a:cubicBezTo>
                <a:close/>
                <a:moveTo>
                  <a:pt x="2939" y="831"/>
                </a:moveTo>
                <a:cubicBezTo>
                  <a:pt x="2789" y="886"/>
                  <a:pt x="2789" y="886"/>
                  <a:pt x="2789" y="886"/>
                </a:cubicBezTo>
                <a:cubicBezTo>
                  <a:pt x="2789" y="881"/>
                  <a:pt x="2789" y="881"/>
                  <a:pt x="2789" y="881"/>
                </a:cubicBezTo>
                <a:cubicBezTo>
                  <a:pt x="2789" y="878"/>
                  <a:pt x="2787" y="875"/>
                  <a:pt x="2784" y="875"/>
                </a:cubicBezTo>
                <a:cubicBezTo>
                  <a:pt x="2761" y="875"/>
                  <a:pt x="2761" y="875"/>
                  <a:pt x="2761" y="875"/>
                </a:cubicBezTo>
                <a:cubicBezTo>
                  <a:pt x="2678" y="751"/>
                  <a:pt x="2678" y="751"/>
                  <a:pt x="2678" y="751"/>
                </a:cubicBezTo>
                <a:cubicBezTo>
                  <a:pt x="2685" y="751"/>
                  <a:pt x="2685" y="751"/>
                  <a:pt x="2685" y="751"/>
                </a:cubicBezTo>
                <a:cubicBezTo>
                  <a:pt x="2688" y="751"/>
                  <a:pt x="2689" y="748"/>
                  <a:pt x="2689" y="745"/>
                </a:cubicBezTo>
                <a:cubicBezTo>
                  <a:pt x="2689" y="724"/>
                  <a:pt x="2689" y="724"/>
                  <a:pt x="2689" y="724"/>
                </a:cubicBezTo>
                <a:cubicBezTo>
                  <a:pt x="2948" y="815"/>
                  <a:pt x="2948" y="815"/>
                  <a:pt x="2948" y="815"/>
                </a:cubicBezTo>
                <a:lnTo>
                  <a:pt x="2939" y="831"/>
                </a:lnTo>
                <a:close/>
                <a:moveTo>
                  <a:pt x="2179" y="1858"/>
                </a:moveTo>
                <a:cubicBezTo>
                  <a:pt x="2168" y="1858"/>
                  <a:pt x="2157" y="1863"/>
                  <a:pt x="2150" y="1872"/>
                </a:cubicBezTo>
                <a:cubicBezTo>
                  <a:pt x="1998" y="1764"/>
                  <a:pt x="1998" y="1764"/>
                  <a:pt x="1998" y="1764"/>
                </a:cubicBezTo>
                <a:cubicBezTo>
                  <a:pt x="2000" y="1762"/>
                  <a:pt x="2001" y="1759"/>
                  <a:pt x="2000" y="1756"/>
                </a:cubicBezTo>
                <a:cubicBezTo>
                  <a:pt x="1978" y="1719"/>
                  <a:pt x="1978" y="1719"/>
                  <a:pt x="1978" y="1719"/>
                </a:cubicBezTo>
                <a:cubicBezTo>
                  <a:pt x="1975" y="1712"/>
                  <a:pt x="1975" y="1712"/>
                  <a:pt x="1975" y="1712"/>
                </a:cubicBezTo>
                <a:cubicBezTo>
                  <a:pt x="2119" y="1557"/>
                  <a:pt x="2119" y="1557"/>
                  <a:pt x="2119" y="1557"/>
                </a:cubicBezTo>
                <a:cubicBezTo>
                  <a:pt x="2126" y="1564"/>
                  <a:pt x="2136" y="1568"/>
                  <a:pt x="2147" y="1568"/>
                </a:cubicBezTo>
                <a:cubicBezTo>
                  <a:pt x="2171" y="1568"/>
                  <a:pt x="2190" y="1548"/>
                  <a:pt x="2190" y="1524"/>
                </a:cubicBezTo>
                <a:cubicBezTo>
                  <a:pt x="2190" y="1522"/>
                  <a:pt x="2189" y="1521"/>
                  <a:pt x="2189" y="1519"/>
                </a:cubicBezTo>
                <a:cubicBezTo>
                  <a:pt x="2329" y="1495"/>
                  <a:pt x="2329" y="1495"/>
                  <a:pt x="2329" y="1495"/>
                </a:cubicBezTo>
                <a:cubicBezTo>
                  <a:pt x="2329" y="1500"/>
                  <a:pt x="2329" y="1500"/>
                  <a:pt x="2329" y="1500"/>
                </a:cubicBezTo>
                <a:cubicBezTo>
                  <a:pt x="2329" y="1503"/>
                  <a:pt x="2334" y="1507"/>
                  <a:pt x="2337" y="1507"/>
                </a:cubicBezTo>
                <a:cubicBezTo>
                  <a:pt x="2356" y="1507"/>
                  <a:pt x="2356" y="1507"/>
                  <a:pt x="2356" y="1507"/>
                </a:cubicBezTo>
                <a:cubicBezTo>
                  <a:pt x="2356" y="1507"/>
                  <a:pt x="2357" y="1506"/>
                  <a:pt x="2357" y="1506"/>
                </a:cubicBezTo>
                <a:cubicBezTo>
                  <a:pt x="2443" y="1611"/>
                  <a:pt x="2443" y="1611"/>
                  <a:pt x="2443" y="1611"/>
                </a:cubicBezTo>
                <a:cubicBezTo>
                  <a:pt x="2432" y="1621"/>
                  <a:pt x="2426" y="1634"/>
                  <a:pt x="2426" y="1650"/>
                </a:cubicBezTo>
                <a:cubicBezTo>
                  <a:pt x="2426" y="1662"/>
                  <a:pt x="2430" y="1672"/>
                  <a:pt x="2436" y="1681"/>
                </a:cubicBezTo>
                <a:cubicBezTo>
                  <a:pt x="2207" y="1870"/>
                  <a:pt x="2207" y="1870"/>
                  <a:pt x="2207" y="1870"/>
                </a:cubicBezTo>
                <a:cubicBezTo>
                  <a:pt x="2200" y="1863"/>
                  <a:pt x="2190" y="1858"/>
                  <a:pt x="2179" y="1858"/>
                </a:cubicBezTo>
                <a:close/>
                <a:moveTo>
                  <a:pt x="1458" y="1735"/>
                </a:moveTo>
                <a:cubicBezTo>
                  <a:pt x="1519" y="1522"/>
                  <a:pt x="1519" y="1522"/>
                  <a:pt x="1519" y="1522"/>
                </a:cubicBezTo>
                <a:cubicBezTo>
                  <a:pt x="1521" y="1523"/>
                  <a:pt x="1522" y="1523"/>
                  <a:pt x="1523" y="1523"/>
                </a:cubicBezTo>
                <a:cubicBezTo>
                  <a:pt x="1535" y="1523"/>
                  <a:pt x="1545" y="1513"/>
                  <a:pt x="1545" y="1501"/>
                </a:cubicBezTo>
                <a:cubicBezTo>
                  <a:pt x="1545" y="1498"/>
                  <a:pt x="1545" y="1495"/>
                  <a:pt x="1543" y="1492"/>
                </a:cubicBezTo>
                <a:cubicBezTo>
                  <a:pt x="1607" y="1458"/>
                  <a:pt x="1607" y="1458"/>
                  <a:pt x="1607" y="1458"/>
                </a:cubicBezTo>
                <a:cubicBezTo>
                  <a:pt x="1608" y="1460"/>
                  <a:pt x="1610" y="1463"/>
                  <a:pt x="1612" y="1463"/>
                </a:cubicBezTo>
                <a:cubicBezTo>
                  <a:pt x="1653" y="1463"/>
                  <a:pt x="1653" y="1463"/>
                  <a:pt x="1653" y="1463"/>
                </a:cubicBezTo>
                <a:cubicBezTo>
                  <a:pt x="1673" y="1463"/>
                  <a:pt x="1673" y="1463"/>
                  <a:pt x="1673" y="1463"/>
                </a:cubicBezTo>
                <a:cubicBezTo>
                  <a:pt x="1731" y="1596"/>
                  <a:pt x="1731" y="1596"/>
                  <a:pt x="1731" y="1596"/>
                </a:cubicBezTo>
                <a:cubicBezTo>
                  <a:pt x="1719" y="1602"/>
                  <a:pt x="1712" y="1613"/>
                  <a:pt x="1712" y="1627"/>
                </a:cubicBezTo>
                <a:cubicBezTo>
                  <a:pt x="1712" y="1631"/>
                  <a:pt x="1712" y="1635"/>
                  <a:pt x="1714" y="1638"/>
                </a:cubicBezTo>
                <a:cubicBezTo>
                  <a:pt x="1468" y="1745"/>
                  <a:pt x="1468" y="1745"/>
                  <a:pt x="1468" y="1745"/>
                </a:cubicBezTo>
                <a:cubicBezTo>
                  <a:pt x="1466" y="1740"/>
                  <a:pt x="1462" y="1737"/>
                  <a:pt x="1458" y="1735"/>
                </a:cubicBezTo>
                <a:close/>
                <a:moveTo>
                  <a:pt x="1267" y="1203"/>
                </a:moveTo>
                <a:cubicBezTo>
                  <a:pt x="1297" y="1203"/>
                  <a:pt x="1297" y="1203"/>
                  <a:pt x="1297" y="1203"/>
                </a:cubicBezTo>
                <a:cubicBezTo>
                  <a:pt x="1300" y="1203"/>
                  <a:pt x="1301" y="1202"/>
                  <a:pt x="1301" y="1199"/>
                </a:cubicBezTo>
                <a:cubicBezTo>
                  <a:pt x="1301" y="1193"/>
                  <a:pt x="1301" y="1193"/>
                  <a:pt x="1301" y="1193"/>
                </a:cubicBezTo>
                <a:cubicBezTo>
                  <a:pt x="1455" y="1281"/>
                  <a:pt x="1455" y="1281"/>
                  <a:pt x="1455" y="1281"/>
                </a:cubicBezTo>
                <a:cubicBezTo>
                  <a:pt x="1453" y="1285"/>
                  <a:pt x="1453" y="1285"/>
                  <a:pt x="1453" y="1285"/>
                </a:cubicBezTo>
                <a:cubicBezTo>
                  <a:pt x="1442" y="1304"/>
                  <a:pt x="1442" y="1304"/>
                  <a:pt x="1442" y="1304"/>
                </a:cubicBezTo>
                <a:cubicBezTo>
                  <a:pt x="1440" y="1308"/>
                  <a:pt x="1443" y="1313"/>
                  <a:pt x="1447" y="1313"/>
                </a:cubicBezTo>
                <a:cubicBezTo>
                  <a:pt x="1413" y="1358"/>
                  <a:pt x="1338" y="1455"/>
                  <a:pt x="1305" y="1499"/>
                </a:cubicBezTo>
                <a:cubicBezTo>
                  <a:pt x="1295" y="1482"/>
                  <a:pt x="1295" y="1482"/>
                  <a:pt x="1295" y="1482"/>
                </a:cubicBezTo>
                <a:cubicBezTo>
                  <a:pt x="1293" y="1479"/>
                  <a:pt x="1291" y="1478"/>
                  <a:pt x="1288" y="1478"/>
                </a:cubicBezTo>
                <a:lnTo>
                  <a:pt x="1267" y="1203"/>
                </a:lnTo>
                <a:close/>
                <a:moveTo>
                  <a:pt x="598" y="1431"/>
                </a:moveTo>
                <a:cubicBezTo>
                  <a:pt x="593" y="1423"/>
                  <a:pt x="593" y="1423"/>
                  <a:pt x="593" y="1423"/>
                </a:cubicBezTo>
                <a:cubicBezTo>
                  <a:pt x="692" y="1167"/>
                  <a:pt x="692" y="1167"/>
                  <a:pt x="692" y="1167"/>
                </a:cubicBezTo>
                <a:cubicBezTo>
                  <a:pt x="703" y="1167"/>
                  <a:pt x="703" y="1167"/>
                  <a:pt x="703" y="1167"/>
                </a:cubicBezTo>
                <a:cubicBezTo>
                  <a:pt x="706" y="1167"/>
                  <a:pt x="709" y="1164"/>
                  <a:pt x="709" y="1161"/>
                </a:cubicBezTo>
                <a:cubicBezTo>
                  <a:pt x="709" y="1155"/>
                  <a:pt x="709" y="1155"/>
                  <a:pt x="709" y="1155"/>
                </a:cubicBezTo>
                <a:cubicBezTo>
                  <a:pt x="911" y="1155"/>
                  <a:pt x="911" y="1155"/>
                  <a:pt x="911" y="1155"/>
                </a:cubicBezTo>
                <a:cubicBezTo>
                  <a:pt x="903" y="1169"/>
                  <a:pt x="903" y="1169"/>
                  <a:pt x="903" y="1169"/>
                </a:cubicBezTo>
                <a:cubicBezTo>
                  <a:pt x="901" y="1173"/>
                  <a:pt x="903" y="1179"/>
                  <a:pt x="908" y="1179"/>
                </a:cubicBezTo>
                <a:cubicBezTo>
                  <a:pt x="923" y="1179"/>
                  <a:pt x="923" y="1179"/>
                  <a:pt x="923" y="1179"/>
                </a:cubicBezTo>
                <a:cubicBezTo>
                  <a:pt x="856" y="1348"/>
                  <a:pt x="856" y="1348"/>
                  <a:pt x="856" y="1348"/>
                </a:cubicBezTo>
                <a:cubicBezTo>
                  <a:pt x="854" y="1347"/>
                  <a:pt x="852" y="1347"/>
                  <a:pt x="850" y="1347"/>
                </a:cubicBezTo>
                <a:cubicBezTo>
                  <a:pt x="838" y="1347"/>
                  <a:pt x="829" y="1356"/>
                  <a:pt x="829" y="1367"/>
                </a:cubicBezTo>
                <a:cubicBezTo>
                  <a:pt x="829" y="1368"/>
                  <a:pt x="829" y="1370"/>
                  <a:pt x="829" y="1371"/>
                </a:cubicBezTo>
                <a:cubicBezTo>
                  <a:pt x="602" y="1438"/>
                  <a:pt x="602" y="1438"/>
                  <a:pt x="602" y="1438"/>
                </a:cubicBezTo>
                <a:lnTo>
                  <a:pt x="598" y="1431"/>
                </a:lnTo>
                <a:close/>
                <a:moveTo>
                  <a:pt x="629" y="974"/>
                </a:moveTo>
                <a:cubicBezTo>
                  <a:pt x="629" y="972"/>
                  <a:pt x="629" y="969"/>
                  <a:pt x="628" y="967"/>
                </a:cubicBezTo>
                <a:cubicBezTo>
                  <a:pt x="813" y="875"/>
                  <a:pt x="813" y="875"/>
                  <a:pt x="813" y="875"/>
                </a:cubicBezTo>
                <a:cubicBezTo>
                  <a:pt x="813" y="877"/>
                  <a:pt x="813" y="877"/>
                  <a:pt x="813" y="877"/>
                </a:cubicBezTo>
                <a:cubicBezTo>
                  <a:pt x="813" y="880"/>
                  <a:pt x="814" y="883"/>
                  <a:pt x="817" y="883"/>
                </a:cubicBezTo>
                <a:cubicBezTo>
                  <a:pt x="846" y="883"/>
                  <a:pt x="846" y="883"/>
                  <a:pt x="846" y="883"/>
                </a:cubicBezTo>
                <a:cubicBezTo>
                  <a:pt x="849" y="883"/>
                  <a:pt x="853" y="880"/>
                  <a:pt x="853" y="877"/>
                </a:cubicBezTo>
                <a:cubicBezTo>
                  <a:pt x="853" y="869"/>
                  <a:pt x="853" y="869"/>
                  <a:pt x="853" y="869"/>
                </a:cubicBezTo>
                <a:cubicBezTo>
                  <a:pt x="1015" y="911"/>
                  <a:pt x="1015" y="911"/>
                  <a:pt x="1015" y="911"/>
                </a:cubicBezTo>
                <a:cubicBezTo>
                  <a:pt x="991" y="953"/>
                  <a:pt x="991" y="953"/>
                  <a:pt x="991" y="953"/>
                </a:cubicBezTo>
                <a:cubicBezTo>
                  <a:pt x="988" y="957"/>
                  <a:pt x="991" y="963"/>
                  <a:pt x="995" y="963"/>
                </a:cubicBezTo>
                <a:cubicBezTo>
                  <a:pt x="1029" y="963"/>
                  <a:pt x="1029" y="963"/>
                  <a:pt x="1029" y="963"/>
                </a:cubicBezTo>
                <a:cubicBezTo>
                  <a:pt x="943" y="1131"/>
                  <a:pt x="943" y="1131"/>
                  <a:pt x="943" y="1131"/>
                </a:cubicBezTo>
                <a:cubicBezTo>
                  <a:pt x="939" y="1124"/>
                  <a:pt x="939" y="1124"/>
                  <a:pt x="939" y="1124"/>
                </a:cubicBezTo>
                <a:cubicBezTo>
                  <a:pt x="937" y="1120"/>
                  <a:pt x="932" y="1120"/>
                  <a:pt x="929" y="1124"/>
                </a:cubicBezTo>
                <a:cubicBezTo>
                  <a:pt x="916" y="1146"/>
                  <a:pt x="916" y="1146"/>
                  <a:pt x="916" y="1146"/>
                </a:cubicBezTo>
                <a:cubicBezTo>
                  <a:pt x="913" y="1151"/>
                  <a:pt x="913" y="1151"/>
                  <a:pt x="913" y="1151"/>
                </a:cubicBezTo>
                <a:cubicBezTo>
                  <a:pt x="709" y="1151"/>
                  <a:pt x="709" y="1151"/>
                  <a:pt x="709" y="1151"/>
                </a:cubicBezTo>
                <a:cubicBezTo>
                  <a:pt x="709" y="1145"/>
                  <a:pt x="709" y="1145"/>
                  <a:pt x="709" y="1145"/>
                </a:cubicBezTo>
                <a:cubicBezTo>
                  <a:pt x="709" y="1142"/>
                  <a:pt x="706" y="1139"/>
                  <a:pt x="703" y="1139"/>
                </a:cubicBezTo>
                <a:cubicBezTo>
                  <a:pt x="690" y="1139"/>
                  <a:pt x="690" y="1139"/>
                  <a:pt x="690" y="1139"/>
                </a:cubicBezTo>
                <a:cubicBezTo>
                  <a:pt x="619" y="992"/>
                  <a:pt x="619" y="992"/>
                  <a:pt x="619" y="992"/>
                </a:cubicBezTo>
                <a:cubicBezTo>
                  <a:pt x="625" y="988"/>
                  <a:pt x="629" y="982"/>
                  <a:pt x="629" y="974"/>
                </a:cubicBezTo>
                <a:close/>
                <a:moveTo>
                  <a:pt x="870" y="691"/>
                </a:moveTo>
                <a:cubicBezTo>
                  <a:pt x="912" y="691"/>
                  <a:pt x="912" y="691"/>
                  <a:pt x="912" y="691"/>
                </a:cubicBezTo>
                <a:cubicBezTo>
                  <a:pt x="916" y="691"/>
                  <a:pt x="919" y="685"/>
                  <a:pt x="917" y="681"/>
                </a:cubicBezTo>
                <a:cubicBezTo>
                  <a:pt x="909" y="669"/>
                  <a:pt x="909" y="669"/>
                  <a:pt x="909" y="669"/>
                </a:cubicBezTo>
                <a:cubicBezTo>
                  <a:pt x="1219" y="713"/>
                  <a:pt x="1219" y="713"/>
                  <a:pt x="1219" y="713"/>
                </a:cubicBezTo>
                <a:cubicBezTo>
                  <a:pt x="1210" y="729"/>
                  <a:pt x="1210" y="729"/>
                  <a:pt x="1210" y="729"/>
                </a:cubicBezTo>
                <a:cubicBezTo>
                  <a:pt x="1209" y="731"/>
                  <a:pt x="1209" y="733"/>
                  <a:pt x="1211" y="735"/>
                </a:cubicBezTo>
                <a:cubicBezTo>
                  <a:pt x="1077" y="887"/>
                  <a:pt x="1077" y="887"/>
                  <a:pt x="1077" y="887"/>
                </a:cubicBezTo>
                <a:cubicBezTo>
                  <a:pt x="1057" y="853"/>
                  <a:pt x="1057" y="853"/>
                  <a:pt x="1057" y="853"/>
                </a:cubicBezTo>
                <a:cubicBezTo>
                  <a:pt x="1055" y="850"/>
                  <a:pt x="1050" y="850"/>
                  <a:pt x="1047" y="853"/>
                </a:cubicBezTo>
                <a:cubicBezTo>
                  <a:pt x="1019" y="903"/>
                  <a:pt x="1019" y="903"/>
                  <a:pt x="1019" y="903"/>
                </a:cubicBezTo>
                <a:cubicBezTo>
                  <a:pt x="1017" y="907"/>
                  <a:pt x="1017" y="907"/>
                  <a:pt x="1017" y="907"/>
                </a:cubicBezTo>
                <a:cubicBezTo>
                  <a:pt x="853" y="865"/>
                  <a:pt x="853" y="865"/>
                  <a:pt x="853" y="865"/>
                </a:cubicBezTo>
                <a:cubicBezTo>
                  <a:pt x="853" y="848"/>
                  <a:pt x="853" y="848"/>
                  <a:pt x="853" y="848"/>
                </a:cubicBezTo>
                <a:cubicBezTo>
                  <a:pt x="853" y="845"/>
                  <a:pt x="849" y="843"/>
                  <a:pt x="846" y="843"/>
                </a:cubicBezTo>
                <a:cubicBezTo>
                  <a:pt x="837" y="843"/>
                  <a:pt x="837" y="843"/>
                  <a:pt x="837" y="843"/>
                </a:cubicBezTo>
                <a:cubicBezTo>
                  <a:pt x="864" y="691"/>
                  <a:pt x="864" y="691"/>
                  <a:pt x="864" y="691"/>
                </a:cubicBezTo>
                <a:lnTo>
                  <a:pt x="870" y="691"/>
                </a:lnTo>
                <a:close/>
                <a:moveTo>
                  <a:pt x="1463" y="591"/>
                </a:moveTo>
                <a:cubicBezTo>
                  <a:pt x="1466" y="591"/>
                  <a:pt x="1469" y="589"/>
                  <a:pt x="1469" y="586"/>
                </a:cubicBezTo>
                <a:cubicBezTo>
                  <a:pt x="1469" y="558"/>
                  <a:pt x="1469" y="558"/>
                  <a:pt x="1469" y="558"/>
                </a:cubicBezTo>
                <a:cubicBezTo>
                  <a:pt x="1605" y="474"/>
                  <a:pt x="1605" y="474"/>
                  <a:pt x="1605" y="474"/>
                </a:cubicBezTo>
                <a:cubicBezTo>
                  <a:pt x="1605" y="477"/>
                  <a:pt x="1605" y="477"/>
                  <a:pt x="1605" y="477"/>
                </a:cubicBezTo>
                <a:cubicBezTo>
                  <a:pt x="1605" y="480"/>
                  <a:pt x="1610" y="483"/>
                  <a:pt x="1613" y="483"/>
                </a:cubicBezTo>
                <a:cubicBezTo>
                  <a:pt x="1651" y="483"/>
                  <a:pt x="1651" y="483"/>
                  <a:pt x="1651" y="483"/>
                </a:cubicBezTo>
                <a:cubicBezTo>
                  <a:pt x="1668" y="724"/>
                  <a:pt x="1668" y="724"/>
                  <a:pt x="1668" y="724"/>
                </a:cubicBezTo>
                <a:cubicBezTo>
                  <a:pt x="1667" y="724"/>
                  <a:pt x="1667" y="724"/>
                  <a:pt x="1667" y="725"/>
                </a:cubicBezTo>
                <a:cubicBezTo>
                  <a:pt x="1655" y="745"/>
                  <a:pt x="1655" y="745"/>
                  <a:pt x="1655" y="745"/>
                </a:cubicBezTo>
                <a:cubicBezTo>
                  <a:pt x="1649" y="754"/>
                  <a:pt x="1649" y="754"/>
                  <a:pt x="1649" y="754"/>
                </a:cubicBezTo>
                <a:cubicBezTo>
                  <a:pt x="1393" y="821"/>
                  <a:pt x="1393" y="821"/>
                  <a:pt x="1393" y="821"/>
                </a:cubicBezTo>
                <a:cubicBezTo>
                  <a:pt x="1393" y="818"/>
                  <a:pt x="1393" y="818"/>
                  <a:pt x="1393" y="818"/>
                </a:cubicBezTo>
                <a:cubicBezTo>
                  <a:pt x="1393" y="815"/>
                  <a:pt x="1392" y="811"/>
                  <a:pt x="1389" y="811"/>
                </a:cubicBezTo>
                <a:cubicBezTo>
                  <a:pt x="1386" y="811"/>
                  <a:pt x="1386" y="811"/>
                  <a:pt x="1386" y="811"/>
                </a:cubicBezTo>
                <a:cubicBezTo>
                  <a:pt x="1443" y="591"/>
                  <a:pt x="1443" y="591"/>
                  <a:pt x="1443" y="591"/>
                </a:cubicBezTo>
                <a:lnTo>
                  <a:pt x="1463" y="591"/>
                </a:lnTo>
                <a:close/>
                <a:moveTo>
                  <a:pt x="2222" y="455"/>
                </a:moveTo>
                <a:cubicBezTo>
                  <a:pt x="2230" y="455"/>
                  <a:pt x="2230" y="455"/>
                  <a:pt x="2230" y="455"/>
                </a:cubicBezTo>
                <a:cubicBezTo>
                  <a:pt x="2242" y="455"/>
                  <a:pt x="2242" y="455"/>
                  <a:pt x="2242" y="455"/>
                </a:cubicBezTo>
                <a:cubicBezTo>
                  <a:pt x="2243" y="455"/>
                  <a:pt x="2245" y="454"/>
                  <a:pt x="2246" y="453"/>
                </a:cubicBezTo>
                <a:cubicBezTo>
                  <a:pt x="2393" y="548"/>
                  <a:pt x="2393" y="548"/>
                  <a:pt x="2393" y="548"/>
                </a:cubicBezTo>
                <a:cubicBezTo>
                  <a:pt x="2393" y="564"/>
                  <a:pt x="2393" y="564"/>
                  <a:pt x="2393" y="564"/>
                </a:cubicBezTo>
                <a:cubicBezTo>
                  <a:pt x="2393" y="566"/>
                  <a:pt x="2393" y="569"/>
                  <a:pt x="2395" y="570"/>
                </a:cubicBezTo>
                <a:cubicBezTo>
                  <a:pt x="2289" y="731"/>
                  <a:pt x="2289" y="731"/>
                  <a:pt x="2289" y="731"/>
                </a:cubicBezTo>
                <a:cubicBezTo>
                  <a:pt x="2257" y="731"/>
                  <a:pt x="2257" y="731"/>
                  <a:pt x="2257" y="731"/>
                </a:cubicBezTo>
                <a:cubicBezTo>
                  <a:pt x="2256" y="731"/>
                  <a:pt x="2255" y="730"/>
                  <a:pt x="2254" y="731"/>
                </a:cubicBezTo>
                <a:cubicBezTo>
                  <a:pt x="2121" y="625"/>
                  <a:pt x="2121" y="625"/>
                  <a:pt x="2121" y="625"/>
                </a:cubicBezTo>
                <a:cubicBezTo>
                  <a:pt x="2121" y="591"/>
                  <a:pt x="2121" y="591"/>
                  <a:pt x="2121" y="591"/>
                </a:cubicBezTo>
                <a:cubicBezTo>
                  <a:pt x="2121" y="589"/>
                  <a:pt x="2119" y="588"/>
                  <a:pt x="2118" y="587"/>
                </a:cubicBezTo>
                <a:lnTo>
                  <a:pt x="2222" y="455"/>
                </a:lnTo>
                <a:close/>
                <a:moveTo>
                  <a:pt x="2754" y="875"/>
                </a:moveTo>
                <a:cubicBezTo>
                  <a:pt x="2751" y="875"/>
                  <a:pt x="2749" y="878"/>
                  <a:pt x="2749" y="881"/>
                </a:cubicBezTo>
                <a:cubicBezTo>
                  <a:pt x="2749" y="906"/>
                  <a:pt x="2749" y="906"/>
                  <a:pt x="2749" y="906"/>
                </a:cubicBezTo>
                <a:cubicBezTo>
                  <a:pt x="2490" y="1032"/>
                  <a:pt x="2490" y="1032"/>
                  <a:pt x="2490" y="1032"/>
                </a:cubicBezTo>
                <a:cubicBezTo>
                  <a:pt x="2489" y="1030"/>
                  <a:pt x="2486" y="1027"/>
                  <a:pt x="2484" y="1027"/>
                </a:cubicBezTo>
                <a:cubicBezTo>
                  <a:pt x="2468" y="1027"/>
                  <a:pt x="2468" y="1027"/>
                  <a:pt x="2468" y="1027"/>
                </a:cubicBezTo>
                <a:cubicBezTo>
                  <a:pt x="2466" y="1027"/>
                  <a:pt x="2465" y="1028"/>
                  <a:pt x="2464" y="1029"/>
                </a:cubicBezTo>
                <a:cubicBezTo>
                  <a:pt x="2388" y="965"/>
                  <a:pt x="2388" y="965"/>
                  <a:pt x="2388" y="965"/>
                </a:cubicBezTo>
                <a:cubicBezTo>
                  <a:pt x="2391" y="964"/>
                  <a:pt x="2394" y="960"/>
                  <a:pt x="2392" y="956"/>
                </a:cubicBezTo>
                <a:cubicBezTo>
                  <a:pt x="2375" y="927"/>
                  <a:pt x="2375" y="927"/>
                  <a:pt x="2375" y="927"/>
                </a:cubicBezTo>
                <a:cubicBezTo>
                  <a:pt x="2374" y="925"/>
                  <a:pt x="2374" y="925"/>
                  <a:pt x="2374" y="925"/>
                </a:cubicBezTo>
                <a:cubicBezTo>
                  <a:pt x="2476" y="844"/>
                  <a:pt x="2476" y="844"/>
                  <a:pt x="2476" y="844"/>
                </a:cubicBezTo>
                <a:cubicBezTo>
                  <a:pt x="2479" y="848"/>
                  <a:pt x="2484" y="850"/>
                  <a:pt x="2489" y="850"/>
                </a:cubicBezTo>
                <a:cubicBezTo>
                  <a:pt x="2499" y="850"/>
                  <a:pt x="2506" y="843"/>
                  <a:pt x="2506" y="834"/>
                </a:cubicBezTo>
                <a:cubicBezTo>
                  <a:pt x="2506" y="830"/>
                  <a:pt x="2505" y="826"/>
                  <a:pt x="2502" y="823"/>
                </a:cubicBezTo>
                <a:cubicBezTo>
                  <a:pt x="2601" y="744"/>
                  <a:pt x="2601" y="744"/>
                  <a:pt x="2601" y="744"/>
                </a:cubicBezTo>
                <a:cubicBezTo>
                  <a:pt x="2601" y="745"/>
                  <a:pt x="2601" y="745"/>
                  <a:pt x="2601" y="745"/>
                </a:cubicBezTo>
                <a:cubicBezTo>
                  <a:pt x="2601" y="748"/>
                  <a:pt x="2603" y="751"/>
                  <a:pt x="2606" y="751"/>
                </a:cubicBezTo>
                <a:cubicBezTo>
                  <a:pt x="2673" y="751"/>
                  <a:pt x="2673" y="751"/>
                  <a:pt x="2673" y="751"/>
                </a:cubicBezTo>
                <a:cubicBezTo>
                  <a:pt x="2756" y="875"/>
                  <a:pt x="2756" y="875"/>
                  <a:pt x="2756" y="875"/>
                </a:cubicBezTo>
                <a:lnTo>
                  <a:pt x="2754" y="875"/>
                </a:lnTo>
                <a:close/>
                <a:moveTo>
                  <a:pt x="2564" y="1136"/>
                </a:moveTo>
                <a:cubicBezTo>
                  <a:pt x="2533" y="1188"/>
                  <a:pt x="2533" y="1188"/>
                  <a:pt x="2533" y="1188"/>
                </a:cubicBezTo>
                <a:cubicBezTo>
                  <a:pt x="2531" y="1192"/>
                  <a:pt x="2533" y="1195"/>
                  <a:pt x="2536" y="1197"/>
                </a:cubicBezTo>
                <a:cubicBezTo>
                  <a:pt x="2364" y="1335"/>
                  <a:pt x="2364" y="1335"/>
                  <a:pt x="2364" y="1335"/>
                </a:cubicBezTo>
                <a:cubicBezTo>
                  <a:pt x="2361" y="1331"/>
                  <a:pt x="2355" y="1329"/>
                  <a:pt x="2350" y="1329"/>
                </a:cubicBezTo>
                <a:cubicBezTo>
                  <a:pt x="2345" y="1329"/>
                  <a:pt x="2342" y="1330"/>
                  <a:pt x="2338" y="1332"/>
                </a:cubicBezTo>
                <a:cubicBezTo>
                  <a:pt x="2260" y="1233"/>
                  <a:pt x="2260" y="1233"/>
                  <a:pt x="2260" y="1233"/>
                </a:cubicBezTo>
                <a:cubicBezTo>
                  <a:pt x="2264" y="1229"/>
                  <a:pt x="2266" y="1223"/>
                  <a:pt x="2266" y="1218"/>
                </a:cubicBezTo>
                <a:cubicBezTo>
                  <a:pt x="2266" y="1214"/>
                  <a:pt x="2265" y="1210"/>
                  <a:pt x="2263" y="1207"/>
                </a:cubicBezTo>
                <a:cubicBezTo>
                  <a:pt x="2464" y="1053"/>
                  <a:pt x="2464" y="1053"/>
                  <a:pt x="2464" y="1053"/>
                </a:cubicBezTo>
                <a:cubicBezTo>
                  <a:pt x="2465" y="1054"/>
                  <a:pt x="2466" y="1055"/>
                  <a:pt x="2468" y="1055"/>
                </a:cubicBezTo>
                <a:cubicBezTo>
                  <a:pt x="2484" y="1055"/>
                  <a:pt x="2484" y="1055"/>
                  <a:pt x="2484" y="1055"/>
                </a:cubicBezTo>
                <a:cubicBezTo>
                  <a:pt x="2485" y="1055"/>
                  <a:pt x="2487" y="1055"/>
                  <a:pt x="2488" y="1054"/>
                </a:cubicBezTo>
                <a:cubicBezTo>
                  <a:pt x="2514" y="1074"/>
                  <a:pt x="2548" y="1102"/>
                  <a:pt x="2572" y="1123"/>
                </a:cubicBezTo>
                <a:lnTo>
                  <a:pt x="2564" y="1136"/>
                </a:lnTo>
                <a:close/>
                <a:moveTo>
                  <a:pt x="1771" y="1601"/>
                </a:moveTo>
                <a:cubicBezTo>
                  <a:pt x="1765" y="1595"/>
                  <a:pt x="1756" y="1591"/>
                  <a:pt x="1746" y="1591"/>
                </a:cubicBezTo>
                <a:cubicBezTo>
                  <a:pt x="1742" y="1591"/>
                  <a:pt x="1738" y="1593"/>
                  <a:pt x="1734" y="1594"/>
                </a:cubicBezTo>
                <a:cubicBezTo>
                  <a:pt x="1677" y="1463"/>
                  <a:pt x="1677" y="1463"/>
                  <a:pt x="1677" y="1463"/>
                </a:cubicBezTo>
                <a:cubicBezTo>
                  <a:pt x="1694" y="1463"/>
                  <a:pt x="1694" y="1463"/>
                  <a:pt x="1694" y="1463"/>
                </a:cubicBezTo>
                <a:cubicBezTo>
                  <a:pt x="1698" y="1463"/>
                  <a:pt x="1701" y="1457"/>
                  <a:pt x="1699" y="1453"/>
                </a:cubicBezTo>
                <a:cubicBezTo>
                  <a:pt x="1678" y="1418"/>
                  <a:pt x="1678" y="1418"/>
                  <a:pt x="1678" y="1418"/>
                </a:cubicBezTo>
                <a:cubicBezTo>
                  <a:pt x="1678" y="1417"/>
                  <a:pt x="1678" y="1417"/>
                  <a:pt x="1678" y="1417"/>
                </a:cubicBezTo>
                <a:cubicBezTo>
                  <a:pt x="1922" y="1265"/>
                  <a:pt x="1922" y="1265"/>
                  <a:pt x="1922" y="1265"/>
                </a:cubicBezTo>
                <a:cubicBezTo>
                  <a:pt x="1924" y="1269"/>
                  <a:pt x="1929" y="1270"/>
                  <a:pt x="1934" y="1270"/>
                </a:cubicBezTo>
                <a:cubicBezTo>
                  <a:pt x="1947" y="1403"/>
                  <a:pt x="1947" y="1403"/>
                  <a:pt x="1947" y="1403"/>
                </a:cubicBezTo>
                <a:cubicBezTo>
                  <a:pt x="1923" y="1403"/>
                  <a:pt x="1923" y="1403"/>
                  <a:pt x="1923" y="1403"/>
                </a:cubicBezTo>
                <a:cubicBezTo>
                  <a:pt x="1920" y="1403"/>
                  <a:pt x="1917" y="1407"/>
                  <a:pt x="1917" y="1410"/>
                </a:cubicBezTo>
                <a:cubicBezTo>
                  <a:pt x="1917" y="1469"/>
                  <a:pt x="1917" y="1469"/>
                  <a:pt x="1917" y="1469"/>
                </a:cubicBezTo>
                <a:lnTo>
                  <a:pt x="1771" y="1601"/>
                </a:lnTo>
                <a:close/>
                <a:moveTo>
                  <a:pt x="1499" y="1305"/>
                </a:moveTo>
                <a:cubicBezTo>
                  <a:pt x="1498" y="1305"/>
                  <a:pt x="1498" y="1305"/>
                  <a:pt x="1498" y="1304"/>
                </a:cubicBezTo>
                <a:cubicBezTo>
                  <a:pt x="1487" y="1285"/>
                  <a:pt x="1487" y="1285"/>
                  <a:pt x="1487" y="1285"/>
                </a:cubicBezTo>
                <a:cubicBezTo>
                  <a:pt x="1483" y="1278"/>
                  <a:pt x="1483" y="1278"/>
                  <a:pt x="1483" y="1278"/>
                </a:cubicBezTo>
                <a:cubicBezTo>
                  <a:pt x="1592" y="1175"/>
                  <a:pt x="1592" y="1175"/>
                  <a:pt x="1592" y="1175"/>
                </a:cubicBezTo>
                <a:cubicBezTo>
                  <a:pt x="1594" y="1177"/>
                  <a:pt x="1598" y="1179"/>
                  <a:pt x="1602" y="1179"/>
                </a:cubicBezTo>
                <a:cubicBezTo>
                  <a:pt x="1611" y="1179"/>
                  <a:pt x="1618" y="1172"/>
                  <a:pt x="1618" y="1163"/>
                </a:cubicBezTo>
                <a:cubicBezTo>
                  <a:pt x="1618" y="1162"/>
                  <a:pt x="1618" y="1162"/>
                  <a:pt x="1618" y="1162"/>
                </a:cubicBezTo>
                <a:cubicBezTo>
                  <a:pt x="1801" y="1130"/>
                  <a:pt x="1801" y="1130"/>
                  <a:pt x="1801" y="1130"/>
                </a:cubicBezTo>
                <a:cubicBezTo>
                  <a:pt x="1797" y="1137"/>
                  <a:pt x="1797" y="1137"/>
                  <a:pt x="1797" y="1137"/>
                </a:cubicBezTo>
                <a:cubicBezTo>
                  <a:pt x="1795" y="1141"/>
                  <a:pt x="1798" y="1147"/>
                  <a:pt x="1802" y="1147"/>
                </a:cubicBezTo>
                <a:cubicBezTo>
                  <a:pt x="1816" y="1147"/>
                  <a:pt x="1816" y="1147"/>
                  <a:pt x="1816" y="1147"/>
                </a:cubicBezTo>
                <a:cubicBezTo>
                  <a:pt x="1822" y="1147"/>
                  <a:pt x="1822" y="1147"/>
                  <a:pt x="1822" y="1147"/>
                </a:cubicBezTo>
                <a:cubicBezTo>
                  <a:pt x="1921" y="1246"/>
                  <a:pt x="1921" y="1246"/>
                  <a:pt x="1921" y="1246"/>
                </a:cubicBezTo>
                <a:cubicBezTo>
                  <a:pt x="1919" y="1248"/>
                  <a:pt x="1918" y="1251"/>
                  <a:pt x="1918" y="1255"/>
                </a:cubicBezTo>
                <a:cubicBezTo>
                  <a:pt x="1918" y="1258"/>
                  <a:pt x="1918" y="1260"/>
                  <a:pt x="1919" y="1262"/>
                </a:cubicBezTo>
                <a:cubicBezTo>
                  <a:pt x="1676" y="1414"/>
                  <a:pt x="1676" y="1414"/>
                  <a:pt x="1676" y="1414"/>
                </a:cubicBezTo>
                <a:cubicBezTo>
                  <a:pt x="1658" y="1383"/>
                  <a:pt x="1658" y="1383"/>
                  <a:pt x="1658" y="1383"/>
                </a:cubicBezTo>
                <a:cubicBezTo>
                  <a:pt x="1656" y="1379"/>
                  <a:pt x="1650" y="1379"/>
                  <a:pt x="1648" y="1383"/>
                </a:cubicBezTo>
                <a:cubicBezTo>
                  <a:pt x="1635" y="1405"/>
                  <a:pt x="1635" y="1405"/>
                  <a:pt x="1635" y="1405"/>
                </a:cubicBezTo>
                <a:lnTo>
                  <a:pt x="1499" y="1305"/>
                </a:lnTo>
                <a:close/>
                <a:moveTo>
                  <a:pt x="1297" y="1123"/>
                </a:moveTo>
                <a:cubicBezTo>
                  <a:pt x="1227" y="1123"/>
                  <a:pt x="1227" y="1123"/>
                  <a:pt x="1227" y="1123"/>
                </a:cubicBezTo>
                <a:cubicBezTo>
                  <a:pt x="1224" y="1123"/>
                  <a:pt x="1221" y="1125"/>
                  <a:pt x="1221" y="1128"/>
                </a:cubicBezTo>
                <a:cubicBezTo>
                  <a:pt x="1221" y="1163"/>
                  <a:pt x="1221" y="1163"/>
                  <a:pt x="1221" y="1163"/>
                </a:cubicBezTo>
                <a:cubicBezTo>
                  <a:pt x="956" y="1151"/>
                  <a:pt x="956" y="1151"/>
                  <a:pt x="956" y="1151"/>
                </a:cubicBezTo>
                <a:cubicBezTo>
                  <a:pt x="953" y="1146"/>
                  <a:pt x="953" y="1146"/>
                  <a:pt x="953" y="1146"/>
                </a:cubicBezTo>
                <a:cubicBezTo>
                  <a:pt x="946" y="1135"/>
                  <a:pt x="946" y="1135"/>
                  <a:pt x="946" y="1135"/>
                </a:cubicBezTo>
                <a:cubicBezTo>
                  <a:pt x="1033" y="963"/>
                  <a:pt x="1033" y="963"/>
                  <a:pt x="1033" y="963"/>
                </a:cubicBezTo>
                <a:cubicBezTo>
                  <a:pt x="1052" y="963"/>
                  <a:pt x="1052" y="963"/>
                  <a:pt x="1052" y="963"/>
                </a:cubicBezTo>
                <a:cubicBezTo>
                  <a:pt x="1109" y="963"/>
                  <a:pt x="1109" y="963"/>
                  <a:pt x="1109" y="963"/>
                </a:cubicBezTo>
                <a:cubicBezTo>
                  <a:pt x="1114" y="963"/>
                  <a:pt x="1117" y="957"/>
                  <a:pt x="1114" y="953"/>
                </a:cubicBezTo>
                <a:cubicBezTo>
                  <a:pt x="1096" y="923"/>
                  <a:pt x="1096" y="923"/>
                  <a:pt x="1096" y="923"/>
                </a:cubicBezTo>
                <a:cubicBezTo>
                  <a:pt x="1481" y="937"/>
                  <a:pt x="1481" y="937"/>
                  <a:pt x="1481" y="937"/>
                </a:cubicBezTo>
                <a:cubicBezTo>
                  <a:pt x="1481" y="937"/>
                  <a:pt x="1481" y="937"/>
                  <a:pt x="1481" y="937"/>
                </a:cubicBezTo>
                <a:cubicBezTo>
                  <a:pt x="1481" y="952"/>
                  <a:pt x="1488" y="966"/>
                  <a:pt x="1499" y="976"/>
                </a:cubicBezTo>
                <a:cubicBezTo>
                  <a:pt x="1457" y="1026"/>
                  <a:pt x="1457" y="1026"/>
                  <a:pt x="1457" y="1026"/>
                </a:cubicBezTo>
                <a:cubicBezTo>
                  <a:pt x="1457" y="1024"/>
                  <a:pt x="1457" y="1024"/>
                  <a:pt x="1457" y="1024"/>
                </a:cubicBezTo>
                <a:cubicBezTo>
                  <a:pt x="1454" y="1020"/>
                  <a:pt x="1449" y="1020"/>
                  <a:pt x="1447" y="1024"/>
                </a:cubicBezTo>
                <a:cubicBezTo>
                  <a:pt x="1440" y="1036"/>
                  <a:pt x="1440" y="1036"/>
                  <a:pt x="1440" y="1036"/>
                </a:cubicBezTo>
                <a:cubicBezTo>
                  <a:pt x="1434" y="1045"/>
                  <a:pt x="1434" y="1045"/>
                  <a:pt x="1434" y="1045"/>
                </a:cubicBezTo>
                <a:cubicBezTo>
                  <a:pt x="1301" y="1136"/>
                  <a:pt x="1301" y="1136"/>
                  <a:pt x="1301" y="1136"/>
                </a:cubicBezTo>
                <a:cubicBezTo>
                  <a:pt x="1301" y="1128"/>
                  <a:pt x="1301" y="1128"/>
                  <a:pt x="1301" y="1128"/>
                </a:cubicBezTo>
                <a:cubicBezTo>
                  <a:pt x="1301" y="1125"/>
                  <a:pt x="1300" y="1123"/>
                  <a:pt x="1297" y="1123"/>
                </a:cubicBezTo>
                <a:close/>
                <a:moveTo>
                  <a:pt x="1393" y="826"/>
                </a:moveTo>
                <a:cubicBezTo>
                  <a:pt x="1646" y="759"/>
                  <a:pt x="1646" y="759"/>
                  <a:pt x="1646" y="759"/>
                </a:cubicBezTo>
                <a:cubicBezTo>
                  <a:pt x="1643" y="765"/>
                  <a:pt x="1643" y="765"/>
                  <a:pt x="1643" y="765"/>
                </a:cubicBezTo>
                <a:cubicBezTo>
                  <a:pt x="1641" y="769"/>
                  <a:pt x="1644" y="775"/>
                  <a:pt x="1648" y="775"/>
                </a:cubicBezTo>
                <a:cubicBezTo>
                  <a:pt x="1653" y="775"/>
                  <a:pt x="1653" y="775"/>
                  <a:pt x="1653" y="775"/>
                </a:cubicBezTo>
                <a:cubicBezTo>
                  <a:pt x="1566" y="893"/>
                  <a:pt x="1566" y="893"/>
                  <a:pt x="1566" y="893"/>
                </a:cubicBezTo>
                <a:cubicBezTo>
                  <a:pt x="1557" y="887"/>
                  <a:pt x="1547" y="884"/>
                  <a:pt x="1536" y="884"/>
                </a:cubicBezTo>
                <a:cubicBezTo>
                  <a:pt x="1519" y="884"/>
                  <a:pt x="1502" y="892"/>
                  <a:pt x="1492" y="905"/>
                </a:cubicBezTo>
                <a:cubicBezTo>
                  <a:pt x="1393" y="835"/>
                  <a:pt x="1393" y="835"/>
                  <a:pt x="1393" y="835"/>
                </a:cubicBezTo>
                <a:lnTo>
                  <a:pt x="1393" y="826"/>
                </a:lnTo>
                <a:close/>
                <a:moveTo>
                  <a:pt x="2114" y="631"/>
                </a:moveTo>
                <a:cubicBezTo>
                  <a:pt x="2116" y="631"/>
                  <a:pt x="2118" y="630"/>
                  <a:pt x="2119" y="629"/>
                </a:cubicBezTo>
                <a:cubicBezTo>
                  <a:pt x="2250" y="733"/>
                  <a:pt x="2250" y="733"/>
                  <a:pt x="2250" y="733"/>
                </a:cubicBezTo>
                <a:cubicBezTo>
                  <a:pt x="2250" y="733"/>
                  <a:pt x="2249" y="734"/>
                  <a:pt x="2249" y="735"/>
                </a:cubicBezTo>
                <a:cubicBezTo>
                  <a:pt x="2249" y="748"/>
                  <a:pt x="2249" y="748"/>
                  <a:pt x="2249" y="748"/>
                </a:cubicBezTo>
                <a:cubicBezTo>
                  <a:pt x="2021" y="743"/>
                  <a:pt x="2021" y="743"/>
                  <a:pt x="2021" y="743"/>
                </a:cubicBezTo>
                <a:cubicBezTo>
                  <a:pt x="2021" y="743"/>
                  <a:pt x="2021" y="743"/>
                  <a:pt x="2021" y="743"/>
                </a:cubicBezTo>
                <a:cubicBezTo>
                  <a:pt x="2021" y="740"/>
                  <a:pt x="2018" y="739"/>
                  <a:pt x="2015" y="739"/>
                </a:cubicBezTo>
                <a:cubicBezTo>
                  <a:pt x="2015" y="739"/>
                  <a:pt x="2015" y="739"/>
                  <a:pt x="2015" y="739"/>
                </a:cubicBezTo>
                <a:cubicBezTo>
                  <a:pt x="2084" y="631"/>
                  <a:pt x="2084" y="631"/>
                  <a:pt x="2084" y="631"/>
                </a:cubicBezTo>
                <a:lnTo>
                  <a:pt x="2114" y="631"/>
                </a:lnTo>
                <a:close/>
                <a:moveTo>
                  <a:pt x="2461" y="1050"/>
                </a:moveTo>
                <a:cubicBezTo>
                  <a:pt x="2260" y="1203"/>
                  <a:pt x="2260" y="1203"/>
                  <a:pt x="2260" y="1203"/>
                </a:cubicBezTo>
                <a:cubicBezTo>
                  <a:pt x="2256" y="1199"/>
                  <a:pt x="2251" y="1197"/>
                  <a:pt x="2245" y="1197"/>
                </a:cubicBezTo>
                <a:cubicBezTo>
                  <a:pt x="2238" y="1197"/>
                  <a:pt x="2232" y="1201"/>
                  <a:pt x="2228" y="1207"/>
                </a:cubicBezTo>
                <a:cubicBezTo>
                  <a:pt x="2073" y="1134"/>
                  <a:pt x="2073" y="1134"/>
                  <a:pt x="2073" y="1134"/>
                </a:cubicBezTo>
                <a:cubicBezTo>
                  <a:pt x="2073" y="1104"/>
                  <a:pt x="2073" y="1104"/>
                  <a:pt x="2073" y="1104"/>
                </a:cubicBezTo>
                <a:cubicBezTo>
                  <a:pt x="2073" y="1101"/>
                  <a:pt x="2069" y="1099"/>
                  <a:pt x="2066" y="1099"/>
                </a:cubicBezTo>
                <a:cubicBezTo>
                  <a:pt x="2049" y="1099"/>
                  <a:pt x="2049" y="1099"/>
                  <a:pt x="2049" y="1099"/>
                </a:cubicBezTo>
                <a:cubicBezTo>
                  <a:pt x="2051" y="975"/>
                  <a:pt x="2051" y="975"/>
                  <a:pt x="2051" y="975"/>
                </a:cubicBezTo>
                <a:cubicBezTo>
                  <a:pt x="2061" y="975"/>
                  <a:pt x="2061" y="975"/>
                  <a:pt x="2061" y="975"/>
                </a:cubicBezTo>
                <a:cubicBezTo>
                  <a:pt x="2066" y="975"/>
                  <a:pt x="2068" y="969"/>
                  <a:pt x="2066" y="965"/>
                </a:cubicBezTo>
                <a:cubicBezTo>
                  <a:pt x="2062" y="958"/>
                  <a:pt x="2062" y="958"/>
                  <a:pt x="2062" y="958"/>
                </a:cubicBezTo>
                <a:cubicBezTo>
                  <a:pt x="2323" y="943"/>
                  <a:pt x="2323" y="943"/>
                  <a:pt x="2323" y="943"/>
                </a:cubicBezTo>
                <a:cubicBezTo>
                  <a:pt x="2316" y="958"/>
                  <a:pt x="2316" y="958"/>
                  <a:pt x="2316" y="958"/>
                </a:cubicBezTo>
                <a:cubicBezTo>
                  <a:pt x="2313" y="961"/>
                  <a:pt x="2316" y="967"/>
                  <a:pt x="2321" y="967"/>
                </a:cubicBezTo>
                <a:cubicBezTo>
                  <a:pt x="2354" y="967"/>
                  <a:pt x="2354" y="967"/>
                  <a:pt x="2354" y="967"/>
                </a:cubicBezTo>
                <a:cubicBezTo>
                  <a:pt x="2381" y="967"/>
                  <a:pt x="2381" y="967"/>
                  <a:pt x="2381" y="967"/>
                </a:cubicBezTo>
                <a:cubicBezTo>
                  <a:pt x="2462" y="1034"/>
                  <a:pt x="2462" y="1034"/>
                  <a:pt x="2462" y="1034"/>
                </a:cubicBezTo>
                <a:cubicBezTo>
                  <a:pt x="2462" y="1034"/>
                  <a:pt x="2461" y="1033"/>
                  <a:pt x="2461" y="1034"/>
                </a:cubicBezTo>
                <a:cubicBezTo>
                  <a:pt x="2461" y="1050"/>
                  <a:pt x="2461" y="1050"/>
                  <a:pt x="2461" y="1050"/>
                </a:cubicBezTo>
                <a:cubicBezTo>
                  <a:pt x="2461" y="1050"/>
                  <a:pt x="2461" y="1050"/>
                  <a:pt x="2461" y="1050"/>
                </a:cubicBezTo>
                <a:close/>
                <a:moveTo>
                  <a:pt x="1943" y="1241"/>
                </a:moveTo>
                <a:cubicBezTo>
                  <a:pt x="1941" y="1239"/>
                  <a:pt x="1937" y="1238"/>
                  <a:pt x="1934" y="1238"/>
                </a:cubicBezTo>
                <a:cubicBezTo>
                  <a:pt x="1930" y="1238"/>
                  <a:pt x="1927" y="1241"/>
                  <a:pt x="1924" y="1243"/>
                </a:cubicBezTo>
                <a:cubicBezTo>
                  <a:pt x="1828" y="1147"/>
                  <a:pt x="1828" y="1147"/>
                  <a:pt x="1828" y="1147"/>
                </a:cubicBezTo>
                <a:cubicBezTo>
                  <a:pt x="1829" y="1147"/>
                  <a:pt x="1829" y="1147"/>
                  <a:pt x="1829" y="1147"/>
                </a:cubicBezTo>
                <a:cubicBezTo>
                  <a:pt x="1834" y="1147"/>
                  <a:pt x="1836" y="1141"/>
                  <a:pt x="1834" y="1137"/>
                </a:cubicBezTo>
                <a:cubicBezTo>
                  <a:pt x="1829" y="1127"/>
                  <a:pt x="1829" y="1127"/>
                  <a:pt x="1829" y="1127"/>
                </a:cubicBezTo>
                <a:cubicBezTo>
                  <a:pt x="2021" y="1127"/>
                  <a:pt x="2021" y="1127"/>
                  <a:pt x="2021" y="1127"/>
                </a:cubicBezTo>
                <a:cubicBezTo>
                  <a:pt x="2021" y="1144"/>
                  <a:pt x="2021" y="1144"/>
                  <a:pt x="2021" y="1144"/>
                </a:cubicBezTo>
                <a:cubicBezTo>
                  <a:pt x="2021" y="1146"/>
                  <a:pt x="2022" y="1148"/>
                  <a:pt x="2023" y="1149"/>
                </a:cubicBezTo>
                <a:lnTo>
                  <a:pt x="1943" y="1241"/>
                </a:lnTo>
                <a:close/>
                <a:moveTo>
                  <a:pt x="1602" y="1146"/>
                </a:moveTo>
                <a:cubicBezTo>
                  <a:pt x="1598" y="1146"/>
                  <a:pt x="1594" y="1148"/>
                  <a:pt x="1591" y="1151"/>
                </a:cubicBezTo>
                <a:cubicBezTo>
                  <a:pt x="1471" y="1050"/>
                  <a:pt x="1471" y="1050"/>
                  <a:pt x="1471" y="1050"/>
                </a:cubicBezTo>
                <a:cubicBezTo>
                  <a:pt x="1471" y="1049"/>
                  <a:pt x="1470" y="1049"/>
                  <a:pt x="1470" y="1048"/>
                </a:cubicBezTo>
                <a:cubicBezTo>
                  <a:pt x="1463" y="1036"/>
                  <a:pt x="1463" y="1036"/>
                  <a:pt x="1463" y="1036"/>
                </a:cubicBezTo>
                <a:cubicBezTo>
                  <a:pt x="1460" y="1030"/>
                  <a:pt x="1460" y="1030"/>
                  <a:pt x="1460" y="1030"/>
                </a:cubicBezTo>
                <a:cubicBezTo>
                  <a:pt x="1503" y="979"/>
                  <a:pt x="1503" y="979"/>
                  <a:pt x="1503" y="979"/>
                </a:cubicBezTo>
                <a:cubicBezTo>
                  <a:pt x="1512" y="986"/>
                  <a:pt x="1523" y="990"/>
                  <a:pt x="1536" y="990"/>
                </a:cubicBezTo>
                <a:cubicBezTo>
                  <a:pt x="1563" y="990"/>
                  <a:pt x="1585" y="970"/>
                  <a:pt x="1589" y="944"/>
                </a:cubicBezTo>
                <a:cubicBezTo>
                  <a:pt x="1798" y="967"/>
                  <a:pt x="1798" y="967"/>
                  <a:pt x="1798" y="967"/>
                </a:cubicBezTo>
                <a:cubicBezTo>
                  <a:pt x="1798" y="975"/>
                  <a:pt x="1805" y="982"/>
                  <a:pt x="1813" y="983"/>
                </a:cubicBezTo>
                <a:cubicBezTo>
                  <a:pt x="1813" y="1110"/>
                  <a:pt x="1813" y="1110"/>
                  <a:pt x="1813" y="1110"/>
                </a:cubicBezTo>
                <a:cubicBezTo>
                  <a:pt x="1812" y="1111"/>
                  <a:pt x="1811" y="1111"/>
                  <a:pt x="1811" y="1112"/>
                </a:cubicBezTo>
                <a:cubicBezTo>
                  <a:pt x="1804" y="1124"/>
                  <a:pt x="1804" y="1124"/>
                  <a:pt x="1804" y="1124"/>
                </a:cubicBezTo>
                <a:cubicBezTo>
                  <a:pt x="1804" y="1125"/>
                  <a:pt x="1804" y="1125"/>
                  <a:pt x="1804" y="1125"/>
                </a:cubicBezTo>
                <a:cubicBezTo>
                  <a:pt x="1617" y="1158"/>
                  <a:pt x="1617" y="1158"/>
                  <a:pt x="1617" y="1158"/>
                </a:cubicBezTo>
                <a:cubicBezTo>
                  <a:pt x="1616" y="1151"/>
                  <a:pt x="1609" y="1146"/>
                  <a:pt x="1602" y="1146"/>
                </a:cubicBezTo>
                <a:close/>
                <a:moveTo>
                  <a:pt x="1672" y="775"/>
                </a:moveTo>
                <a:cubicBezTo>
                  <a:pt x="1684" y="775"/>
                  <a:pt x="1684" y="775"/>
                  <a:pt x="1684" y="775"/>
                </a:cubicBezTo>
                <a:cubicBezTo>
                  <a:pt x="1803" y="955"/>
                  <a:pt x="1803" y="955"/>
                  <a:pt x="1803" y="955"/>
                </a:cubicBezTo>
                <a:cubicBezTo>
                  <a:pt x="1801" y="957"/>
                  <a:pt x="1799" y="960"/>
                  <a:pt x="1798" y="963"/>
                </a:cubicBezTo>
                <a:cubicBezTo>
                  <a:pt x="1589" y="941"/>
                  <a:pt x="1589" y="941"/>
                  <a:pt x="1589" y="941"/>
                </a:cubicBezTo>
                <a:cubicBezTo>
                  <a:pt x="1590" y="939"/>
                  <a:pt x="1590" y="938"/>
                  <a:pt x="1590" y="937"/>
                </a:cubicBezTo>
                <a:cubicBezTo>
                  <a:pt x="1590" y="920"/>
                  <a:pt x="1582" y="905"/>
                  <a:pt x="1569" y="896"/>
                </a:cubicBezTo>
                <a:cubicBezTo>
                  <a:pt x="1658" y="775"/>
                  <a:pt x="1658" y="775"/>
                  <a:pt x="1658" y="775"/>
                </a:cubicBezTo>
                <a:lnTo>
                  <a:pt x="1672" y="775"/>
                </a:lnTo>
                <a:close/>
                <a:moveTo>
                  <a:pt x="2032" y="959"/>
                </a:moveTo>
                <a:cubicBezTo>
                  <a:pt x="2029" y="965"/>
                  <a:pt x="2029" y="965"/>
                  <a:pt x="2029" y="965"/>
                </a:cubicBezTo>
                <a:cubicBezTo>
                  <a:pt x="2027" y="969"/>
                  <a:pt x="2030" y="975"/>
                  <a:pt x="2034" y="975"/>
                </a:cubicBezTo>
                <a:cubicBezTo>
                  <a:pt x="2047" y="975"/>
                  <a:pt x="2047" y="975"/>
                  <a:pt x="2047" y="975"/>
                </a:cubicBezTo>
                <a:cubicBezTo>
                  <a:pt x="2045" y="1099"/>
                  <a:pt x="2045" y="1099"/>
                  <a:pt x="2045" y="1099"/>
                </a:cubicBezTo>
                <a:cubicBezTo>
                  <a:pt x="2027" y="1099"/>
                  <a:pt x="2027" y="1099"/>
                  <a:pt x="2027" y="1099"/>
                </a:cubicBezTo>
                <a:cubicBezTo>
                  <a:pt x="2024" y="1099"/>
                  <a:pt x="2021" y="1101"/>
                  <a:pt x="2021" y="1104"/>
                </a:cubicBezTo>
                <a:cubicBezTo>
                  <a:pt x="2021" y="1105"/>
                  <a:pt x="2021" y="1105"/>
                  <a:pt x="2021" y="1105"/>
                </a:cubicBezTo>
                <a:cubicBezTo>
                  <a:pt x="1828" y="974"/>
                  <a:pt x="1828" y="974"/>
                  <a:pt x="1828" y="974"/>
                </a:cubicBezTo>
                <a:cubicBezTo>
                  <a:pt x="1829" y="972"/>
                  <a:pt x="1830" y="970"/>
                  <a:pt x="1830" y="968"/>
                </a:cubicBezTo>
                <a:lnTo>
                  <a:pt x="2032" y="959"/>
                </a:lnTo>
                <a:close/>
                <a:moveTo>
                  <a:pt x="1827" y="1123"/>
                </a:moveTo>
                <a:cubicBezTo>
                  <a:pt x="1821" y="1112"/>
                  <a:pt x="1821" y="1112"/>
                  <a:pt x="1821" y="1112"/>
                </a:cubicBezTo>
                <a:cubicBezTo>
                  <a:pt x="1820" y="1111"/>
                  <a:pt x="1818" y="1110"/>
                  <a:pt x="1817" y="1110"/>
                </a:cubicBezTo>
                <a:cubicBezTo>
                  <a:pt x="1817" y="983"/>
                  <a:pt x="1817" y="983"/>
                  <a:pt x="1817" y="983"/>
                </a:cubicBezTo>
                <a:cubicBezTo>
                  <a:pt x="1821" y="982"/>
                  <a:pt x="1824" y="980"/>
                  <a:pt x="1826" y="977"/>
                </a:cubicBezTo>
                <a:cubicBezTo>
                  <a:pt x="2021" y="1109"/>
                  <a:pt x="2021" y="1109"/>
                  <a:pt x="2021" y="1109"/>
                </a:cubicBezTo>
                <a:cubicBezTo>
                  <a:pt x="2021" y="1123"/>
                  <a:pt x="2021" y="1123"/>
                  <a:pt x="2021" y="1123"/>
                </a:cubicBezTo>
                <a:lnTo>
                  <a:pt x="1827" y="1123"/>
                </a:lnTo>
                <a:close/>
                <a:moveTo>
                  <a:pt x="2332" y="927"/>
                </a:moveTo>
                <a:cubicBezTo>
                  <a:pt x="2326" y="939"/>
                  <a:pt x="2326" y="939"/>
                  <a:pt x="2326" y="939"/>
                </a:cubicBezTo>
                <a:cubicBezTo>
                  <a:pt x="2060" y="954"/>
                  <a:pt x="2060" y="954"/>
                  <a:pt x="2060" y="954"/>
                </a:cubicBezTo>
                <a:cubicBezTo>
                  <a:pt x="2059" y="952"/>
                  <a:pt x="2059" y="952"/>
                  <a:pt x="2059" y="952"/>
                </a:cubicBezTo>
                <a:cubicBezTo>
                  <a:pt x="2058" y="950"/>
                  <a:pt x="2058" y="950"/>
                  <a:pt x="2058" y="950"/>
                </a:cubicBezTo>
                <a:cubicBezTo>
                  <a:pt x="2256" y="774"/>
                  <a:pt x="2256" y="774"/>
                  <a:pt x="2256" y="774"/>
                </a:cubicBezTo>
                <a:cubicBezTo>
                  <a:pt x="2256" y="774"/>
                  <a:pt x="2256" y="775"/>
                  <a:pt x="2257" y="775"/>
                </a:cubicBezTo>
                <a:cubicBezTo>
                  <a:pt x="2284" y="775"/>
                  <a:pt x="2284" y="775"/>
                  <a:pt x="2284" y="775"/>
                </a:cubicBezTo>
                <a:cubicBezTo>
                  <a:pt x="2341" y="913"/>
                  <a:pt x="2341" y="913"/>
                  <a:pt x="2341" y="913"/>
                </a:cubicBezTo>
                <a:lnTo>
                  <a:pt x="2332" y="927"/>
                </a:lnTo>
                <a:close/>
                <a:moveTo>
                  <a:pt x="2249" y="752"/>
                </a:moveTo>
                <a:cubicBezTo>
                  <a:pt x="2249" y="767"/>
                  <a:pt x="2249" y="767"/>
                  <a:pt x="2249" y="767"/>
                </a:cubicBezTo>
                <a:cubicBezTo>
                  <a:pt x="2249" y="769"/>
                  <a:pt x="2250" y="770"/>
                  <a:pt x="2251" y="771"/>
                </a:cubicBezTo>
                <a:cubicBezTo>
                  <a:pt x="2056" y="947"/>
                  <a:pt x="2056" y="947"/>
                  <a:pt x="2056" y="947"/>
                </a:cubicBezTo>
                <a:cubicBezTo>
                  <a:pt x="2052" y="940"/>
                  <a:pt x="2052" y="940"/>
                  <a:pt x="2052" y="940"/>
                </a:cubicBezTo>
                <a:cubicBezTo>
                  <a:pt x="2051" y="938"/>
                  <a:pt x="2049" y="937"/>
                  <a:pt x="2047" y="937"/>
                </a:cubicBezTo>
                <a:cubicBezTo>
                  <a:pt x="2013" y="763"/>
                  <a:pt x="2013" y="763"/>
                  <a:pt x="2013" y="763"/>
                </a:cubicBezTo>
                <a:cubicBezTo>
                  <a:pt x="2015" y="763"/>
                  <a:pt x="2015" y="763"/>
                  <a:pt x="2015" y="763"/>
                </a:cubicBezTo>
                <a:cubicBezTo>
                  <a:pt x="2018" y="763"/>
                  <a:pt x="2021" y="761"/>
                  <a:pt x="2021" y="758"/>
                </a:cubicBezTo>
                <a:cubicBezTo>
                  <a:pt x="2021" y="747"/>
                  <a:pt x="2021" y="747"/>
                  <a:pt x="2021" y="747"/>
                </a:cubicBezTo>
                <a:lnTo>
                  <a:pt x="2249" y="752"/>
                </a:lnTo>
                <a:close/>
                <a:moveTo>
                  <a:pt x="2000" y="763"/>
                </a:moveTo>
                <a:cubicBezTo>
                  <a:pt x="2009" y="763"/>
                  <a:pt x="2009" y="763"/>
                  <a:pt x="2009" y="763"/>
                </a:cubicBezTo>
                <a:cubicBezTo>
                  <a:pt x="2044" y="939"/>
                  <a:pt x="2044" y="939"/>
                  <a:pt x="2044" y="939"/>
                </a:cubicBezTo>
                <a:cubicBezTo>
                  <a:pt x="2043" y="939"/>
                  <a:pt x="2043" y="940"/>
                  <a:pt x="2043" y="940"/>
                </a:cubicBezTo>
                <a:cubicBezTo>
                  <a:pt x="2036" y="952"/>
                  <a:pt x="2036" y="952"/>
                  <a:pt x="2036" y="952"/>
                </a:cubicBezTo>
                <a:cubicBezTo>
                  <a:pt x="2035" y="955"/>
                  <a:pt x="2035" y="955"/>
                  <a:pt x="2035" y="955"/>
                </a:cubicBezTo>
                <a:cubicBezTo>
                  <a:pt x="1830" y="964"/>
                  <a:pt x="1830" y="964"/>
                  <a:pt x="1830" y="964"/>
                </a:cubicBezTo>
                <a:cubicBezTo>
                  <a:pt x="1829" y="958"/>
                  <a:pt x="1824" y="953"/>
                  <a:pt x="1818" y="951"/>
                </a:cubicBezTo>
                <a:cubicBezTo>
                  <a:pt x="1866" y="652"/>
                  <a:pt x="1866" y="652"/>
                  <a:pt x="1866" y="652"/>
                </a:cubicBezTo>
                <a:cubicBezTo>
                  <a:pt x="1868" y="652"/>
                  <a:pt x="1870" y="652"/>
                  <a:pt x="1872" y="652"/>
                </a:cubicBezTo>
                <a:cubicBezTo>
                  <a:pt x="1884" y="652"/>
                  <a:pt x="1896" y="647"/>
                  <a:pt x="1904" y="639"/>
                </a:cubicBezTo>
                <a:cubicBezTo>
                  <a:pt x="1997" y="737"/>
                  <a:pt x="1997" y="737"/>
                  <a:pt x="1997" y="737"/>
                </a:cubicBezTo>
                <a:cubicBezTo>
                  <a:pt x="1995" y="738"/>
                  <a:pt x="1993" y="740"/>
                  <a:pt x="1993" y="743"/>
                </a:cubicBezTo>
                <a:cubicBezTo>
                  <a:pt x="1993" y="758"/>
                  <a:pt x="1993" y="758"/>
                  <a:pt x="1993" y="758"/>
                </a:cubicBezTo>
                <a:cubicBezTo>
                  <a:pt x="1993" y="761"/>
                  <a:pt x="1997" y="763"/>
                  <a:pt x="2000" y="763"/>
                </a:cubicBezTo>
                <a:close/>
                <a:moveTo>
                  <a:pt x="1862" y="651"/>
                </a:moveTo>
                <a:cubicBezTo>
                  <a:pt x="1814" y="950"/>
                  <a:pt x="1814" y="950"/>
                  <a:pt x="1814" y="950"/>
                </a:cubicBezTo>
                <a:cubicBezTo>
                  <a:pt x="1814" y="950"/>
                  <a:pt x="1814" y="950"/>
                  <a:pt x="1814" y="950"/>
                </a:cubicBezTo>
                <a:cubicBezTo>
                  <a:pt x="1811" y="950"/>
                  <a:pt x="1809" y="952"/>
                  <a:pt x="1807" y="953"/>
                </a:cubicBezTo>
                <a:cubicBezTo>
                  <a:pt x="1689" y="775"/>
                  <a:pt x="1689" y="775"/>
                  <a:pt x="1689" y="775"/>
                </a:cubicBezTo>
                <a:cubicBezTo>
                  <a:pt x="1695" y="775"/>
                  <a:pt x="1695" y="775"/>
                  <a:pt x="1695" y="775"/>
                </a:cubicBezTo>
                <a:cubicBezTo>
                  <a:pt x="1699" y="775"/>
                  <a:pt x="1702" y="769"/>
                  <a:pt x="1700" y="765"/>
                </a:cubicBezTo>
                <a:cubicBezTo>
                  <a:pt x="1688" y="745"/>
                  <a:pt x="1688" y="745"/>
                  <a:pt x="1688" y="745"/>
                </a:cubicBezTo>
                <a:cubicBezTo>
                  <a:pt x="1687" y="742"/>
                  <a:pt x="1687" y="742"/>
                  <a:pt x="1687" y="742"/>
                </a:cubicBezTo>
                <a:cubicBezTo>
                  <a:pt x="1835" y="633"/>
                  <a:pt x="1835" y="633"/>
                  <a:pt x="1835" y="633"/>
                </a:cubicBezTo>
                <a:cubicBezTo>
                  <a:pt x="1841" y="642"/>
                  <a:pt x="1851" y="649"/>
                  <a:pt x="1862" y="651"/>
                </a:cubicBezTo>
                <a:close/>
                <a:moveTo>
                  <a:pt x="1301" y="1141"/>
                </a:moveTo>
                <a:cubicBezTo>
                  <a:pt x="1432" y="1053"/>
                  <a:pt x="1432" y="1053"/>
                  <a:pt x="1432" y="1053"/>
                </a:cubicBezTo>
                <a:cubicBezTo>
                  <a:pt x="1432" y="1056"/>
                  <a:pt x="1435" y="1059"/>
                  <a:pt x="1438" y="1059"/>
                </a:cubicBezTo>
                <a:cubicBezTo>
                  <a:pt x="1452" y="1059"/>
                  <a:pt x="1452" y="1059"/>
                  <a:pt x="1452" y="1059"/>
                </a:cubicBezTo>
                <a:cubicBezTo>
                  <a:pt x="1465" y="1059"/>
                  <a:pt x="1465" y="1059"/>
                  <a:pt x="1465" y="1059"/>
                </a:cubicBezTo>
                <a:cubicBezTo>
                  <a:pt x="1467" y="1059"/>
                  <a:pt x="1469" y="1057"/>
                  <a:pt x="1470" y="1055"/>
                </a:cubicBezTo>
                <a:cubicBezTo>
                  <a:pt x="1588" y="1154"/>
                  <a:pt x="1588" y="1154"/>
                  <a:pt x="1588" y="1154"/>
                </a:cubicBezTo>
                <a:cubicBezTo>
                  <a:pt x="1587" y="1157"/>
                  <a:pt x="1586" y="1160"/>
                  <a:pt x="1586" y="1163"/>
                </a:cubicBezTo>
                <a:cubicBezTo>
                  <a:pt x="1586" y="1166"/>
                  <a:pt x="1587" y="1170"/>
                  <a:pt x="1589" y="1172"/>
                </a:cubicBezTo>
                <a:cubicBezTo>
                  <a:pt x="1481" y="1275"/>
                  <a:pt x="1481" y="1275"/>
                  <a:pt x="1481" y="1275"/>
                </a:cubicBezTo>
                <a:cubicBezTo>
                  <a:pt x="1475" y="1265"/>
                  <a:pt x="1475" y="1265"/>
                  <a:pt x="1475" y="1265"/>
                </a:cubicBezTo>
                <a:cubicBezTo>
                  <a:pt x="1473" y="1261"/>
                  <a:pt x="1468" y="1261"/>
                  <a:pt x="1465" y="1265"/>
                </a:cubicBezTo>
                <a:cubicBezTo>
                  <a:pt x="1457" y="1278"/>
                  <a:pt x="1457" y="1278"/>
                  <a:pt x="1457" y="1278"/>
                </a:cubicBezTo>
                <a:cubicBezTo>
                  <a:pt x="1301" y="1188"/>
                  <a:pt x="1301" y="1188"/>
                  <a:pt x="1301" y="1188"/>
                </a:cubicBezTo>
                <a:lnTo>
                  <a:pt x="1301" y="1141"/>
                </a:lnTo>
                <a:close/>
                <a:moveTo>
                  <a:pt x="1982" y="1403"/>
                </a:moveTo>
                <a:cubicBezTo>
                  <a:pt x="1951" y="1403"/>
                  <a:pt x="1951" y="1403"/>
                  <a:pt x="1951" y="1403"/>
                </a:cubicBezTo>
                <a:cubicBezTo>
                  <a:pt x="1938" y="1270"/>
                  <a:pt x="1938" y="1270"/>
                  <a:pt x="1938" y="1270"/>
                </a:cubicBezTo>
                <a:cubicBezTo>
                  <a:pt x="1945" y="1268"/>
                  <a:pt x="1950" y="1262"/>
                  <a:pt x="1950" y="1254"/>
                </a:cubicBezTo>
                <a:cubicBezTo>
                  <a:pt x="1950" y="1250"/>
                  <a:pt x="1949" y="1247"/>
                  <a:pt x="1946" y="1244"/>
                </a:cubicBezTo>
                <a:cubicBezTo>
                  <a:pt x="2028" y="1151"/>
                  <a:pt x="2028" y="1151"/>
                  <a:pt x="2028" y="1151"/>
                </a:cubicBezTo>
                <a:cubicBezTo>
                  <a:pt x="2051" y="1151"/>
                  <a:pt x="2051" y="1151"/>
                  <a:pt x="2051" y="1151"/>
                </a:cubicBezTo>
                <a:cubicBezTo>
                  <a:pt x="2134" y="1483"/>
                  <a:pt x="2134" y="1483"/>
                  <a:pt x="2134" y="1483"/>
                </a:cubicBezTo>
                <a:cubicBezTo>
                  <a:pt x="2123" y="1487"/>
                  <a:pt x="2114" y="1495"/>
                  <a:pt x="2109" y="1505"/>
                </a:cubicBezTo>
                <a:cubicBezTo>
                  <a:pt x="1989" y="1453"/>
                  <a:pt x="1989" y="1453"/>
                  <a:pt x="1989" y="1453"/>
                </a:cubicBezTo>
                <a:cubicBezTo>
                  <a:pt x="1989" y="1410"/>
                  <a:pt x="1989" y="1410"/>
                  <a:pt x="1989" y="1410"/>
                </a:cubicBezTo>
                <a:cubicBezTo>
                  <a:pt x="1989" y="1407"/>
                  <a:pt x="1985" y="1403"/>
                  <a:pt x="1982" y="1403"/>
                </a:cubicBezTo>
                <a:close/>
                <a:moveTo>
                  <a:pt x="2147" y="1481"/>
                </a:moveTo>
                <a:cubicBezTo>
                  <a:pt x="2144" y="1481"/>
                  <a:pt x="2141" y="1482"/>
                  <a:pt x="2138" y="1482"/>
                </a:cubicBezTo>
                <a:cubicBezTo>
                  <a:pt x="2055" y="1151"/>
                  <a:pt x="2055" y="1151"/>
                  <a:pt x="2055" y="1151"/>
                </a:cubicBezTo>
                <a:cubicBezTo>
                  <a:pt x="2066" y="1151"/>
                  <a:pt x="2066" y="1151"/>
                  <a:pt x="2066" y="1151"/>
                </a:cubicBezTo>
                <a:cubicBezTo>
                  <a:pt x="2069" y="1151"/>
                  <a:pt x="2073" y="1147"/>
                  <a:pt x="2073" y="1144"/>
                </a:cubicBezTo>
                <a:cubicBezTo>
                  <a:pt x="2073" y="1138"/>
                  <a:pt x="2073" y="1138"/>
                  <a:pt x="2073" y="1138"/>
                </a:cubicBezTo>
                <a:cubicBezTo>
                  <a:pt x="2227" y="1211"/>
                  <a:pt x="2227" y="1211"/>
                  <a:pt x="2227" y="1211"/>
                </a:cubicBezTo>
                <a:cubicBezTo>
                  <a:pt x="2226" y="1213"/>
                  <a:pt x="2225" y="1215"/>
                  <a:pt x="2225" y="1218"/>
                </a:cubicBezTo>
                <a:cubicBezTo>
                  <a:pt x="2225" y="1229"/>
                  <a:pt x="2234" y="1238"/>
                  <a:pt x="2246" y="1238"/>
                </a:cubicBezTo>
                <a:cubicBezTo>
                  <a:pt x="2250" y="1238"/>
                  <a:pt x="2254" y="1237"/>
                  <a:pt x="2257" y="1235"/>
                </a:cubicBezTo>
                <a:cubicBezTo>
                  <a:pt x="2335" y="1335"/>
                  <a:pt x="2335" y="1335"/>
                  <a:pt x="2335" y="1335"/>
                </a:cubicBezTo>
                <a:cubicBezTo>
                  <a:pt x="2331" y="1338"/>
                  <a:pt x="2329" y="1344"/>
                  <a:pt x="2329" y="1350"/>
                </a:cubicBezTo>
                <a:cubicBezTo>
                  <a:pt x="2329" y="1354"/>
                  <a:pt x="2330" y="1358"/>
                  <a:pt x="2333" y="1362"/>
                </a:cubicBezTo>
                <a:cubicBezTo>
                  <a:pt x="2178" y="1494"/>
                  <a:pt x="2178" y="1494"/>
                  <a:pt x="2178" y="1494"/>
                </a:cubicBezTo>
                <a:cubicBezTo>
                  <a:pt x="2171" y="1486"/>
                  <a:pt x="2159" y="1481"/>
                  <a:pt x="2147" y="1481"/>
                </a:cubicBezTo>
                <a:close/>
                <a:moveTo>
                  <a:pt x="2601" y="739"/>
                </a:moveTo>
                <a:cubicBezTo>
                  <a:pt x="2499" y="820"/>
                  <a:pt x="2499" y="820"/>
                  <a:pt x="2499" y="820"/>
                </a:cubicBezTo>
                <a:cubicBezTo>
                  <a:pt x="2497" y="818"/>
                  <a:pt x="2493" y="817"/>
                  <a:pt x="2490" y="817"/>
                </a:cubicBezTo>
                <a:cubicBezTo>
                  <a:pt x="2480" y="817"/>
                  <a:pt x="2473" y="825"/>
                  <a:pt x="2473" y="834"/>
                </a:cubicBezTo>
                <a:cubicBezTo>
                  <a:pt x="2473" y="836"/>
                  <a:pt x="2473" y="838"/>
                  <a:pt x="2474" y="840"/>
                </a:cubicBezTo>
                <a:cubicBezTo>
                  <a:pt x="2372" y="922"/>
                  <a:pt x="2372" y="922"/>
                  <a:pt x="2372" y="922"/>
                </a:cubicBezTo>
                <a:cubicBezTo>
                  <a:pt x="2359" y="898"/>
                  <a:pt x="2359" y="898"/>
                  <a:pt x="2359" y="898"/>
                </a:cubicBezTo>
                <a:cubicBezTo>
                  <a:pt x="2356" y="894"/>
                  <a:pt x="2351" y="894"/>
                  <a:pt x="2349" y="898"/>
                </a:cubicBezTo>
                <a:cubicBezTo>
                  <a:pt x="2343" y="909"/>
                  <a:pt x="2343" y="909"/>
                  <a:pt x="2343" y="909"/>
                </a:cubicBezTo>
                <a:cubicBezTo>
                  <a:pt x="2288" y="775"/>
                  <a:pt x="2288" y="775"/>
                  <a:pt x="2288" y="775"/>
                </a:cubicBezTo>
                <a:cubicBezTo>
                  <a:pt x="2289" y="775"/>
                  <a:pt x="2289" y="775"/>
                  <a:pt x="2289" y="775"/>
                </a:cubicBezTo>
                <a:cubicBezTo>
                  <a:pt x="2292" y="775"/>
                  <a:pt x="2293" y="770"/>
                  <a:pt x="2293" y="767"/>
                </a:cubicBezTo>
                <a:cubicBezTo>
                  <a:pt x="2293" y="735"/>
                  <a:pt x="2293" y="735"/>
                  <a:pt x="2293" y="735"/>
                </a:cubicBezTo>
                <a:cubicBezTo>
                  <a:pt x="2293" y="733"/>
                  <a:pt x="2293" y="732"/>
                  <a:pt x="2292" y="731"/>
                </a:cubicBezTo>
                <a:cubicBezTo>
                  <a:pt x="2399" y="571"/>
                  <a:pt x="2399" y="571"/>
                  <a:pt x="2399" y="571"/>
                </a:cubicBezTo>
                <a:cubicBezTo>
                  <a:pt x="2414" y="571"/>
                  <a:pt x="2414" y="571"/>
                  <a:pt x="2414" y="571"/>
                </a:cubicBezTo>
                <a:cubicBezTo>
                  <a:pt x="2417" y="571"/>
                  <a:pt x="2419" y="569"/>
                  <a:pt x="2420" y="567"/>
                </a:cubicBezTo>
                <a:cubicBezTo>
                  <a:pt x="2601" y="680"/>
                  <a:pt x="2601" y="680"/>
                  <a:pt x="2601" y="680"/>
                </a:cubicBezTo>
                <a:lnTo>
                  <a:pt x="2601" y="739"/>
                </a:lnTo>
                <a:close/>
                <a:moveTo>
                  <a:pt x="2079" y="631"/>
                </a:moveTo>
                <a:cubicBezTo>
                  <a:pt x="2079" y="631"/>
                  <a:pt x="2079" y="631"/>
                  <a:pt x="2079" y="631"/>
                </a:cubicBezTo>
                <a:cubicBezTo>
                  <a:pt x="2010" y="739"/>
                  <a:pt x="2010" y="739"/>
                  <a:pt x="2010" y="739"/>
                </a:cubicBezTo>
                <a:cubicBezTo>
                  <a:pt x="2003" y="739"/>
                  <a:pt x="2003" y="739"/>
                  <a:pt x="2003" y="739"/>
                </a:cubicBezTo>
                <a:cubicBezTo>
                  <a:pt x="1906" y="637"/>
                  <a:pt x="1906" y="637"/>
                  <a:pt x="1906" y="637"/>
                </a:cubicBezTo>
                <a:cubicBezTo>
                  <a:pt x="1912" y="629"/>
                  <a:pt x="1916" y="619"/>
                  <a:pt x="1916" y="609"/>
                </a:cubicBezTo>
                <a:cubicBezTo>
                  <a:pt x="1916" y="588"/>
                  <a:pt x="1900" y="570"/>
                  <a:pt x="1879" y="567"/>
                </a:cubicBezTo>
                <a:cubicBezTo>
                  <a:pt x="1910" y="355"/>
                  <a:pt x="1910" y="355"/>
                  <a:pt x="1910" y="355"/>
                </a:cubicBezTo>
                <a:cubicBezTo>
                  <a:pt x="1911" y="355"/>
                  <a:pt x="1911" y="355"/>
                  <a:pt x="1911" y="355"/>
                </a:cubicBezTo>
                <a:cubicBezTo>
                  <a:pt x="1921" y="355"/>
                  <a:pt x="1921" y="355"/>
                  <a:pt x="1921" y="355"/>
                </a:cubicBezTo>
                <a:cubicBezTo>
                  <a:pt x="2078" y="586"/>
                  <a:pt x="2078" y="586"/>
                  <a:pt x="2078" y="586"/>
                </a:cubicBezTo>
                <a:cubicBezTo>
                  <a:pt x="2075" y="586"/>
                  <a:pt x="2073" y="588"/>
                  <a:pt x="2073" y="591"/>
                </a:cubicBezTo>
                <a:cubicBezTo>
                  <a:pt x="2073" y="626"/>
                  <a:pt x="2073" y="626"/>
                  <a:pt x="2073" y="626"/>
                </a:cubicBezTo>
                <a:cubicBezTo>
                  <a:pt x="2073" y="629"/>
                  <a:pt x="2076" y="631"/>
                  <a:pt x="2079" y="631"/>
                </a:cubicBezTo>
                <a:close/>
                <a:moveTo>
                  <a:pt x="1880" y="349"/>
                </a:moveTo>
                <a:cubicBezTo>
                  <a:pt x="1881" y="352"/>
                  <a:pt x="1883" y="355"/>
                  <a:pt x="1886" y="355"/>
                </a:cubicBezTo>
                <a:cubicBezTo>
                  <a:pt x="1906" y="355"/>
                  <a:pt x="1906" y="355"/>
                  <a:pt x="1906" y="355"/>
                </a:cubicBezTo>
                <a:cubicBezTo>
                  <a:pt x="1875" y="566"/>
                  <a:pt x="1875" y="566"/>
                  <a:pt x="1875" y="566"/>
                </a:cubicBezTo>
                <a:cubicBezTo>
                  <a:pt x="1874" y="566"/>
                  <a:pt x="1873" y="566"/>
                  <a:pt x="1872" y="566"/>
                </a:cubicBezTo>
                <a:cubicBezTo>
                  <a:pt x="1848" y="566"/>
                  <a:pt x="1828" y="585"/>
                  <a:pt x="1828" y="609"/>
                </a:cubicBezTo>
                <a:cubicBezTo>
                  <a:pt x="1828" y="616"/>
                  <a:pt x="1830" y="623"/>
                  <a:pt x="1833" y="629"/>
                </a:cubicBezTo>
                <a:cubicBezTo>
                  <a:pt x="1685" y="739"/>
                  <a:pt x="1685" y="739"/>
                  <a:pt x="1685" y="739"/>
                </a:cubicBezTo>
                <a:cubicBezTo>
                  <a:pt x="1677" y="725"/>
                  <a:pt x="1677" y="725"/>
                  <a:pt x="1677" y="725"/>
                </a:cubicBezTo>
                <a:cubicBezTo>
                  <a:pt x="1676" y="723"/>
                  <a:pt x="1674" y="722"/>
                  <a:pt x="1672" y="722"/>
                </a:cubicBezTo>
                <a:cubicBezTo>
                  <a:pt x="1655" y="483"/>
                  <a:pt x="1655" y="483"/>
                  <a:pt x="1655" y="483"/>
                </a:cubicBezTo>
                <a:cubicBezTo>
                  <a:pt x="1687" y="483"/>
                  <a:pt x="1687" y="483"/>
                  <a:pt x="1687" y="483"/>
                </a:cubicBezTo>
                <a:cubicBezTo>
                  <a:pt x="1690" y="483"/>
                  <a:pt x="1693" y="480"/>
                  <a:pt x="1693" y="477"/>
                </a:cubicBezTo>
                <a:cubicBezTo>
                  <a:pt x="1693" y="429"/>
                  <a:pt x="1693" y="429"/>
                  <a:pt x="1693" y="429"/>
                </a:cubicBezTo>
                <a:lnTo>
                  <a:pt x="1880" y="349"/>
                </a:lnTo>
                <a:close/>
                <a:moveTo>
                  <a:pt x="1371" y="843"/>
                </a:moveTo>
                <a:cubicBezTo>
                  <a:pt x="1389" y="843"/>
                  <a:pt x="1389" y="843"/>
                  <a:pt x="1389" y="843"/>
                </a:cubicBezTo>
                <a:cubicBezTo>
                  <a:pt x="1391" y="843"/>
                  <a:pt x="1393" y="842"/>
                  <a:pt x="1394" y="840"/>
                </a:cubicBezTo>
                <a:cubicBezTo>
                  <a:pt x="1491" y="908"/>
                  <a:pt x="1491" y="908"/>
                  <a:pt x="1491" y="908"/>
                </a:cubicBezTo>
                <a:cubicBezTo>
                  <a:pt x="1486" y="915"/>
                  <a:pt x="1483" y="924"/>
                  <a:pt x="1483" y="933"/>
                </a:cubicBezTo>
                <a:cubicBezTo>
                  <a:pt x="1095" y="918"/>
                  <a:pt x="1095" y="918"/>
                  <a:pt x="1095" y="918"/>
                </a:cubicBezTo>
                <a:cubicBezTo>
                  <a:pt x="1086" y="903"/>
                  <a:pt x="1086" y="903"/>
                  <a:pt x="1086" y="903"/>
                </a:cubicBezTo>
                <a:cubicBezTo>
                  <a:pt x="1079" y="891"/>
                  <a:pt x="1079" y="891"/>
                  <a:pt x="1079" y="891"/>
                </a:cubicBezTo>
                <a:cubicBezTo>
                  <a:pt x="1214" y="738"/>
                  <a:pt x="1214" y="738"/>
                  <a:pt x="1214" y="738"/>
                </a:cubicBezTo>
                <a:cubicBezTo>
                  <a:pt x="1214" y="738"/>
                  <a:pt x="1215" y="739"/>
                  <a:pt x="1215" y="739"/>
                </a:cubicBezTo>
                <a:cubicBezTo>
                  <a:pt x="1239" y="739"/>
                  <a:pt x="1239" y="739"/>
                  <a:pt x="1239" y="739"/>
                </a:cubicBezTo>
                <a:cubicBezTo>
                  <a:pt x="1261" y="739"/>
                  <a:pt x="1261" y="739"/>
                  <a:pt x="1261" y="739"/>
                </a:cubicBezTo>
                <a:cubicBezTo>
                  <a:pt x="1365" y="818"/>
                  <a:pt x="1365" y="818"/>
                  <a:pt x="1365" y="818"/>
                </a:cubicBezTo>
                <a:cubicBezTo>
                  <a:pt x="1365" y="836"/>
                  <a:pt x="1365" y="836"/>
                  <a:pt x="1365" y="836"/>
                </a:cubicBezTo>
                <a:cubicBezTo>
                  <a:pt x="1365" y="840"/>
                  <a:pt x="1367" y="843"/>
                  <a:pt x="1371" y="843"/>
                </a:cubicBezTo>
                <a:close/>
                <a:moveTo>
                  <a:pt x="859" y="1349"/>
                </a:moveTo>
                <a:cubicBezTo>
                  <a:pt x="927" y="1179"/>
                  <a:pt x="927" y="1179"/>
                  <a:pt x="927" y="1179"/>
                </a:cubicBezTo>
                <a:cubicBezTo>
                  <a:pt x="934" y="1179"/>
                  <a:pt x="934" y="1179"/>
                  <a:pt x="934" y="1179"/>
                </a:cubicBezTo>
                <a:cubicBezTo>
                  <a:pt x="961" y="1179"/>
                  <a:pt x="961" y="1179"/>
                  <a:pt x="961" y="1179"/>
                </a:cubicBezTo>
                <a:cubicBezTo>
                  <a:pt x="965" y="1179"/>
                  <a:pt x="968" y="1173"/>
                  <a:pt x="966" y="1169"/>
                </a:cubicBezTo>
                <a:cubicBezTo>
                  <a:pt x="958" y="1156"/>
                  <a:pt x="958" y="1156"/>
                  <a:pt x="958" y="1156"/>
                </a:cubicBezTo>
                <a:cubicBezTo>
                  <a:pt x="1221" y="1167"/>
                  <a:pt x="1221" y="1167"/>
                  <a:pt x="1221" y="1167"/>
                </a:cubicBezTo>
                <a:cubicBezTo>
                  <a:pt x="1221" y="1185"/>
                  <a:pt x="1221" y="1185"/>
                  <a:pt x="1221" y="1185"/>
                </a:cubicBezTo>
                <a:cubicBezTo>
                  <a:pt x="868" y="1357"/>
                  <a:pt x="868" y="1357"/>
                  <a:pt x="868" y="1357"/>
                </a:cubicBezTo>
                <a:cubicBezTo>
                  <a:pt x="866" y="1353"/>
                  <a:pt x="863" y="1351"/>
                  <a:pt x="859" y="1349"/>
                </a:cubicBezTo>
                <a:close/>
                <a:moveTo>
                  <a:pt x="1312" y="1513"/>
                </a:moveTo>
                <a:cubicBezTo>
                  <a:pt x="1307" y="1504"/>
                  <a:pt x="1307" y="1504"/>
                  <a:pt x="1307" y="1504"/>
                </a:cubicBezTo>
                <a:cubicBezTo>
                  <a:pt x="1337" y="1464"/>
                  <a:pt x="1405" y="1375"/>
                  <a:pt x="1452" y="1315"/>
                </a:cubicBezTo>
                <a:cubicBezTo>
                  <a:pt x="1470" y="1315"/>
                  <a:pt x="1470" y="1315"/>
                  <a:pt x="1470" y="1315"/>
                </a:cubicBezTo>
                <a:cubicBezTo>
                  <a:pt x="1493" y="1315"/>
                  <a:pt x="1493" y="1315"/>
                  <a:pt x="1493" y="1315"/>
                </a:cubicBezTo>
                <a:cubicBezTo>
                  <a:pt x="1496" y="1315"/>
                  <a:pt x="1497" y="1313"/>
                  <a:pt x="1498" y="1311"/>
                </a:cubicBezTo>
                <a:cubicBezTo>
                  <a:pt x="1633" y="1409"/>
                  <a:pt x="1633" y="1409"/>
                  <a:pt x="1633" y="1409"/>
                </a:cubicBezTo>
                <a:cubicBezTo>
                  <a:pt x="1628" y="1418"/>
                  <a:pt x="1628" y="1418"/>
                  <a:pt x="1628" y="1418"/>
                </a:cubicBezTo>
                <a:cubicBezTo>
                  <a:pt x="1607" y="1452"/>
                  <a:pt x="1607" y="1452"/>
                  <a:pt x="1607" y="1452"/>
                </a:cubicBezTo>
                <a:cubicBezTo>
                  <a:pt x="1607" y="1453"/>
                  <a:pt x="1607" y="1453"/>
                  <a:pt x="1607" y="1453"/>
                </a:cubicBezTo>
                <a:cubicBezTo>
                  <a:pt x="1541" y="1489"/>
                  <a:pt x="1541" y="1489"/>
                  <a:pt x="1541" y="1489"/>
                </a:cubicBezTo>
                <a:cubicBezTo>
                  <a:pt x="1538" y="1483"/>
                  <a:pt x="1531" y="1479"/>
                  <a:pt x="1523" y="1479"/>
                </a:cubicBezTo>
                <a:cubicBezTo>
                  <a:pt x="1511" y="1479"/>
                  <a:pt x="1501" y="1489"/>
                  <a:pt x="1501" y="1501"/>
                </a:cubicBezTo>
                <a:cubicBezTo>
                  <a:pt x="1501" y="1501"/>
                  <a:pt x="1501" y="1501"/>
                  <a:pt x="1501" y="1501"/>
                </a:cubicBezTo>
                <a:cubicBezTo>
                  <a:pt x="1315" y="1518"/>
                  <a:pt x="1315" y="1518"/>
                  <a:pt x="1315" y="1518"/>
                </a:cubicBezTo>
                <a:lnTo>
                  <a:pt x="1312" y="1513"/>
                </a:lnTo>
                <a:close/>
                <a:moveTo>
                  <a:pt x="1773" y="1604"/>
                </a:moveTo>
                <a:cubicBezTo>
                  <a:pt x="1918" y="1473"/>
                  <a:pt x="1918" y="1473"/>
                  <a:pt x="1918" y="1473"/>
                </a:cubicBezTo>
                <a:cubicBezTo>
                  <a:pt x="1920" y="1474"/>
                  <a:pt x="1921" y="1475"/>
                  <a:pt x="1923" y="1475"/>
                </a:cubicBezTo>
                <a:cubicBezTo>
                  <a:pt x="1982" y="1475"/>
                  <a:pt x="1982" y="1475"/>
                  <a:pt x="1982" y="1475"/>
                </a:cubicBezTo>
                <a:cubicBezTo>
                  <a:pt x="1985" y="1475"/>
                  <a:pt x="1989" y="1472"/>
                  <a:pt x="1989" y="1469"/>
                </a:cubicBezTo>
                <a:cubicBezTo>
                  <a:pt x="1989" y="1457"/>
                  <a:pt x="1989" y="1457"/>
                  <a:pt x="1989" y="1457"/>
                </a:cubicBezTo>
                <a:cubicBezTo>
                  <a:pt x="2107" y="1509"/>
                  <a:pt x="2107" y="1509"/>
                  <a:pt x="2107" y="1509"/>
                </a:cubicBezTo>
                <a:cubicBezTo>
                  <a:pt x="2105" y="1514"/>
                  <a:pt x="2104" y="1519"/>
                  <a:pt x="2104" y="1524"/>
                </a:cubicBezTo>
                <a:cubicBezTo>
                  <a:pt x="2104" y="1536"/>
                  <a:pt x="2108" y="1547"/>
                  <a:pt x="2116" y="1555"/>
                </a:cubicBezTo>
                <a:cubicBezTo>
                  <a:pt x="1973" y="1709"/>
                  <a:pt x="1973" y="1709"/>
                  <a:pt x="1973" y="1709"/>
                </a:cubicBezTo>
                <a:cubicBezTo>
                  <a:pt x="1957" y="1682"/>
                  <a:pt x="1957" y="1682"/>
                  <a:pt x="1957" y="1682"/>
                </a:cubicBezTo>
                <a:cubicBezTo>
                  <a:pt x="1955" y="1678"/>
                  <a:pt x="1950" y="1678"/>
                  <a:pt x="1947" y="1682"/>
                </a:cubicBezTo>
                <a:cubicBezTo>
                  <a:pt x="1927" y="1718"/>
                  <a:pt x="1927" y="1718"/>
                  <a:pt x="1927" y="1718"/>
                </a:cubicBezTo>
                <a:cubicBezTo>
                  <a:pt x="1778" y="1640"/>
                  <a:pt x="1778" y="1640"/>
                  <a:pt x="1778" y="1640"/>
                </a:cubicBezTo>
                <a:cubicBezTo>
                  <a:pt x="1780" y="1636"/>
                  <a:pt x="1781" y="1631"/>
                  <a:pt x="1781" y="1626"/>
                </a:cubicBezTo>
                <a:cubicBezTo>
                  <a:pt x="1781" y="1618"/>
                  <a:pt x="1778" y="1610"/>
                  <a:pt x="1773" y="1604"/>
                </a:cubicBezTo>
                <a:close/>
                <a:moveTo>
                  <a:pt x="2478" y="1598"/>
                </a:moveTo>
                <a:cubicBezTo>
                  <a:pt x="2466" y="1598"/>
                  <a:pt x="2455" y="1602"/>
                  <a:pt x="2446" y="1608"/>
                </a:cubicBezTo>
                <a:cubicBezTo>
                  <a:pt x="2360" y="1504"/>
                  <a:pt x="2360" y="1504"/>
                  <a:pt x="2360" y="1504"/>
                </a:cubicBezTo>
                <a:cubicBezTo>
                  <a:pt x="2361" y="1503"/>
                  <a:pt x="2361" y="1502"/>
                  <a:pt x="2361" y="1500"/>
                </a:cubicBezTo>
                <a:cubicBezTo>
                  <a:pt x="2361" y="1481"/>
                  <a:pt x="2361" y="1481"/>
                  <a:pt x="2361" y="1481"/>
                </a:cubicBezTo>
                <a:cubicBezTo>
                  <a:pt x="2361" y="1478"/>
                  <a:pt x="2359" y="1475"/>
                  <a:pt x="2356" y="1475"/>
                </a:cubicBezTo>
                <a:cubicBezTo>
                  <a:pt x="2337" y="1475"/>
                  <a:pt x="2337" y="1475"/>
                  <a:pt x="2337" y="1475"/>
                </a:cubicBezTo>
                <a:cubicBezTo>
                  <a:pt x="2334" y="1475"/>
                  <a:pt x="2329" y="1478"/>
                  <a:pt x="2329" y="1481"/>
                </a:cubicBezTo>
                <a:cubicBezTo>
                  <a:pt x="2329" y="1491"/>
                  <a:pt x="2329" y="1491"/>
                  <a:pt x="2329" y="1491"/>
                </a:cubicBezTo>
                <a:cubicBezTo>
                  <a:pt x="2188" y="1515"/>
                  <a:pt x="2188" y="1515"/>
                  <a:pt x="2188" y="1515"/>
                </a:cubicBezTo>
                <a:cubicBezTo>
                  <a:pt x="2187" y="1509"/>
                  <a:pt x="2185" y="1503"/>
                  <a:pt x="2181" y="1497"/>
                </a:cubicBezTo>
                <a:cubicBezTo>
                  <a:pt x="2335" y="1365"/>
                  <a:pt x="2335" y="1365"/>
                  <a:pt x="2335" y="1365"/>
                </a:cubicBezTo>
                <a:cubicBezTo>
                  <a:pt x="2339" y="1368"/>
                  <a:pt x="2344" y="1370"/>
                  <a:pt x="2349" y="1370"/>
                </a:cubicBezTo>
                <a:cubicBezTo>
                  <a:pt x="2358" y="1370"/>
                  <a:pt x="2365" y="1365"/>
                  <a:pt x="2369" y="1358"/>
                </a:cubicBezTo>
                <a:cubicBezTo>
                  <a:pt x="2605" y="1433"/>
                  <a:pt x="2605" y="1433"/>
                  <a:pt x="2605" y="1433"/>
                </a:cubicBezTo>
                <a:cubicBezTo>
                  <a:pt x="2605" y="1456"/>
                  <a:pt x="2605" y="1456"/>
                  <a:pt x="2605" y="1456"/>
                </a:cubicBezTo>
                <a:cubicBezTo>
                  <a:pt x="2605" y="1459"/>
                  <a:pt x="2608" y="1463"/>
                  <a:pt x="2611" y="1463"/>
                </a:cubicBezTo>
                <a:cubicBezTo>
                  <a:pt x="2617" y="1463"/>
                  <a:pt x="2617" y="1463"/>
                  <a:pt x="2617" y="1463"/>
                </a:cubicBezTo>
                <a:cubicBezTo>
                  <a:pt x="2507" y="1607"/>
                  <a:pt x="2507" y="1607"/>
                  <a:pt x="2507" y="1607"/>
                </a:cubicBezTo>
                <a:cubicBezTo>
                  <a:pt x="2499" y="1601"/>
                  <a:pt x="2489" y="1598"/>
                  <a:pt x="2478" y="1598"/>
                </a:cubicBezTo>
                <a:close/>
                <a:moveTo>
                  <a:pt x="2611" y="1411"/>
                </a:moveTo>
                <a:cubicBezTo>
                  <a:pt x="2608" y="1411"/>
                  <a:pt x="2605" y="1414"/>
                  <a:pt x="2605" y="1417"/>
                </a:cubicBezTo>
                <a:cubicBezTo>
                  <a:pt x="2605" y="1429"/>
                  <a:pt x="2605" y="1429"/>
                  <a:pt x="2605" y="1429"/>
                </a:cubicBezTo>
                <a:cubicBezTo>
                  <a:pt x="2370" y="1354"/>
                  <a:pt x="2370" y="1354"/>
                  <a:pt x="2370" y="1354"/>
                </a:cubicBezTo>
                <a:cubicBezTo>
                  <a:pt x="2370" y="1353"/>
                  <a:pt x="2370" y="1351"/>
                  <a:pt x="2370" y="1350"/>
                </a:cubicBezTo>
                <a:cubicBezTo>
                  <a:pt x="2370" y="1345"/>
                  <a:pt x="2369" y="1342"/>
                  <a:pt x="2367" y="1339"/>
                </a:cubicBezTo>
                <a:cubicBezTo>
                  <a:pt x="2542" y="1199"/>
                  <a:pt x="2542" y="1199"/>
                  <a:pt x="2542" y="1199"/>
                </a:cubicBezTo>
                <a:cubicBezTo>
                  <a:pt x="2600" y="1199"/>
                  <a:pt x="2600" y="1199"/>
                  <a:pt x="2600" y="1199"/>
                </a:cubicBezTo>
                <a:cubicBezTo>
                  <a:pt x="2605" y="1199"/>
                  <a:pt x="2605" y="1199"/>
                  <a:pt x="2605" y="1199"/>
                </a:cubicBezTo>
                <a:cubicBezTo>
                  <a:pt x="2630" y="1411"/>
                  <a:pt x="2630" y="1411"/>
                  <a:pt x="2630" y="1411"/>
                </a:cubicBezTo>
                <a:lnTo>
                  <a:pt x="2611" y="1411"/>
                </a:lnTo>
                <a:close/>
                <a:moveTo>
                  <a:pt x="2605" y="1083"/>
                </a:moveTo>
                <a:cubicBezTo>
                  <a:pt x="2602" y="1079"/>
                  <a:pt x="2597" y="1079"/>
                  <a:pt x="2595" y="1083"/>
                </a:cubicBezTo>
                <a:cubicBezTo>
                  <a:pt x="2574" y="1119"/>
                  <a:pt x="2574" y="1119"/>
                  <a:pt x="2574" y="1119"/>
                </a:cubicBezTo>
                <a:cubicBezTo>
                  <a:pt x="2547" y="1096"/>
                  <a:pt x="2509" y="1066"/>
                  <a:pt x="2489" y="1050"/>
                </a:cubicBezTo>
                <a:cubicBezTo>
                  <a:pt x="2489" y="1050"/>
                  <a:pt x="2489" y="1050"/>
                  <a:pt x="2489" y="1050"/>
                </a:cubicBezTo>
                <a:cubicBezTo>
                  <a:pt x="2489" y="1037"/>
                  <a:pt x="2489" y="1037"/>
                  <a:pt x="2489" y="1037"/>
                </a:cubicBezTo>
                <a:cubicBezTo>
                  <a:pt x="2749" y="910"/>
                  <a:pt x="2749" y="910"/>
                  <a:pt x="2749" y="910"/>
                </a:cubicBezTo>
                <a:cubicBezTo>
                  <a:pt x="2749" y="911"/>
                  <a:pt x="2749" y="911"/>
                  <a:pt x="2749" y="911"/>
                </a:cubicBezTo>
                <a:cubicBezTo>
                  <a:pt x="2749" y="914"/>
                  <a:pt x="2751" y="919"/>
                  <a:pt x="2754" y="919"/>
                </a:cubicBezTo>
                <a:cubicBezTo>
                  <a:pt x="2756" y="919"/>
                  <a:pt x="2756" y="919"/>
                  <a:pt x="2756" y="919"/>
                </a:cubicBezTo>
                <a:cubicBezTo>
                  <a:pt x="2622" y="1114"/>
                  <a:pt x="2622" y="1114"/>
                  <a:pt x="2622" y="1114"/>
                </a:cubicBezTo>
                <a:lnTo>
                  <a:pt x="2605" y="1083"/>
                </a:lnTo>
                <a:close/>
                <a:moveTo>
                  <a:pt x="2632" y="483"/>
                </a:moveTo>
                <a:cubicBezTo>
                  <a:pt x="2644" y="483"/>
                  <a:pt x="2644" y="483"/>
                  <a:pt x="2644" y="483"/>
                </a:cubicBezTo>
                <a:cubicBezTo>
                  <a:pt x="2643" y="659"/>
                  <a:pt x="2643" y="659"/>
                  <a:pt x="2643" y="659"/>
                </a:cubicBezTo>
                <a:cubicBezTo>
                  <a:pt x="2606" y="659"/>
                  <a:pt x="2606" y="659"/>
                  <a:pt x="2606" y="659"/>
                </a:cubicBezTo>
                <a:cubicBezTo>
                  <a:pt x="2603" y="659"/>
                  <a:pt x="2601" y="663"/>
                  <a:pt x="2601" y="666"/>
                </a:cubicBezTo>
                <a:cubicBezTo>
                  <a:pt x="2601" y="675"/>
                  <a:pt x="2601" y="675"/>
                  <a:pt x="2601" y="675"/>
                </a:cubicBezTo>
                <a:cubicBezTo>
                  <a:pt x="2421" y="562"/>
                  <a:pt x="2421" y="562"/>
                  <a:pt x="2421" y="562"/>
                </a:cubicBezTo>
                <a:cubicBezTo>
                  <a:pt x="2421" y="547"/>
                  <a:pt x="2421" y="547"/>
                  <a:pt x="2421" y="547"/>
                </a:cubicBezTo>
                <a:cubicBezTo>
                  <a:pt x="2421" y="544"/>
                  <a:pt x="2417" y="543"/>
                  <a:pt x="2414" y="543"/>
                </a:cubicBezTo>
                <a:cubicBezTo>
                  <a:pt x="2414" y="543"/>
                  <a:pt x="2414" y="543"/>
                  <a:pt x="2414" y="543"/>
                </a:cubicBezTo>
                <a:cubicBezTo>
                  <a:pt x="2485" y="371"/>
                  <a:pt x="2485" y="371"/>
                  <a:pt x="2485" y="371"/>
                </a:cubicBezTo>
                <a:cubicBezTo>
                  <a:pt x="2500" y="371"/>
                  <a:pt x="2500" y="371"/>
                  <a:pt x="2500" y="371"/>
                </a:cubicBezTo>
                <a:cubicBezTo>
                  <a:pt x="2502" y="371"/>
                  <a:pt x="2504" y="370"/>
                  <a:pt x="2505" y="368"/>
                </a:cubicBezTo>
                <a:cubicBezTo>
                  <a:pt x="2625" y="451"/>
                  <a:pt x="2625" y="451"/>
                  <a:pt x="2625" y="451"/>
                </a:cubicBezTo>
                <a:cubicBezTo>
                  <a:pt x="2625" y="476"/>
                  <a:pt x="2625" y="476"/>
                  <a:pt x="2625" y="476"/>
                </a:cubicBezTo>
                <a:cubicBezTo>
                  <a:pt x="2625" y="479"/>
                  <a:pt x="2629" y="483"/>
                  <a:pt x="2632" y="483"/>
                </a:cubicBezTo>
                <a:close/>
                <a:moveTo>
                  <a:pt x="2479" y="371"/>
                </a:moveTo>
                <a:cubicBezTo>
                  <a:pt x="2480" y="371"/>
                  <a:pt x="2480" y="371"/>
                  <a:pt x="2480" y="371"/>
                </a:cubicBezTo>
                <a:cubicBezTo>
                  <a:pt x="2410" y="543"/>
                  <a:pt x="2410" y="543"/>
                  <a:pt x="2410" y="543"/>
                </a:cubicBezTo>
                <a:cubicBezTo>
                  <a:pt x="2397" y="543"/>
                  <a:pt x="2397" y="543"/>
                  <a:pt x="2397" y="543"/>
                </a:cubicBezTo>
                <a:cubicBezTo>
                  <a:pt x="2395" y="543"/>
                  <a:pt x="2393" y="543"/>
                  <a:pt x="2392" y="545"/>
                </a:cubicBezTo>
                <a:cubicBezTo>
                  <a:pt x="2247" y="449"/>
                  <a:pt x="2247" y="449"/>
                  <a:pt x="2247" y="449"/>
                </a:cubicBezTo>
                <a:cubicBezTo>
                  <a:pt x="2248" y="448"/>
                  <a:pt x="2248" y="446"/>
                  <a:pt x="2247" y="445"/>
                </a:cubicBezTo>
                <a:cubicBezTo>
                  <a:pt x="2241" y="435"/>
                  <a:pt x="2241" y="435"/>
                  <a:pt x="2241" y="435"/>
                </a:cubicBezTo>
                <a:cubicBezTo>
                  <a:pt x="2235" y="424"/>
                  <a:pt x="2235" y="424"/>
                  <a:pt x="2235" y="424"/>
                </a:cubicBezTo>
                <a:cubicBezTo>
                  <a:pt x="2233" y="421"/>
                  <a:pt x="2228" y="421"/>
                  <a:pt x="2226" y="423"/>
                </a:cubicBezTo>
                <a:cubicBezTo>
                  <a:pt x="2186" y="311"/>
                  <a:pt x="2186" y="311"/>
                  <a:pt x="2186" y="311"/>
                </a:cubicBezTo>
                <a:cubicBezTo>
                  <a:pt x="2196" y="311"/>
                  <a:pt x="2196" y="311"/>
                  <a:pt x="2196" y="311"/>
                </a:cubicBezTo>
                <a:cubicBezTo>
                  <a:pt x="2199" y="311"/>
                  <a:pt x="2201" y="308"/>
                  <a:pt x="2201" y="305"/>
                </a:cubicBezTo>
                <a:cubicBezTo>
                  <a:pt x="2201" y="284"/>
                  <a:pt x="2201" y="284"/>
                  <a:pt x="2201" y="284"/>
                </a:cubicBezTo>
                <a:cubicBezTo>
                  <a:pt x="2473" y="352"/>
                  <a:pt x="2473" y="352"/>
                  <a:pt x="2473" y="352"/>
                </a:cubicBezTo>
                <a:cubicBezTo>
                  <a:pt x="2473" y="365"/>
                  <a:pt x="2473" y="365"/>
                  <a:pt x="2473" y="365"/>
                </a:cubicBezTo>
                <a:cubicBezTo>
                  <a:pt x="2473" y="368"/>
                  <a:pt x="2476" y="371"/>
                  <a:pt x="2479" y="371"/>
                </a:cubicBezTo>
                <a:close/>
                <a:moveTo>
                  <a:pt x="2146" y="311"/>
                </a:moveTo>
                <a:cubicBezTo>
                  <a:pt x="2182" y="311"/>
                  <a:pt x="2182" y="311"/>
                  <a:pt x="2182" y="311"/>
                </a:cubicBezTo>
                <a:cubicBezTo>
                  <a:pt x="2223" y="427"/>
                  <a:pt x="2223" y="427"/>
                  <a:pt x="2223" y="427"/>
                </a:cubicBezTo>
                <a:cubicBezTo>
                  <a:pt x="2219" y="435"/>
                  <a:pt x="2219" y="435"/>
                  <a:pt x="2219" y="435"/>
                </a:cubicBezTo>
                <a:cubicBezTo>
                  <a:pt x="2213" y="444"/>
                  <a:pt x="2213" y="444"/>
                  <a:pt x="2213" y="444"/>
                </a:cubicBezTo>
                <a:cubicBezTo>
                  <a:pt x="2211" y="448"/>
                  <a:pt x="2213" y="453"/>
                  <a:pt x="2217" y="454"/>
                </a:cubicBezTo>
                <a:cubicBezTo>
                  <a:pt x="2112" y="587"/>
                  <a:pt x="2112" y="587"/>
                  <a:pt x="2112" y="587"/>
                </a:cubicBezTo>
                <a:cubicBezTo>
                  <a:pt x="2083" y="587"/>
                  <a:pt x="2083" y="587"/>
                  <a:pt x="2083" y="587"/>
                </a:cubicBezTo>
                <a:cubicBezTo>
                  <a:pt x="1926" y="355"/>
                  <a:pt x="1926" y="355"/>
                  <a:pt x="1926" y="355"/>
                </a:cubicBezTo>
                <a:cubicBezTo>
                  <a:pt x="1936" y="355"/>
                  <a:pt x="1936" y="355"/>
                  <a:pt x="1936" y="355"/>
                </a:cubicBezTo>
                <a:cubicBezTo>
                  <a:pt x="1941" y="355"/>
                  <a:pt x="1944" y="349"/>
                  <a:pt x="1941" y="345"/>
                </a:cubicBezTo>
                <a:cubicBezTo>
                  <a:pt x="1933" y="330"/>
                  <a:pt x="1933" y="330"/>
                  <a:pt x="1933" y="330"/>
                </a:cubicBezTo>
                <a:cubicBezTo>
                  <a:pt x="2141" y="283"/>
                  <a:pt x="2141" y="283"/>
                  <a:pt x="2141" y="283"/>
                </a:cubicBezTo>
                <a:cubicBezTo>
                  <a:pt x="2141" y="305"/>
                  <a:pt x="2141" y="305"/>
                  <a:pt x="2141" y="305"/>
                </a:cubicBezTo>
                <a:cubicBezTo>
                  <a:pt x="2141" y="308"/>
                  <a:pt x="2143" y="311"/>
                  <a:pt x="2146" y="311"/>
                </a:cubicBezTo>
                <a:close/>
                <a:moveTo>
                  <a:pt x="1430" y="591"/>
                </a:moveTo>
                <a:cubicBezTo>
                  <a:pt x="1439" y="591"/>
                  <a:pt x="1439" y="591"/>
                  <a:pt x="1439" y="591"/>
                </a:cubicBezTo>
                <a:cubicBezTo>
                  <a:pt x="1381" y="811"/>
                  <a:pt x="1381" y="811"/>
                  <a:pt x="1381" y="811"/>
                </a:cubicBezTo>
                <a:cubicBezTo>
                  <a:pt x="1371" y="811"/>
                  <a:pt x="1371" y="811"/>
                  <a:pt x="1371" y="811"/>
                </a:cubicBezTo>
                <a:cubicBezTo>
                  <a:pt x="1369" y="811"/>
                  <a:pt x="1367" y="812"/>
                  <a:pt x="1366" y="814"/>
                </a:cubicBezTo>
                <a:cubicBezTo>
                  <a:pt x="1266" y="736"/>
                  <a:pt x="1266" y="736"/>
                  <a:pt x="1266" y="736"/>
                </a:cubicBezTo>
                <a:cubicBezTo>
                  <a:pt x="1268" y="734"/>
                  <a:pt x="1269" y="731"/>
                  <a:pt x="1268" y="728"/>
                </a:cubicBezTo>
                <a:cubicBezTo>
                  <a:pt x="1256" y="707"/>
                  <a:pt x="1256" y="707"/>
                  <a:pt x="1256" y="707"/>
                </a:cubicBezTo>
                <a:cubicBezTo>
                  <a:pt x="1244" y="687"/>
                  <a:pt x="1244" y="687"/>
                  <a:pt x="1244" y="687"/>
                </a:cubicBezTo>
                <a:cubicBezTo>
                  <a:pt x="1242" y="683"/>
                  <a:pt x="1236" y="683"/>
                  <a:pt x="1234" y="687"/>
                </a:cubicBezTo>
                <a:cubicBezTo>
                  <a:pt x="1222" y="707"/>
                  <a:pt x="1222" y="707"/>
                  <a:pt x="1222" y="707"/>
                </a:cubicBezTo>
                <a:cubicBezTo>
                  <a:pt x="1221" y="709"/>
                  <a:pt x="1221" y="709"/>
                  <a:pt x="1221" y="709"/>
                </a:cubicBezTo>
                <a:cubicBezTo>
                  <a:pt x="907" y="664"/>
                  <a:pt x="907" y="664"/>
                  <a:pt x="907" y="664"/>
                </a:cubicBezTo>
                <a:cubicBezTo>
                  <a:pt x="898" y="647"/>
                  <a:pt x="898" y="647"/>
                  <a:pt x="898" y="647"/>
                </a:cubicBezTo>
                <a:cubicBezTo>
                  <a:pt x="1046" y="575"/>
                  <a:pt x="1046" y="575"/>
                  <a:pt x="1046" y="575"/>
                </a:cubicBezTo>
                <a:cubicBezTo>
                  <a:pt x="1047" y="577"/>
                  <a:pt x="1049" y="579"/>
                  <a:pt x="1051" y="579"/>
                </a:cubicBezTo>
                <a:cubicBezTo>
                  <a:pt x="1070" y="579"/>
                  <a:pt x="1070" y="579"/>
                  <a:pt x="1070" y="579"/>
                </a:cubicBezTo>
                <a:cubicBezTo>
                  <a:pt x="1073" y="579"/>
                  <a:pt x="1077" y="575"/>
                  <a:pt x="1077" y="572"/>
                </a:cubicBezTo>
                <a:cubicBezTo>
                  <a:pt x="1077" y="567"/>
                  <a:pt x="1077" y="567"/>
                  <a:pt x="1077" y="567"/>
                </a:cubicBezTo>
                <a:cubicBezTo>
                  <a:pt x="1425" y="571"/>
                  <a:pt x="1425" y="571"/>
                  <a:pt x="1425" y="571"/>
                </a:cubicBezTo>
                <a:cubicBezTo>
                  <a:pt x="1425" y="586"/>
                  <a:pt x="1425" y="586"/>
                  <a:pt x="1425" y="586"/>
                </a:cubicBezTo>
                <a:cubicBezTo>
                  <a:pt x="1425" y="589"/>
                  <a:pt x="1427" y="591"/>
                  <a:pt x="1430" y="591"/>
                </a:cubicBezTo>
                <a:close/>
                <a:moveTo>
                  <a:pt x="860" y="691"/>
                </a:moveTo>
                <a:cubicBezTo>
                  <a:pt x="833" y="843"/>
                  <a:pt x="833" y="843"/>
                  <a:pt x="833" y="843"/>
                </a:cubicBezTo>
                <a:cubicBezTo>
                  <a:pt x="817" y="843"/>
                  <a:pt x="817" y="843"/>
                  <a:pt x="817" y="843"/>
                </a:cubicBezTo>
                <a:cubicBezTo>
                  <a:pt x="814" y="843"/>
                  <a:pt x="813" y="845"/>
                  <a:pt x="813" y="848"/>
                </a:cubicBezTo>
                <a:cubicBezTo>
                  <a:pt x="813" y="870"/>
                  <a:pt x="813" y="870"/>
                  <a:pt x="813" y="870"/>
                </a:cubicBezTo>
                <a:cubicBezTo>
                  <a:pt x="626" y="963"/>
                  <a:pt x="626" y="963"/>
                  <a:pt x="626" y="963"/>
                </a:cubicBezTo>
                <a:cubicBezTo>
                  <a:pt x="625" y="962"/>
                  <a:pt x="624" y="962"/>
                  <a:pt x="623" y="961"/>
                </a:cubicBezTo>
                <a:cubicBezTo>
                  <a:pt x="846" y="691"/>
                  <a:pt x="846" y="691"/>
                  <a:pt x="846" y="691"/>
                </a:cubicBezTo>
                <a:lnTo>
                  <a:pt x="860" y="691"/>
                </a:lnTo>
                <a:close/>
                <a:moveTo>
                  <a:pt x="609" y="995"/>
                </a:moveTo>
                <a:cubicBezTo>
                  <a:pt x="611" y="995"/>
                  <a:pt x="613" y="995"/>
                  <a:pt x="615" y="994"/>
                </a:cubicBezTo>
                <a:cubicBezTo>
                  <a:pt x="686" y="1139"/>
                  <a:pt x="686" y="1139"/>
                  <a:pt x="686" y="1139"/>
                </a:cubicBezTo>
                <a:cubicBezTo>
                  <a:pt x="683" y="1139"/>
                  <a:pt x="681" y="1142"/>
                  <a:pt x="681" y="1145"/>
                </a:cubicBezTo>
                <a:cubicBezTo>
                  <a:pt x="681" y="1161"/>
                  <a:pt x="681" y="1161"/>
                  <a:pt x="681" y="1161"/>
                </a:cubicBezTo>
                <a:cubicBezTo>
                  <a:pt x="681" y="1164"/>
                  <a:pt x="684" y="1167"/>
                  <a:pt x="687" y="1167"/>
                </a:cubicBezTo>
                <a:cubicBezTo>
                  <a:pt x="688" y="1167"/>
                  <a:pt x="688" y="1167"/>
                  <a:pt x="688" y="1167"/>
                </a:cubicBezTo>
                <a:cubicBezTo>
                  <a:pt x="591" y="1418"/>
                  <a:pt x="591" y="1418"/>
                  <a:pt x="591" y="1418"/>
                </a:cubicBezTo>
                <a:cubicBezTo>
                  <a:pt x="587" y="1411"/>
                  <a:pt x="587" y="1411"/>
                  <a:pt x="587" y="1411"/>
                </a:cubicBezTo>
                <a:cubicBezTo>
                  <a:pt x="587" y="1411"/>
                  <a:pt x="587" y="1411"/>
                  <a:pt x="587" y="1410"/>
                </a:cubicBezTo>
                <a:lnTo>
                  <a:pt x="609" y="995"/>
                </a:lnTo>
                <a:close/>
                <a:moveTo>
                  <a:pt x="1470" y="1748"/>
                </a:moveTo>
                <a:cubicBezTo>
                  <a:pt x="1715" y="1642"/>
                  <a:pt x="1715" y="1642"/>
                  <a:pt x="1715" y="1642"/>
                </a:cubicBezTo>
                <a:cubicBezTo>
                  <a:pt x="1721" y="1653"/>
                  <a:pt x="1733" y="1661"/>
                  <a:pt x="1746" y="1661"/>
                </a:cubicBezTo>
                <a:cubicBezTo>
                  <a:pt x="1759" y="1661"/>
                  <a:pt x="1770" y="1654"/>
                  <a:pt x="1776" y="1644"/>
                </a:cubicBezTo>
                <a:cubicBezTo>
                  <a:pt x="1925" y="1721"/>
                  <a:pt x="1925" y="1721"/>
                  <a:pt x="1925" y="1721"/>
                </a:cubicBezTo>
                <a:cubicBezTo>
                  <a:pt x="1905" y="1756"/>
                  <a:pt x="1905" y="1756"/>
                  <a:pt x="1905" y="1756"/>
                </a:cubicBezTo>
                <a:cubicBezTo>
                  <a:pt x="1903" y="1759"/>
                  <a:pt x="1905" y="1763"/>
                  <a:pt x="1908" y="1764"/>
                </a:cubicBezTo>
                <a:cubicBezTo>
                  <a:pt x="1744" y="1886"/>
                  <a:pt x="1744" y="1886"/>
                  <a:pt x="1744" y="1886"/>
                </a:cubicBezTo>
                <a:cubicBezTo>
                  <a:pt x="1736" y="1876"/>
                  <a:pt x="1724" y="1870"/>
                  <a:pt x="1710" y="1870"/>
                </a:cubicBezTo>
                <a:cubicBezTo>
                  <a:pt x="1695" y="1870"/>
                  <a:pt x="1682" y="1878"/>
                  <a:pt x="1674" y="1889"/>
                </a:cubicBezTo>
                <a:cubicBezTo>
                  <a:pt x="1469" y="1764"/>
                  <a:pt x="1469" y="1764"/>
                  <a:pt x="1469" y="1764"/>
                </a:cubicBezTo>
                <a:cubicBezTo>
                  <a:pt x="1470" y="1761"/>
                  <a:pt x="1471" y="1758"/>
                  <a:pt x="1471" y="1755"/>
                </a:cubicBezTo>
                <a:cubicBezTo>
                  <a:pt x="1471" y="1752"/>
                  <a:pt x="1471" y="1750"/>
                  <a:pt x="1470" y="1748"/>
                </a:cubicBezTo>
                <a:close/>
                <a:moveTo>
                  <a:pt x="2209" y="1873"/>
                </a:moveTo>
                <a:cubicBezTo>
                  <a:pt x="2439" y="1684"/>
                  <a:pt x="2439" y="1684"/>
                  <a:pt x="2439" y="1684"/>
                </a:cubicBezTo>
                <a:cubicBezTo>
                  <a:pt x="2448" y="1695"/>
                  <a:pt x="2462" y="1702"/>
                  <a:pt x="2478" y="1702"/>
                </a:cubicBezTo>
                <a:cubicBezTo>
                  <a:pt x="2483" y="1702"/>
                  <a:pt x="2488" y="1701"/>
                  <a:pt x="2492" y="1699"/>
                </a:cubicBezTo>
                <a:cubicBezTo>
                  <a:pt x="2542" y="1845"/>
                  <a:pt x="2542" y="1845"/>
                  <a:pt x="2542" y="1845"/>
                </a:cubicBezTo>
                <a:cubicBezTo>
                  <a:pt x="2534" y="1848"/>
                  <a:pt x="2529" y="1855"/>
                  <a:pt x="2529" y="1864"/>
                </a:cubicBezTo>
                <a:cubicBezTo>
                  <a:pt x="2529" y="1864"/>
                  <a:pt x="2529" y="1864"/>
                  <a:pt x="2529" y="1864"/>
                </a:cubicBezTo>
                <a:cubicBezTo>
                  <a:pt x="2216" y="1890"/>
                  <a:pt x="2216" y="1890"/>
                  <a:pt x="2216" y="1890"/>
                </a:cubicBezTo>
                <a:cubicBezTo>
                  <a:pt x="2215" y="1884"/>
                  <a:pt x="2213" y="1878"/>
                  <a:pt x="2209" y="1873"/>
                </a:cubicBezTo>
                <a:close/>
                <a:moveTo>
                  <a:pt x="3145" y="1014"/>
                </a:moveTo>
                <a:cubicBezTo>
                  <a:pt x="3145" y="1042"/>
                  <a:pt x="3145" y="1042"/>
                  <a:pt x="3145" y="1042"/>
                </a:cubicBezTo>
                <a:cubicBezTo>
                  <a:pt x="2853" y="1012"/>
                  <a:pt x="2853" y="1012"/>
                  <a:pt x="2853" y="1012"/>
                </a:cubicBezTo>
                <a:cubicBezTo>
                  <a:pt x="2853" y="1003"/>
                  <a:pt x="2853" y="1003"/>
                  <a:pt x="2853" y="1003"/>
                </a:cubicBezTo>
                <a:cubicBezTo>
                  <a:pt x="2853" y="1000"/>
                  <a:pt x="2849" y="999"/>
                  <a:pt x="2846" y="999"/>
                </a:cubicBezTo>
                <a:cubicBezTo>
                  <a:pt x="2827" y="999"/>
                  <a:pt x="2827" y="999"/>
                  <a:pt x="2827" y="999"/>
                </a:cubicBezTo>
                <a:cubicBezTo>
                  <a:pt x="2824" y="999"/>
                  <a:pt x="2821" y="1000"/>
                  <a:pt x="2821" y="1003"/>
                </a:cubicBezTo>
                <a:cubicBezTo>
                  <a:pt x="2821" y="1022"/>
                  <a:pt x="2821" y="1022"/>
                  <a:pt x="2821" y="1022"/>
                </a:cubicBezTo>
                <a:cubicBezTo>
                  <a:pt x="2821" y="1025"/>
                  <a:pt x="2824" y="1027"/>
                  <a:pt x="2827" y="1027"/>
                </a:cubicBezTo>
                <a:cubicBezTo>
                  <a:pt x="2830" y="1027"/>
                  <a:pt x="2830" y="1027"/>
                  <a:pt x="2830" y="1027"/>
                </a:cubicBezTo>
                <a:cubicBezTo>
                  <a:pt x="2777" y="1214"/>
                  <a:pt x="2777" y="1214"/>
                  <a:pt x="2777" y="1214"/>
                </a:cubicBezTo>
                <a:cubicBezTo>
                  <a:pt x="2775" y="1213"/>
                  <a:pt x="2772" y="1213"/>
                  <a:pt x="2770" y="1213"/>
                </a:cubicBezTo>
                <a:cubicBezTo>
                  <a:pt x="2763" y="1213"/>
                  <a:pt x="2757" y="1215"/>
                  <a:pt x="2751" y="1219"/>
                </a:cubicBezTo>
                <a:cubicBezTo>
                  <a:pt x="2657" y="1172"/>
                  <a:pt x="2657" y="1172"/>
                  <a:pt x="2657" y="1172"/>
                </a:cubicBezTo>
                <a:cubicBezTo>
                  <a:pt x="2635" y="1136"/>
                  <a:pt x="2635" y="1136"/>
                  <a:pt x="2635" y="1136"/>
                </a:cubicBezTo>
                <a:cubicBezTo>
                  <a:pt x="2624" y="1117"/>
                  <a:pt x="2624" y="1117"/>
                  <a:pt x="2624" y="1117"/>
                </a:cubicBezTo>
                <a:cubicBezTo>
                  <a:pt x="2760" y="919"/>
                  <a:pt x="2760" y="919"/>
                  <a:pt x="2760" y="919"/>
                </a:cubicBezTo>
                <a:cubicBezTo>
                  <a:pt x="2784" y="919"/>
                  <a:pt x="2784" y="919"/>
                  <a:pt x="2784" y="919"/>
                </a:cubicBezTo>
                <a:cubicBezTo>
                  <a:pt x="2787" y="919"/>
                  <a:pt x="2789" y="914"/>
                  <a:pt x="2789" y="911"/>
                </a:cubicBezTo>
                <a:cubicBezTo>
                  <a:pt x="2789" y="891"/>
                  <a:pt x="2789" y="891"/>
                  <a:pt x="2789" y="891"/>
                </a:cubicBezTo>
                <a:cubicBezTo>
                  <a:pt x="2936" y="838"/>
                  <a:pt x="2936" y="838"/>
                  <a:pt x="2936" y="838"/>
                </a:cubicBezTo>
                <a:cubicBezTo>
                  <a:pt x="2934" y="841"/>
                  <a:pt x="2937" y="847"/>
                  <a:pt x="2941" y="847"/>
                </a:cubicBezTo>
                <a:cubicBezTo>
                  <a:pt x="2972" y="847"/>
                  <a:pt x="2972" y="847"/>
                  <a:pt x="2972" y="847"/>
                </a:cubicBezTo>
                <a:cubicBezTo>
                  <a:pt x="2994" y="847"/>
                  <a:pt x="2994" y="847"/>
                  <a:pt x="2994" y="847"/>
                </a:cubicBezTo>
                <a:cubicBezTo>
                  <a:pt x="3151" y="1009"/>
                  <a:pt x="3151" y="1009"/>
                  <a:pt x="3151" y="1009"/>
                </a:cubicBezTo>
                <a:cubicBezTo>
                  <a:pt x="3148" y="1010"/>
                  <a:pt x="3145" y="1011"/>
                  <a:pt x="3145" y="1014"/>
                </a:cubicBezTo>
                <a:close/>
                <a:moveTo>
                  <a:pt x="3053" y="639"/>
                </a:moveTo>
                <a:cubicBezTo>
                  <a:pt x="3062" y="639"/>
                  <a:pt x="3062" y="639"/>
                  <a:pt x="3062" y="639"/>
                </a:cubicBezTo>
                <a:cubicBezTo>
                  <a:pt x="2984" y="795"/>
                  <a:pt x="2984" y="795"/>
                  <a:pt x="2984" y="795"/>
                </a:cubicBezTo>
                <a:cubicBezTo>
                  <a:pt x="2977" y="783"/>
                  <a:pt x="2977" y="783"/>
                  <a:pt x="2977" y="783"/>
                </a:cubicBezTo>
                <a:cubicBezTo>
                  <a:pt x="2975" y="779"/>
                  <a:pt x="2970" y="778"/>
                  <a:pt x="2967" y="782"/>
                </a:cubicBezTo>
                <a:cubicBezTo>
                  <a:pt x="2952" y="809"/>
                  <a:pt x="2952" y="809"/>
                  <a:pt x="2952" y="809"/>
                </a:cubicBezTo>
                <a:cubicBezTo>
                  <a:pt x="2950" y="811"/>
                  <a:pt x="2950" y="811"/>
                  <a:pt x="2950" y="811"/>
                </a:cubicBezTo>
                <a:cubicBezTo>
                  <a:pt x="2689" y="720"/>
                  <a:pt x="2689" y="720"/>
                  <a:pt x="2689" y="720"/>
                </a:cubicBezTo>
                <a:cubicBezTo>
                  <a:pt x="2689" y="666"/>
                  <a:pt x="2689" y="666"/>
                  <a:pt x="2689" y="666"/>
                </a:cubicBezTo>
                <a:cubicBezTo>
                  <a:pt x="2689" y="664"/>
                  <a:pt x="2689" y="662"/>
                  <a:pt x="2687" y="661"/>
                </a:cubicBezTo>
                <a:cubicBezTo>
                  <a:pt x="2826" y="507"/>
                  <a:pt x="2826" y="507"/>
                  <a:pt x="2826" y="507"/>
                </a:cubicBezTo>
                <a:cubicBezTo>
                  <a:pt x="2826" y="507"/>
                  <a:pt x="2827" y="507"/>
                  <a:pt x="2827" y="507"/>
                </a:cubicBezTo>
                <a:cubicBezTo>
                  <a:pt x="2873" y="507"/>
                  <a:pt x="2873" y="507"/>
                  <a:pt x="2873" y="507"/>
                </a:cubicBezTo>
                <a:cubicBezTo>
                  <a:pt x="2876" y="507"/>
                  <a:pt x="2877" y="505"/>
                  <a:pt x="2877" y="502"/>
                </a:cubicBezTo>
                <a:cubicBezTo>
                  <a:pt x="2877" y="499"/>
                  <a:pt x="2877" y="499"/>
                  <a:pt x="2877" y="499"/>
                </a:cubicBezTo>
                <a:cubicBezTo>
                  <a:pt x="3058" y="610"/>
                  <a:pt x="3058" y="610"/>
                  <a:pt x="3058" y="610"/>
                </a:cubicBezTo>
                <a:cubicBezTo>
                  <a:pt x="3058" y="610"/>
                  <a:pt x="3058" y="610"/>
                  <a:pt x="3058" y="610"/>
                </a:cubicBezTo>
                <a:cubicBezTo>
                  <a:pt x="3048" y="629"/>
                  <a:pt x="3048" y="629"/>
                  <a:pt x="3048" y="629"/>
                </a:cubicBezTo>
                <a:cubicBezTo>
                  <a:pt x="3046" y="633"/>
                  <a:pt x="3049" y="639"/>
                  <a:pt x="3053" y="639"/>
                </a:cubicBezTo>
                <a:close/>
                <a:moveTo>
                  <a:pt x="2827" y="451"/>
                </a:moveTo>
                <a:cubicBezTo>
                  <a:pt x="2824" y="451"/>
                  <a:pt x="2821" y="453"/>
                  <a:pt x="2821" y="456"/>
                </a:cubicBezTo>
                <a:cubicBezTo>
                  <a:pt x="2821" y="475"/>
                  <a:pt x="2821" y="475"/>
                  <a:pt x="2821" y="475"/>
                </a:cubicBezTo>
                <a:cubicBezTo>
                  <a:pt x="2665" y="462"/>
                  <a:pt x="2665" y="462"/>
                  <a:pt x="2665" y="462"/>
                </a:cubicBezTo>
                <a:cubicBezTo>
                  <a:pt x="2665" y="448"/>
                  <a:pt x="2665" y="448"/>
                  <a:pt x="2665" y="448"/>
                </a:cubicBezTo>
                <a:cubicBezTo>
                  <a:pt x="2665" y="445"/>
                  <a:pt x="2663" y="443"/>
                  <a:pt x="2660" y="443"/>
                </a:cubicBezTo>
                <a:cubicBezTo>
                  <a:pt x="2657" y="443"/>
                  <a:pt x="2657" y="443"/>
                  <a:pt x="2657" y="443"/>
                </a:cubicBezTo>
                <a:cubicBezTo>
                  <a:pt x="2749" y="235"/>
                  <a:pt x="2749" y="235"/>
                  <a:pt x="2749" y="235"/>
                </a:cubicBezTo>
                <a:cubicBezTo>
                  <a:pt x="2757" y="235"/>
                  <a:pt x="2757" y="235"/>
                  <a:pt x="2757" y="235"/>
                </a:cubicBezTo>
                <a:cubicBezTo>
                  <a:pt x="2763" y="235"/>
                  <a:pt x="2763" y="235"/>
                  <a:pt x="2763" y="235"/>
                </a:cubicBezTo>
                <a:cubicBezTo>
                  <a:pt x="2838" y="451"/>
                  <a:pt x="2838" y="451"/>
                  <a:pt x="2838" y="451"/>
                </a:cubicBezTo>
                <a:lnTo>
                  <a:pt x="2827" y="451"/>
                </a:lnTo>
                <a:close/>
                <a:moveTo>
                  <a:pt x="2738" y="235"/>
                </a:moveTo>
                <a:cubicBezTo>
                  <a:pt x="2745" y="235"/>
                  <a:pt x="2745" y="235"/>
                  <a:pt x="2745" y="235"/>
                </a:cubicBezTo>
                <a:cubicBezTo>
                  <a:pt x="2653" y="443"/>
                  <a:pt x="2653" y="443"/>
                  <a:pt x="2653" y="443"/>
                </a:cubicBezTo>
                <a:cubicBezTo>
                  <a:pt x="2632" y="443"/>
                  <a:pt x="2632" y="443"/>
                  <a:pt x="2632" y="443"/>
                </a:cubicBezTo>
                <a:cubicBezTo>
                  <a:pt x="2629" y="443"/>
                  <a:pt x="2627" y="444"/>
                  <a:pt x="2626" y="447"/>
                </a:cubicBezTo>
                <a:cubicBezTo>
                  <a:pt x="2505" y="363"/>
                  <a:pt x="2505" y="363"/>
                  <a:pt x="2505" y="363"/>
                </a:cubicBezTo>
                <a:cubicBezTo>
                  <a:pt x="2505" y="344"/>
                  <a:pt x="2505" y="344"/>
                  <a:pt x="2505" y="344"/>
                </a:cubicBezTo>
                <a:cubicBezTo>
                  <a:pt x="2505" y="341"/>
                  <a:pt x="2503" y="339"/>
                  <a:pt x="2500" y="339"/>
                </a:cubicBezTo>
                <a:cubicBezTo>
                  <a:pt x="2479" y="339"/>
                  <a:pt x="2479" y="339"/>
                  <a:pt x="2479" y="339"/>
                </a:cubicBezTo>
                <a:cubicBezTo>
                  <a:pt x="2476" y="339"/>
                  <a:pt x="2473" y="341"/>
                  <a:pt x="2473" y="344"/>
                </a:cubicBezTo>
                <a:cubicBezTo>
                  <a:pt x="2473" y="348"/>
                  <a:pt x="2473" y="348"/>
                  <a:pt x="2473" y="348"/>
                </a:cubicBezTo>
                <a:cubicBezTo>
                  <a:pt x="2201" y="280"/>
                  <a:pt x="2201" y="280"/>
                  <a:pt x="2201" y="280"/>
                </a:cubicBezTo>
                <a:cubicBezTo>
                  <a:pt x="2201" y="273"/>
                  <a:pt x="2201" y="273"/>
                  <a:pt x="2201" y="273"/>
                </a:cubicBezTo>
                <a:cubicBezTo>
                  <a:pt x="2738" y="215"/>
                  <a:pt x="2738" y="215"/>
                  <a:pt x="2738" y="215"/>
                </a:cubicBezTo>
                <a:cubicBezTo>
                  <a:pt x="2733" y="225"/>
                  <a:pt x="2733" y="225"/>
                  <a:pt x="2733" y="225"/>
                </a:cubicBezTo>
                <a:cubicBezTo>
                  <a:pt x="2730" y="229"/>
                  <a:pt x="2733" y="235"/>
                  <a:pt x="2738" y="235"/>
                </a:cubicBezTo>
                <a:close/>
                <a:moveTo>
                  <a:pt x="1572" y="271"/>
                </a:moveTo>
                <a:cubicBezTo>
                  <a:pt x="1574" y="271"/>
                  <a:pt x="1576" y="272"/>
                  <a:pt x="1578" y="271"/>
                </a:cubicBezTo>
                <a:cubicBezTo>
                  <a:pt x="1629" y="399"/>
                  <a:pt x="1629" y="399"/>
                  <a:pt x="1629" y="399"/>
                </a:cubicBezTo>
                <a:cubicBezTo>
                  <a:pt x="1613" y="399"/>
                  <a:pt x="1613" y="399"/>
                  <a:pt x="1613" y="399"/>
                </a:cubicBezTo>
                <a:cubicBezTo>
                  <a:pt x="1610" y="399"/>
                  <a:pt x="1605" y="400"/>
                  <a:pt x="1605" y="403"/>
                </a:cubicBezTo>
                <a:cubicBezTo>
                  <a:pt x="1605" y="433"/>
                  <a:pt x="1605" y="433"/>
                  <a:pt x="1605" y="433"/>
                </a:cubicBezTo>
                <a:cubicBezTo>
                  <a:pt x="1344" y="369"/>
                  <a:pt x="1344" y="369"/>
                  <a:pt x="1344" y="369"/>
                </a:cubicBezTo>
                <a:cubicBezTo>
                  <a:pt x="1344" y="368"/>
                  <a:pt x="1345" y="367"/>
                  <a:pt x="1345" y="366"/>
                </a:cubicBezTo>
                <a:cubicBezTo>
                  <a:pt x="1345" y="364"/>
                  <a:pt x="1345" y="361"/>
                  <a:pt x="1344" y="359"/>
                </a:cubicBezTo>
                <a:cubicBezTo>
                  <a:pt x="1552" y="260"/>
                  <a:pt x="1552" y="260"/>
                  <a:pt x="1552" y="260"/>
                </a:cubicBezTo>
                <a:cubicBezTo>
                  <a:pt x="1556" y="267"/>
                  <a:pt x="1564" y="271"/>
                  <a:pt x="1572" y="271"/>
                </a:cubicBezTo>
                <a:close/>
                <a:moveTo>
                  <a:pt x="1328" y="384"/>
                </a:moveTo>
                <a:cubicBezTo>
                  <a:pt x="1329" y="384"/>
                  <a:pt x="1331" y="384"/>
                  <a:pt x="1332" y="384"/>
                </a:cubicBezTo>
                <a:cubicBezTo>
                  <a:pt x="1431" y="547"/>
                  <a:pt x="1431" y="547"/>
                  <a:pt x="1431" y="547"/>
                </a:cubicBezTo>
                <a:cubicBezTo>
                  <a:pt x="1430" y="547"/>
                  <a:pt x="1430" y="547"/>
                  <a:pt x="1430" y="547"/>
                </a:cubicBezTo>
                <a:cubicBezTo>
                  <a:pt x="1427" y="547"/>
                  <a:pt x="1425" y="550"/>
                  <a:pt x="1425" y="553"/>
                </a:cubicBezTo>
                <a:cubicBezTo>
                  <a:pt x="1425" y="567"/>
                  <a:pt x="1425" y="567"/>
                  <a:pt x="1425" y="567"/>
                </a:cubicBezTo>
                <a:cubicBezTo>
                  <a:pt x="1077" y="563"/>
                  <a:pt x="1077" y="563"/>
                  <a:pt x="1077" y="563"/>
                </a:cubicBezTo>
                <a:cubicBezTo>
                  <a:pt x="1077" y="553"/>
                  <a:pt x="1077" y="553"/>
                  <a:pt x="1077" y="553"/>
                </a:cubicBezTo>
                <a:cubicBezTo>
                  <a:pt x="1077" y="551"/>
                  <a:pt x="1076" y="551"/>
                  <a:pt x="1075" y="550"/>
                </a:cubicBezTo>
                <a:cubicBezTo>
                  <a:pt x="1124" y="427"/>
                  <a:pt x="1124" y="427"/>
                  <a:pt x="1124" y="427"/>
                </a:cubicBezTo>
                <a:cubicBezTo>
                  <a:pt x="1130" y="427"/>
                  <a:pt x="1130" y="427"/>
                  <a:pt x="1130" y="427"/>
                </a:cubicBezTo>
                <a:cubicBezTo>
                  <a:pt x="1150" y="427"/>
                  <a:pt x="1150" y="427"/>
                  <a:pt x="1150" y="427"/>
                </a:cubicBezTo>
                <a:cubicBezTo>
                  <a:pt x="1155" y="427"/>
                  <a:pt x="1158" y="421"/>
                  <a:pt x="1155" y="417"/>
                </a:cubicBezTo>
                <a:cubicBezTo>
                  <a:pt x="1149" y="405"/>
                  <a:pt x="1149" y="405"/>
                  <a:pt x="1149" y="405"/>
                </a:cubicBezTo>
                <a:cubicBezTo>
                  <a:pt x="1311" y="371"/>
                  <a:pt x="1311" y="371"/>
                  <a:pt x="1311" y="371"/>
                </a:cubicBezTo>
                <a:cubicBezTo>
                  <a:pt x="1313" y="379"/>
                  <a:pt x="1320" y="384"/>
                  <a:pt x="1328" y="384"/>
                </a:cubicBezTo>
                <a:close/>
                <a:moveTo>
                  <a:pt x="1108" y="425"/>
                </a:moveTo>
                <a:cubicBezTo>
                  <a:pt x="890" y="635"/>
                  <a:pt x="890" y="635"/>
                  <a:pt x="890" y="635"/>
                </a:cubicBezTo>
                <a:cubicBezTo>
                  <a:pt x="875" y="609"/>
                  <a:pt x="875" y="609"/>
                  <a:pt x="875" y="609"/>
                </a:cubicBezTo>
                <a:cubicBezTo>
                  <a:pt x="873" y="605"/>
                  <a:pt x="868" y="605"/>
                  <a:pt x="865" y="609"/>
                </a:cubicBezTo>
                <a:cubicBezTo>
                  <a:pt x="864" y="612"/>
                  <a:pt x="864" y="612"/>
                  <a:pt x="864" y="612"/>
                </a:cubicBezTo>
                <a:cubicBezTo>
                  <a:pt x="823" y="282"/>
                  <a:pt x="823" y="282"/>
                  <a:pt x="823" y="282"/>
                </a:cubicBezTo>
                <a:cubicBezTo>
                  <a:pt x="826" y="280"/>
                  <a:pt x="829" y="278"/>
                  <a:pt x="831" y="275"/>
                </a:cubicBezTo>
                <a:cubicBezTo>
                  <a:pt x="1113" y="401"/>
                  <a:pt x="1113" y="401"/>
                  <a:pt x="1113" y="401"/>
                </a:cubicBezTo>
                <a:cubicBezTo>
                  <a:pt x="1105" y="416"/>
                  <a:pt x="1105" y="416"/>
                  <a:pt x="1105" y="416"/>
                </a:cubicBezTo>
                <a:cubicBezTo>
                  <a:pt x="1103" y="420"/>
                  <a:pt x="1105" y="424"/>
                  <a:pt x="1108" y="425"/>
                </a:cubicBezTo>
                <a:close/>
                <a:moveTo>
                  <a:pt x="817" y="283"/>
                </a:moveTo>
                <a:cubicBezTo>
                  <a:pt x="818" y="283"/>
                  <a:pt x="818" y="283"/>
                  <a:pt x="819" y="283"/>
                </a:cubicBezTo>
                <a:cubicBezTo>
                  <a:pt x="860" y="617"/>
                  <a:pt x="860" y="617"/>
                  <a:pt x="860" y="617"/>
                </a:cubicBezTo>
                <a:cubicBezTo>
                  <a:pt x="845" y="644"/>
                  <a:pt x="845" y="644"/>
                  <a:pt x="845" y="644"/>
                </a:cubicBezTo>
                <a:cubicBezTo>
                  <a:pt x="836" y="661"/>
                  <a:pt x="836" y="661"/>
                  <a:pt x="836" y="661"/>
                </a:cubicBezTo>
                <a:cubicBezTo>
                  <a:pt x="529" y="687"/>
                  <a:pt x="529" y="687"/>
                  <a:pt x="529" y="687"/>
                </a:cubicBezTo>
                <a:cubicBezTo>
                  <a:pt x="529" y="675"/>
                  <a:pt x="529" y="675"/>
                  <a:pt x="529" y="675"/>
                </a:cubicBezTo>
                <a:cubicBezTo>
                  <a:pt x="529" y="673"/>
                  <a:pt x="527" y="671"/>
                  <a:pt x="525" y="670"/>
                </a:cubicBezTo>
                <a:cubicBezTo>
                  <a:pt x="811" y="282"/>
                  <a:pt x="811" y="282"/>
                  <a:pt x="811" y="282"/>
                </a:cubicBezTo>
                <a:cubicBezTo>
                  <a:pt x="813" y="283"/>
                  <a:pt x="815" y="283"/>
                  <a:pt x="817" y="283"/>
                </a:cubicBezTo>
                <a:close/>
                <a:moveTo>
                  <a:pt x="523" y="711"/>
                </a:moveTo>
                <a:cubicBezTo>
                  <a:pt x="526" y="711"/>
                  <a:pt x="529" y="710"/>
                  <a:pt x="529" y="707"/>
                </a:cubicBezTo>
                <a:cubicBezTo>
                  <a:pt x="529" y="691"/>
                  <a:pt x="529" y="691"/>
                  <a:pt x="529" y="691"/>
                </a:cubicBezTo>
                <a:cubicBezTo>
                  <a:pt x="833" y="665"/>
                  <a:pt x="833" y="665"/>
                  <a:pt x="833" y="665"/>
                </a:cubicBezTo>
                <a:cubicBezTo>
                  <a:pt x="824" y="681"/>
                  <a:pt x="824" y="681"/>
                  <a:pt x="824" y="681"/>
                </a:cubicBezTo>
                <a:cubicBezTo>
                  <a:pt x="822" y="685"/>
                  <a:pt x="825" y="691"/>
                  <a:pt x="829" y="691"/>
                </a:cubicBezTo>
                <a:cubicBezTo>
                  <a:pt x="841" y="691"/>
                  <a:pt x="841" y="691"/>
                  <a:pt x="841" y="691"/>
                </a:cubicBezTo>
                <a:cubicBezTo>
                  <a:pt x="620" y="958"/>
                  <a:pt x="620" y="958"/>
                  <a:pt x="620" y="958"/>
                </a:cubicBezTo>
                <a:cubicBezTo>
                  <a:pt x="616" y="956"/>
                  <a:pt x="612" y="954"/>
                  <a:pt x="608" y="954"/>
                </a:cubicBezTo>
                <a:cubicBezTo>
                  <a:pt x="606" y="954"/>
                  <a:pt x="605" y="953"/>
                  <a:pt x="603" y="954"/>
                </a:cubicBezTo>
                <a:cubicBezTo>
                  <a:pt x="517" y="711"/>
                  <a:pt x="517" y="711"/>
                  <a:pt x="517" y="711"/>
                </a:cubicBezTo>
                <a:lnTo>
                  <a:pt x="523" y="711"/>
                </a:lnTo>
                <a:close/>
                <a:moveTo>
                  <a:pt x="605" y="995"/>
                </a:moveTo>
                <a:cubicBezTo>
                  <a:pt x="583" y="1408"/>
                  <a:pt x="583" y="1408"/>
                  <a:pt x="583" y="1408"/>
                </a:cubicBezTo>
                <a:cubicBezTo>
                  <a:pt x="580" y="1408"/>
                  <a:pt x="578" y="1409"/>
                  <a:pt x="577" y="1411"/>
                </a:cubicBezTo>
                <a:cubicBezTo>
                  <a:pt x="570" y="1423"/>
                  <a:pt x="570" y="1423"/>
                  <a:pt x="570" y="1423"/>
                </a:cubicBezTo>
                <a:cubicBezTo>
                  <a:pt x="389" y="1155"/>
                  <a:pt x="389" y="1155"/>
                  <a:pt x="389" y="1155"/>
                </a:cubicBezTo>
                <a:cubicBezTo>
                  <a:pt x="393" y="1152"/>
                  <a:pt x="395" y="1148"/>
                  <a:pt x="395" y="1142"/>
                </a:cubicBezTo>
                <a:cubicBezTo>
                  <a:pt x="395" y="1139"/>
                  <a:pt x="394" y="1137"/>
                  <a:pt x="393" y="1134"/>
                </a:cubicBezTo>
                <a:cubicBezTo>
                  <a:pt x="593" y="988"/>
                  <a:pt x="593" y="988"/>
                  <a:pt x="593" y="988"/>
                </a:cubicBezTo>
                <a:cubicBezTo>
                  <a:pt x="596" y="992"/>
                  <a:pt x="600" y="994"/>
                  <a:pt x="605" y="995"/>
                </a:cubicBezTo>
                <a:close/>
                <a:moveTo>
                  <a:pt x="386" y="1158"/>
                </a:moveTo>
                <a:cubicBezTo>
                  <a:pt x="568" y="1427"/>
                  <a:pt x="568" y="1427"/>
                  <a:pt x="568" y="1427"/>
                </a:cubicBezTo>
                <a:cubicBezTo>
                  <a:pt x="566" y="1431"/>
                  <a:pt x="566" y="1431"/>
                  <a:pt x="566" y="1431"/>
                </a:cubicBezTo>
                <a:cubicBezTo>
                  <a:pt x="554" y="1452"/>
                  <a:pt x="554" y="1452"/>
                  <a:pt x="554" y="1452"/>
                </a:cubicBezTo>
                <a:cubicBezTo>
                  <a:pt x="554" y="1452"/>
                  <a:pt x="554" y="1452"/>
                  <a:pt x="554" y="1452"/>
                </a:cubicBezTo>
                <a:cubicBezTo>
                  <a:pt x="386" y="1507"/>
                  <a:pt x="386" y="1507"/>
                  <a:pt x="386" y="1507"/>
                </a:cubicBezTo>
                <a:cubicBezTo>
                  <a:pt x="383" y="1500"/>
                  <a:pt x="383" y="1500"/>
                  <a:pt x="383" y="1500"/>
                </a:cubicBezTo>
                <a:cubicBezTo>
                  <a:pt x="382" y="1500"/>
                  <a:pt x="382" y="1499"/>
                  <a:pt x="381" y="1498"/>
                </a:cubicBezTo>
                <a:cubicBezTo>
                  <a:pt x="380" y="1159"/>
                  <a:pt x="380" y="1159"/>
                  <a:pt x="380" y="1159"/>
                </a:cubicBezTo>
                <a:cubicBezTo>
                  <a:pt x="382" y="1159"/>
                  <a:pt x="384" y="1159"/>
                  <a:pt x="386" y="1158"/>
                </a:cubicBezTo>
                <a:close/>
                <a:moveTo>
                  <a:pt x="853" y="1567"/>
                </a:moveTo>
                <a:cubicBezTo>
                  <a:pt x="1001" y="1473"/>
                  <a:pt x="1001" y="1473"/>
                  <a:pt x="1001" y="1473"/>
                </a:cubicBezTo>
                <a:cubicBezTo>
                  <a:pt x="1004" y="1477"/>
                  <a:pt x="1008" y="1480"/>
                  <a:pt x="1014" y="1480"/>
                </a:cubicBezTo>
                <a:cubicBezTo>
                  <a:pt x="1021" y="1480"/>
                  <a:pt x="1028" y="1475"/>
                  <a:pt x="1030" y="1468"/>
                </a:cubicBezTo>
                <a:cubicBezTo>
                  <a:pt x="1263" y="1519"/>
                  <a:pt x="1263" y="1519"/>
                  <a:pt x="1263" y="1519"/>
                </a:cubicBezTo>
                <a:cubicBezTo>
                  <a:pt x="1249" y="1545"/>
                  <a:pt x="1249" y="1545"/>
                  <a:pt x="1249" y="1545"/>
                </a:cubicBezTo>
                <a:cubicBezTo>
                  <a:pt x="1247" y="1549"/>
                  <a:pt x="1250" y="1555"/>
                  <a:pt x="1254" y="1555"/>
                </a:cubicBezTo>
                <a:cubicBezTo>
                  <a:pt x="1275" y="1555"/>
                  <a:pt x="1275" y="1555"/>
                  <a:pt x="1275" y="1555"/>
                </a:cubicBezTo>
                <a:cubicBezTo>
                  <a:pt x="1176" y="1791"/>
                  <a:pt x="1176" y="1791"/>
                  <a:pt x="1176" y="1791"/>
                </a:cubicBezTo>
                <a:cubicBezTo>
                  <a:pt x="1154" y="1791"/>
                  <a:pt x="1154" y="1791"/>
                  <a:pt x="1154" y="1791"/>
                </a:cubicBezTo>
                <a:cubicBezTo>
                  <a:pt x="1151" y="1791"/>
                  <a:pt x="1149" y="1792"/>
                  <a:pt x="1148" y="1794"/>
                </a:cubicBezTo>
                <a:cubicBezTo>
                  <a:pt x="853" y="1583"/>
                  <a:pt x="853" y="1583"/>
                  <a:pt x="853" y="1583"/>
                </a:cubicBezTo>
                <a:cubicBezTo>
                  <a:pt x="854" y="1581"/>
                  <a:pt x="855" y="1578"/>
                  <a:pt x="855" y="1575"/>
                </a:cubicBezTo>
                <a:cubicBezTo>
                  <a:pt x="855" y="1572"/>
                  <a:pt x="854" y="1569"/>
                  <a:pt x="853" y="1567"/>
                </a:cubicBezTo>
                <a:close/>
                <a:moveTo>
                  <a:pt x="1189" y="1809"/>
                </a:moveTo>
                <a:cubicBezTo>
                  <a:pt x="1429" y="1761"/>
                  <a:pt x="1429" y="1761"/>
                  <a:pt x="1429" y="1761"/>
                </a:cubicBezTo>
                <a:cubicBezTo>
                  <a:pt x="1432" y="1769"/>
                  <a:pt x="1440" y="1776"/>
                  <a:pt x="1450" y="1776"/>
                </a:cubicBezTo>
                <a:cubicBezTo>
                  <a:pt x="1457" y="1776"/>
                  <a:pt x="1463" y="1772"/>
                  <a:pt x="1467" y="1767"/>
                </a:cubicBezTo>
                <a:cubicBezTo>
                  <a:pt x="1672" y="1893"/>
                  <a:pt x="1672" y="1893"/>
                  <a:pt x="1672" y="1893"/>
                </a:cubicBezTo>
                <a:cubicBezTo>
                  <a:pt x="1670" y="1896"/>
                  <a:pt x="1668" y="1900"/>
                  <a:pt x="1667" y="1904"/>
                </a:cubicBezTo>
                <a:cubicBezTo>
                  <a:pt x="1189" y="1813"/>
                  <a:pt x="1189" y="1813"/>
                  <a:pt x="1189" y="1813"/>
                </a:cubicBezTo>
                <a:lnTo>
                  <a:pt x="1189" y="1809"/>
                </a:lnTo>
                <a:close/>
                <a:moveTo>
                  <a:pt x="2566" y="1849"/>
                </a:moveTo>
                <a:cubicBezTo>
                  <a:pt x="2760" y="1624"/>
                  <a:pt x="2760" y="1624"/>
                  <a:pt x="2760" y="1624"/>
                </a:cubicBezTo>
                <a:cubicBezTo>
                  <a:pt x="2762" y="1626"/>
                  <a:pt x="2766" y="1627"/>
                  <a:pt x="2769" y="1627"/>
                </a:cubicBezTo>
                <a:cubicBezTo>
                  <a:pt x="2778" y="1627"/>
                  <a:pt x="2786" y="1619"/>
                  <a:pt x="2786" y="1611"/>
                </a:cubicBezTo>
                <a:cubicBezTo>
                  <a:pt x="2972" y="1611"/>
                  <a:pt x="2972" y="1611"/>
                  <a:pt x="2972" y="1611"/>
                </a:cubicBezTo>
                <a:cubicBezTo>
                  <a:pt x="2972" y="1613"/>
                  <a:pt x="2973" y="1616"/>
                  <a:pt x="2974" y="1618"/>
                </a:cubicBezTo>
                <a:cubicBezTo>
                  <a:pt x="2568" y="1852"/>
                  <a:pt x="2568" y="1852"/>
                  <a:pt x="2568" y="1852"/>
                </a:cubicBezTo>
                <a:cubicBezTo>
                  <a:pt x="2567" y="1851"/>
                  <a:pt x="2567" y="1850"/>
                  <a:pt x="2566" y="1849"/>
                </a:cubicBezTo>
                <a:close/>
                <a:moveTo>
                  <a:pt x="2994" y="1586"/>
                </a:moveTo>
                <a:cubicBezTo>
                  <a:pt x="2991" y="1586"/>
                  <a:pt x="2987" y="1587"/>
                  <a:pt x="2984" y="1589"/>
                </a:cubicBezTo>
                <a:cubicBezTo>
                  <a:pt x="2796" y="1265"/>
                  <a:pt x="2796" y="1265"/>
                  <a:pt x="2796" y="1265"/>
                </a:cubicBezTo>
                <a:cubicBezTo>
                  <a:pt x="2800" y="1260"/>
                  <a:pt x="2802" y="1253"/>
                  <a:pt x="2802" y="1246"/>
                </a:cubicBezTo>
                <a:cubicBezTo>
                  <a:pt x="2802" y="1243"/>
                  <a:pt x="2802" y="1241"/>
                  <a:pt x="2801" y="1238"/>
                </a:cubicBezTo>
                <a:cubicBezTo>
                  <a:pt x="3012" y="1272"/>
                  <a:pt x="3012" y="1272"/>
                  <a:pt x="3012" y="1272"/>
                </a:cubicBezTo>
                <a:cubicBezTo>
                  <a:pt x="3012" y="1273"/>
                  <a:pt x="3012" y="1273"/>
                  <a:pt x="3012" y="1273"/>
                </a:cubicBezTo>
                <a:cubicBezTo>
                  <a:pt x="3012" y="1285"/>
                  <a:pt x="3021" y="1295"/>
                  <a:pt x="3033" y="1295"/>
                </a:cubicBezTo>
                <a:cubicBezTo>
                  <a:pt x="3036" y="1295"/>
                  <a:pt x="3039" y="1294"/>
                  <a:pt x="3042" y="1292"/>
                </a:cubicBezTo>
                <a:cubicBezTo>
                  <a:pt x="3118" y="1419"/>
                  <a:pt x="3118" y="1419"/>
                  <a:pt x="3118" y="1419"/>
                </a:cubicBezTo>
                <a:cubicBezTo>
                  <a:pt x="3113" y="1427"/>
                  <a:pt x="3113" y="1427"/>
                  <a:pt x="3113" y="1427"/>
                </a:cubicBezTo>
                <a:cubicBezTo>
                  <a:pt x="3103" y="1445"/>
                  <a:pt x="3103" y="1445"/>
                  <a:pt x="3103" y="1445"/>
                </a:cubicBezTo>
                <a:cubicBezTo>
                  <a:pt x="3101" y="1449"/>
                  <a:pt x="3104" y="1455"/>
                  <a:pt x="3108" y="1455"/>
                </a:cubicBezTo>
                <a:cubicBezTo>
                  <a:pt x="3110" y="1455"/>
                  <a:pt x="3110" y="1455"/>
                  <a:pt x="3110" y="1455"/>
                </a:cubicBezTo>
                <a:cubicBezTo>
                  <a:pt x="3006" y="1591"/>
                  <a:pt x="3006" y="1591"/>
                  <a:pt x="3006" y="1591"/>
                </a:cubicBezTo>
                <a:cubicBezTo>
                  <a:pt x="3003" y="1589"/>
                  <a:pt x="2999" y="1586"/>
                  <a:pt x="2994" y="1586"/>
                </a:cubicBezTo>
                <a:close/>
                <a:moveTo>
                  <a:pt x="3324" y="1234"/>
                </a:moveTo>
                <a:cubicBezTo>
                  <a:pt x="3139" y="1419"/>
                  <a:pt x="3139" y="1419"/>
                  <a:pt x="3139" y="1419"/>
                </a:cubicBezTo>
                <a:cubicBezTo>
                  <a:pt x="3133" y="1409"/>
                  <a:pt x="3133" y="1409"/>
                  <a:pt x="3133" y="1409"/>
                </a:cubicBezTo>
                <a:cubicBezTo>
                  <a:pt x="3131" y="1405"/>
                  <a:pt x="3126" y="1405"/>
                  <a:pt x="3123" y="1409"/>
                </a:cubicBezTo>
                <a:cubicBezTo>
                  <a:pt x="3120" y="1415"/>
                  <a:pt x="3120" y="1415"/>
                  <a:pt x="3120" y="1415"/>
                </a:cubicBezTo>
                <a:cubicBezTo>
                  <a:pt x="3046" y="1290"/>
                  <a:pt x="3046" y="1290"/>
                  <a:pt x="3046" y="1290"/>
                </a:cubicBezTo>
                <a:cubicBezTo>
                  <a:pt x="3051" y="1287"/>
                  <a:pt x="3054" y="1280"/>
                  <a:pt x="3054" y="1273"/>
                </a:cubicBezTo>
                <a:cubicBezTo>
                  <a:pt x="3054" y="1267"/>
                  <a:pt x="3051" y="1261"/>
                  <a:pt x="3047" y="1258"/>
                </a:cubicBezTo>
                <a:cubicBezTo>
                  <a:pt x="3158" y="1103"/>
                  <a:pt x="3158" y="1103"/>
                  <a:pt x="3158" y="1103"/>
                </a:cubicBezTo>
                <a:cubicBezTo>
                  <a:pt x="3236" y="1103"/>
                  <a:pt x="3236" y="1103"/>
                  <a:pt x="3236" y="1103"/>
                </a:cubicBezTo>
                <a:cubicBezTo>
                  <a:pt x="3237" y="1103"/>
                  <a:pt x="3238" y="1103"/>
                  <a:pt x="3239" y="1102"/>
                </a:cubicBezTo>
                <a:cubicBezTo>
                  <a:pt x="3325" y="1200"/>
                  <a:pt x="3325" y="1200"/>
                  <a:pt x="3325" y="1200"/>
                </a:cubicBezTo>
                <a:cubicBezTo>
                  <a:pt x="3320" y="1204"/>
                  <a:pt x="3316" y="1210"/>
                  <a:pt x="3316" y="1217"/>
                </a:cubicBezTo>
                <a:cubicBezTo>
                  <a:pt x="3316" y="1224"/>
                  <a:pt x="3319" y="1230"/>
                  <a:pt x="3324" y="1234"/>
                </a:cubicBezTo>
                <a:close/>
                <a:moveTo>
                  <a:pt x="3158" y="1007"/>
                </a:moveTo>
                <a:cubicBezTo>
                  <a:pt x="2999" y="847"/>
                  <a:pt x="2999" y="847"/>
                  <a:pt x="2999" y="847"/>
                </a:cubicBezTo>
                <a:cubicBezTo>
                  <a:pt x="3003" y="847"/>
                  <a:pt x="3003" y="847"/>
                  <a:pt x="3003" y="847"/>
                </a:cubicBezTo>
                <a:cubicBezTo>
                  <a:pt x="3008" y="847"/>
                  <a:pt x="3010" y="841"/>
                  <a:pt x="3008" y="837"/>
                </a:cubicBezTo>
                <a:cubicBezTo>
                  <a:pt x="3002" y="824"/>
                  <a:pt x="3002" y="824"/>
                  <a:pt x="3002" y="824"/>
                </a:cubicBezTo>
                <a:cubicBezTo>
                  <a:pt x="3133" y="827"/>
                  <a:pt x="3133" y="827"/>
                  <a:pt x="3133" y="827"/>
                </a:cubicBezTo>
                <a:cubicBezTo>
                  <a:pt x="3133" y="838"/>
                  <a:pt x="3133" y="838"/>
                  <a:pt x="3133" y="838"/>
                </a:cubicBezTo>
                <a:cubicBezTo>
                  <a:pt x="3133" y="841"/>
                  <a:pt x="3134" y="843"/>
                  <a:pt x="3137" y="843"/>
                </a:cubicBezTo>
                <a:cubicBezTo>
                  <a:pt x="3153" y="843"/>
                  <a:pt x="3153" y="843"/>
                  <a:pt x="3153" y="843"/>
                </a:cubicBezTo>
                <a:cubicBezTo>
                  <a:pt x="3185" y="1007"/>
                  <a:pt x="3185" y="1007"/>
                  <a:pt x="3185" y="1007"/>
                </a:cubicBezTo>
                <a:lnTo>
                  <a:pt x="3158" y="1007"/>
                </a:lnTo>
                <a:close/>
                <a:moveTo>
                  <a:pt x="3162" y="803"/>
                </a:moveTo>
                <a:cubicBezTo>
                  <a:pt x="3146" y="803"/>
                  <a:pt x="3146" y="803"/>
                  <a:pt x="3146" y="803"/>
                </a:cubicBezTo>
                <a:cubicBezTo>
                  <a:pt x="3083" y="639"/>
                  <a:pt x="3083" y="639"/>
                  <a:pt x="3083" y="639"/>
                </a:cubicBezTo>
                <a:cubicBezTo>
                  <a:pt x="3094" y="639"/>
                  <a:pt x="3094" y="639"/>
                  <a:pt x="3094" y="639"/>
                </a:cubicBezTo>
                <a:cubicBezTo>
                  <a:pt x="3098" y="639"/>
                  <a:pt x="3101" y="633"/>
                  <a:pt x="3099" y="629"/>
                </a:cubicBezTo>
                <a:cubicBezTo>
                  <a:pt x="3090" y="613"/>
                  <a:pt x="3090" y="613"/>
                  <a:pt x="3090" y="613"/>
                </a:cubicBezTo>
                <a:cubicBezTo>
                  <a:pt x="3324" y="509"/>
                  <a:pt x="3324" y="509"/>
                  <a:pt x="3324" y="509"/>
                </a:cubicBezTo>
                <a:cubicBezTo>
                  <a:pt x="3325" y="510"/>
                  <a:pt x="3326" y="512"/>
                  <a:pt x="3328" y="513"/>
                </a:cubicBezTo>
                <a:lnTo>
                  <a:pt x="3162" y="803"/>
                </a:lnTo>
                <a:close/>
                <a:moveTo>
                  <a:pt x="3322" y="505"/>
                </a:moveTo>
                <a:cubicBezTo>
                  <a:pt x="3088" y="609"/>
                  <a:pt x="3088" y="609"/>
                  <a:pt x="3088" y="609"/>
                </a:cubicBezTo>
                <a:cubicBezTo>
                  <a:pt x="3079" y="592"/>
                  <a:pt x="3079" y="592"/>
                  <a:pt x="3079" y="592"/>
                </a:cubicBezTo>
                <a:cubicBezTo>
                  <a:pt x="3076" y="588"/>
                  <a:pt x="3071" y="588"/>
                  <a:pt x="3069" y="592"/>
                </a:cubicBezTo>
                <a:cubicBezTo>
                  <a:pt x="3060" y="607"/>
                  <a:pt x="3060" y="607"/>
                  <a:pt x="3060" y="607"/>
                </a:cubicBezTo>
                <a:cubicBezTo>
                  <a:pt x="2877" y="495"/>
                  <a:pt x="2877" y="495"/>
                  <a:pt x="2877" y="495"/>
                </a:cubicBezTo>
                <a:cubicBezTo>
                  <a:pt x="2877" y="456"/>
                  <a:pt x="2877" y="456"/>
                  <a:pt x="2877" y="456"/>
                </a:cubicBezTo>
                <a:cubicBezTo>
                  <a:pt x="2877" y="453"/>
                  <a:pt x="2876" y="451"/>
                  <a:pt x="2873" y="451"/>
                </a:cubicBezTo>
                <a:cubicBezTo>
                  <a:pt x="2842" y="451"/>
                  <a:pt x="2842" y="451"/>
                  <a:pt x="2842" y="451"/>
                </a:cubicBezTo>
                <a:cubicBezTo>
                  <a:pt x="2767" y="235"/>
                  <a:pt x="2767" y="235"/>
                  <a:pt x="2767" y="235"/>
                </a:cubicBezTo>
                <a:cubicBezTo>
                  <a:pt x="2776" y="235"/>
                  <a:pt x="2776" y="235"/>
                  <a:pt x="2776" y="235"/>
                </a:cubicBezTo>
                <a:cubicBezTo>
                  <a:pt x="2780" y="235"/>
                  <a:pt x="2783" y="230"/>
                  <a:pt x="2782" y="227"/>
                </a:cubicBezTo>
                <a:cubicBezTo>
                  <a:pt x="3322" y="496"/>
                  <a:pt x="3322" y="496"/>
                  <a:pt x="3322" y="496"/>
                </a:cubicBezTo>
                <a:cubicBezTo>
                  <a:pt x="3321" y="497"/>
                  <a:pt x="3321" y="499"/>
                  <a:pt x="3321" y="500"/>
                </a:cubicBezTo>
                <a:cubicBezTo>
                  <a:pt x="3321" y="502"/>
                  <a:pt x="3321" y="503"/>
                  <a:pt x="3322" y="505"/>
                </a:cubicBezTo>
                <a:close/>
                <a:moveTo>
                  <a:pt x="2739" y="211"/>
                </a:moveTo>
                <a:cubicBezTo>
                  <a:pt x="2201" y="269"/>
                  <a:pt x="2201" y="269"/>
                  <a:pt x="2201" y="269"/>
                </a:cubicBezTo>
                <a:cubicBezTo>
                  <a:pt x="2201" y="254"/>
                  <a:pt x="2201" y="254"/>
                  <a:pt x="2201" y="254"/>
                </a:cubicBezTo>
                <a:cubicBezTo>
                  <a:pt x="2201" y="251"/>
                  <a:pt x="2199" y="247"/>
                  <a:pt x="2196" y="247"/>
                </a:cubicBezTo>
                <a:cubicBezTo>
                  <a:pt x="2146" y="247"/>
                  <a:pt x="2146" y="247"/>
                  <a:pt x="2146" y="247"/>
                </a:cubicBezTo>
                <a:cubicBezTo>
                  <a:pt x="2143" y="247"/>
                  <a:pt x="2141" y="251"/>
                  <a:pt x="2141" y="254"/>
                </a:cubicBezTo>
                <a:cubicBezTo>
                  <a:pt x="2141" y="271"/>
                  <a:pt x="2141" y="271"/>
                  <a:pt x="2141" y="271"/>
                </a:cubicBezTo>
                <a:cubicBezTo>
                  <a:pt x="1595" y="248"/>
                  <a:pt x="1595" y="248"/>
                  <a:pt x="1595" y="248"/>
                </a:cubicBezTo>
                <a:cubicBezTo>
                  <a:pt x="1595" y="245"/>
                  <a:pt x="1594" y="243"/>
                  <a:pt x="1593" y="241"/>
                </a:cubicBezTo>
                <a:cubicBezTo>
                  <a:pt x="1857" y="115"/>
                  <a:pt x="1857" y="115"/>
                  <a:pt x="1857" y="115"/>
                </a:cubicBezTo>
                <a:cubicBezTo>
                  <a:pt x="1857" y="118"/>
                  <a:pt x="1857" y="118"/>
                  <a:pt x="1857" y="118"/>
                </a:cubicBezTo>
                <a:cubicBezTo>
                  <a:pt x="1857" y="121"/>
                  <a:pt x="1861" y="123"/>
                  <a:pt x="1864" y="123"/>
                </a:cubicBezTo>
                <a:cubicBezTo>
                  <a:pt x="1896" y="123"/>
                  <a:pt x="1896" y="123"/>
                  <a:pt x="1896" y="123"/>
                </a:cubicBezTo>
                <a:cubicBezTo>
                  <a:pt x="1899" y="123"/>
                  <a:pt x="1901" y="121"/>
                  <a:pt x="1901" y="118"/>
                </a:cubicBezTo>
                <a:cubicBezTo>
                  <a:pt x="1901" y="107"/>
                  <a:pt x="1901" y="107"/>
                  <a:pt x="1901" y="107"/>
                </a:cubicBezTo>
                <a:lnTo>
                  <a:pt x="2739" y="211"/>
                </a:lnTo>
                <a:close/>
                <a:moveTo>
                  <a:pt x="1857" y="107"/>
                </a:moveTo>
                <a:cubicBezTo>
                  <a:pt x="1857" y="110"/>
                  <a:pt x="1857" y="110"/>
                  <a:pt x="1857" y="110"/>
                </a:cubicBezTo>
                <a:cubicBezTo>
                  <a:pt x="1591" y="237"/>
                  <a:pt x="1591" y="237"/>
                  <a:pt x="1591" y="237"/>
                </a:cubicBezTo>
                <a:cubicBezTo>
                  <a:pt x="1587" y="231"/>
                  <a:pt x="1580" y="226"/>
                  <a:pt x="1572" y="226"/>
                </a:cubicBezTo>
                <a:cubicBezTo>
                  <a:pt x="1559" y="226"/>
                  <a:pt x="1549" y="236"/>
                  <a:pt x="1549" y="249"/>
                </a:cubicBezTo>
                <a:cubicBezTo>
                  <a:pt x="1549" y="251"/>
                  <a:pt x="1550" y="254"/>
                  <a:pt x="1551" y="257"/>
                </a:cubicBezTo>
                <a:cubicBezTo>
                  <a:pt x="1342" y="356"/>
                  <a:pt x="1342" y="356"/>
                  <a:pt x="1342" y="356"/>
                </a:cubicBezTo>
                <a:cubicBezTo>
                  <a:pt x="1339" y="352"/>
                  <a:pt x="1334" y="349"/>
                  <a:pt x="1328" y="349"/>
                </a:cubicBezTo>
                <a:cubicBezTo>
                  <a:pt x="1327" y="349"/>
                  <a:pt x="1326" y="349"/>
                  <a:pt x="1325" y="349"/>
                </a:cubicBezTo>
                <a:cubicBezTo>
                  <a:pt x="1319" y="191"/>
                  <a:pt x="1319" y="191"/>
                  <a:pt x="1319" y="191"/>
                </a:cubicBezTo>
                <a:cubicBezTo>
                  <a:pt x="1331" y="191"/>
                  <a:pt x="1331" y="191"/>
                  <a:pt x="1331" y="191"/>
                </a:cubicBezTo>
                <a:cubicBezTo>
                  <a:pt x="1334" y="191"/>
                  <a:pt x="1337" y="188"/>
                  <a:pt x="1337" y="185"/>
                </a:cubicBezTo>
                <a:cubicBezTo>
                  <a:pt x="1337" y="169"/>
                  <a:pt x="1337" y="169"/>
                  <a:pt x="1337" y="169"/>
                </a:cubicBezTo>
                <a:lnTo>
                  <a:pt x="1857" y="107"/>
                </a:lnTo>
                <a:close/>
                <a:moveTo>
                  <a:pt x="1293" y="176"/>
                </a:moveTo>
                <a:cubicBezTo>
                  <a:pt x="1293" y="185"/>
                  <a:pt x="1293" y="185"/>
                  <a:pt x="1293" y="185"/>
                </a:cubicBezTo>
                <a:cubicBezTo>
                  <a:pt x="1293" y="188"/>
                  <a:pt x="1298" y="191"/>
                  <a:pt x="1301" y="191"/>
                </a:cubicBezTo>
                <a:cubicBezTo>
                  <a:pt x="1315" y="191"/>
                  <a:pt x="1315" y="191"/>
                  <a:pt x="1315" y="191"/>
                </a:cubicBezTo>
                <a:cubicBezTo>
                  <a:pt x="1321" y="350"/>
                  <a:pt x="1321" y="350"/>
                  <a:pt x="1321" y="350"/>
                </a:cubicBezTo>
                <a:cubicBezTo>
                  <a:pt x="1315" y="353"/>
                  <a:pt x="1310" y="359"/>
                  <a:pt x="1310" y="366"/>
                </a:cubicBezTo>
                <a:cubicBezTo>
                  <a:pt x="1310" y="367"/>
                  <a:pt x="1310" y="367"/>
                  <a:pt x="1310" y="367"/>
                </a:cubicBezTo>
                <a:cubicBezTo>
                  <a:pt x="1146" y="401"/>
                  <a:pt x="1146" y="401"/>
                  <a:pt x="1146" y="401"/>
                </a:cubicBezTo>
                <a:cubicBezTo>
                  <a:pt x="1145" y="398"/>
                  <a:pt x="1145" y="398"/>
                  <a:pt x="1145" y="398"/>
                </a:cubicBezTo>
                <a:cubicBezTo>
                  <a:pt x="1135" y="380"/>
                  <a:pt x="1135" y="380"/>
                  <a:pt x="1135" y="380"/>
                </a:cubicBezTo>
                <a:cubicBezTo>
                  <a:pt x="1133" y="376"/>
                  <a:pt x="1127" y="376"/>
                  <a:pt x="1125" y="380"/>
                </a:cubicBezTo>
                <a:cubicBezTo>
                  <a:pt x="1115" y="397"/>
                  <a:pt x="1115" y="397"/>
                  <a:pt x="1115" y="397"/>
                </a:cubicBezTo>
                <a:cubicBezTo>
                  <a:pt x="833" y="271"/>
                  <a:pt x="833" y="271"/>
                  <a:pt x="833" y="271"/>
                </a:cubicBezTo>
                <a:cubicBezTo>
                  <a:pt x="833" y="270"/>
                  <a:pt x="833" y="268"/>
                  <a:pt x="833" y="267"/>
                </a:cubicBezTo>
                <a:cubicBezTo>
                  <a:pt x="833" y="267"/>
                  <a:pt x="832" y="267"/>
                  <a:pt x="832" y="266"/>
                </a:cubicBezTo>
                <a:lnTo>
                  <a:pt x="1293" y="176"/>
                </a:lnTo>
                <a:close/>
                <a:moveTo>
                  <a:pt x="167" y="631"/>
                </a:moveTo>
                <a:cubicBezTo>
                  <a:pt x="167" y="631"/>
                  <a:pt x="167" y="631"/>
                  <a:pt x="167" y="630"/>
                </a:cubicBezTo>
                <a:cubicBezTo>
                  <a:pt x="167" y="623"/>
                  <a:pt x="163" y="617"/>
                  <a:pt x="157" y="614"/>
                </a:cubicBezTo>
                <a:cubicBezTo>
                  <a:pt x="254" y="295"/>
                  <a:pt x="254" y="295"/>
                  <a:pt x="254" y="295"/>
                </a:cubicBezTo>
                <a:cubicBezTo>
                  <a:pt x="272" y="295"/>
                  <a:pt x="272" y="295"/>
                  <a:pt x="272" y="295"/>
                </a:cubicBezTo>
                <a:cubicBezTo>
                  <a:pt x="275" y="295"/>
                  <a:pt x="277" y="293"/>
                  <a:pt x="277" y="290"/>
                </a:cubicBezTo>
                <a:cubicBezTo>
                  <a:pt x="277" y="278"/>
                  <a:pt x="277" y="278"/>
                  <a:pt x="277" y="278"/>
                </a:cubicBezTo>
                <a:cubicBezTo>
                  <a:pt x="801" y="269"/>
                  <a:pt x="801" y="269"/>
                  <a:pt x="801" y="269"/>
                </a:cubicBezTo>
                <a:cubicBezTo>
                  <a:pt x="801" y="274"/>
                  <a:pt x="804" y="278"/>
                  <a:pt x="807" y="280"/>
                </a:cubicBezTo>
                <a:cubicBezTo>
                  <a:pt x="520" y="671"/>
                  <a:pt x="520" y="671"/>
                  <a:pt x="520" y="671"/>
                </a:cubicBezTo>
                <a:cubicBezTo>
                  <a:pt x="491" y="671"/>
                  <a:pt x="491" y="671"/>
                  <a:pt x="491" y="671"/>
                </a:cubicBezTo>
                <a:cubicBezTo>
                  <a:pt x="488" y="671"/>
                  <a:pt x="485" y="672"/>
                  <a:pt x="485" y="675"/>
                </a:cubicBezTo>
                <a:cubicBezTo>
                  <a:pt x="485" y="685"/>
                  <a:pt x="485" y="685"/>
                  <a:pt x="485" y="685"/>
                </a:cubicBezTo>
                <a:lnTo>
                  <a:pt x="167" y="631"/>
                </a:lnTo>
                <a:close/>
                <a:moveTo>
                  <a:pt x="503" y="711"/>
                </a:moveTo>
                <a:cubicBezTo>
                  <a:pt x="512" y="711"/>
                  <a:pt x="512" y="711"/>
                  <a:pt x="512" y="711"/>
                </a:cubicBezTo>
                <a:cubicBezTo>
                  <a:pt x="599" y="955"/>
                  <a:pt x="599" y="955"/>
                  <a:pt x="599" y="955"/>
                </a:cubicBezTo>
                <a:cubicBezTo>
                  <a:pt x="592" y="958"/>
                  <a:pt x="587" y="966"/>
                  <a:pt x="587" y="974"/>
                </a:cubicBezTo>
                <a:cubicBezTo>
                  <a:pt x="587" y="978"/>
                  <a:pt x="588" y="982"/>
                  <a:pt x="590" y="985"/>
                </a:cubicBezTo>
                <a:cubicBezTo>
                  <a:pt x="391" y="1131"/>
                  <a:pt x="391" y="1131"/>
                  <a:pt x="391" y="1131"/>
                </a:cubicBezTo>
                <a:cubicBezTo>
                  <a:pt x="389" y="1129"/>
                  <a:pt x="387" y="1127"/>
                  <a:pt x="385" y="1126"/>
                </a:cubicBezTo>
                <a:lnTo>
                  <a:pt x="503" y="711"/>
                </a:lnTo>
                <a:close/>
                <a:moveTo>
                  <a:pt x="761" y="2088"/>
                </a:moveTo>
                <a:cubicBezTo>
                  <a:pt x="756" y="2079"/>
                  <a:pt x="756" y="2079"/>
                  <a:pt x="756" y="2079"/>
                </a:cubicBezTo>
                <a:cubicBezTo>
                  <a:pt x="755" y="2077"/>
                  <a:pt x="752" y="2076"/>
                  <a:pt x="750" y="2076"/>
                </a:cubicBezTo>
                <a:cubicBezTo>
                  <a:pt x="710" y="1827"/>
                  <a:pt x="710" y="1827"/>
                  <a:pt x="710" y="1827"/>
                </a:cubicBezTo>
                <a:cubicBezTo>
                  <a:pt x="715" y="1826"/>
                  <a:pt x="719" y="1823"/>
                  <a:pt x="721" y="1819"/>
                </a:cubicBezTo>
                <a:cubicBezTo>
                  <a:pt x="1133" y="1984"/>
                  <a:pt x="1133" y="1984"/>
                  <a:pt x="1133" y="1984"/>
                </a:cubicBezTo>
                <a:cubicBezTo>
                  <a:pt x="1128" y="1992"/>
                  <a:pt x="1128" y="1992"/>
                  <a:pt x="1128" y="1992"/>
                </a:cubicBezTo>
                <a:cubicBezTo>
                  <a:pt x="761" y="2088"/>
                  <a:pt x="761" y="2088"/>
                  <a:pt x="761" y="2088"/>
                </a:cubicBezTo>
                <a:close/>
                <a:moveTo>
                  <a:pt x="1166" y="1989"/>
                </a:moveTo>
                <a:cubicBezTo>
                  <a:pt x="1161" y="1980"/>
                  <a:pt x="1161" y="1980"/>
                  <a:pt x="1161" y="1980"/>
                </a:cubicBezTo>
                <a:cubicBezTo>
                  <a:pt x="1153" y="1967"/>
                  <a:pt x="1153" y="1967"/>
                  <a:pt x="1153" y="1967"/>
                </a:cubicBezTo>
                <a:cubicBezTo>
                  <a:pt x="1151" y="1963"/>
                  <a:pt x="1145" y="1963"/>
                  <a:pt x="1143" y="1967"/>
                </a:cubicBezTo>
                <a:cubicBezTo>
                  <a:pt x="1135" y="1980"/>
                  <a:pt x="1135" y="1980"/>
                  <a:pt x="1135" y="1980"/>
                </a:cubicBezTo>
                <a:cubicBezTo>
                  <a:pt x="1135" y="1981"/>
                  <a:pt x="1135" y="1981"/>
                  <a:pt x="1135" y="1981"/>
                </a:cubicBezTo>
                <a:cubicBezTo>
                  <a:pt x="722" y="1815"/>
                  <a:pt x="722" y="1815"/>
                  <a:pt x="722" y="1815"/>
                </a:cubicBezTo>
                <a:cubicBezTo>
                  <a:pt x="723" y="1814"/>
                  <a:pt x="723" y="1812"/>
                  <a:pt x="723" y="1810"/>
                </a:cubicBezTo>
                <a:cubicBezTo>
                  <a:pt x="723" y="1805"/>
                  <a:pt x="720" y="1800"/>
                  <a:pt x="716" y="1797"/>
                </a:cubicBezTo>
                <a:cubicBezTo>
                  <a:pt x="831" y="1590"/>
                  <a:pt x="831" y="1590"/>
                  <a:pt x="831" y="1590"/>
                </a:cubicBezTo>
                <a:cubicBezTo>
                  <a:pt x="833" y="1591"/>
                  <a:pt x="836" y="1592"/>
                  <a:pt x="838" y="1592"/>
                </a:cubicBezTo>
                <a:cubicBezTo>
                  <a:pt x="843" y="1592"/>
                  <a:pt x="848" y="1589"/>
                  <a:pt x="851" y="1586"/>
                </a:cubicBezTo>
                <a:cubicBezTo>
                  <a:pt x="1149" y="1798"/>
                  <a:pt x="1149" y="1798"/>
                  <a:pt x="1149" y="1798"/>
                </a:cubicBezTo>
                <a:cubicBezTo>
                  <a:pt x="1149" y="1826"/>
                  <a:pt x="1149" y="1826"/>
                  <a:pt x="1149" y="1826"/>
                </a:cubicBezTo>
                <a:cubicBezTo>
                  <a:pt x="1149" y="1829"/>
                  <a:pt x="1151" y="1831"/>
                  <a:pt x="1154" y="1831"/>
                </a:cubicBezTo>
                <a:cubicBezTo>
                  <a:pt x="1184" y="1831"/>
                  <a:pt x="1184" y="1831"/>
                  <a:pt x="1184" y="1831"/>
                </a:cubicBezTo>
                <a:cubicBezTo>
                  <a:pt x="1187" y="1831"/>
                  <a:pt x="1189" y="1829"/>
                  <a:pt x="1189" y="1826"/>
                </a:cubicBezTo>
                <a:cubicBezTo>
                  <a:pt x="1189" y="1817"/>
                  <a:pt x="1189" y="1817"/>
                  <a:pt x="1189" y="1817"/>
                </a:cubicBezTo>
                <a:cubicBezTo>
                  <a:pt x="1666" y="1908"/>
                  <a:pt x="1666" y="1908"/>
                  <a:pt x="1666" y="1908"/>
                </a:cubicBezTo>
                <a:cubicBezTo>
                  <a:pt x="1666" y="1910"/>
                  <a:pt x="1666" y="1912"/>
                  <a:pt x="1666" y="1914"/>
                </a:cubicBezTo>
                <a:cubicBezTo>
                  <a:pt x="1666" y="1938"/>
                  <a:pt x="1686" y="1958"/>
                  <a:pt x="1710" y="1958"/>
                </a:cubicBezTo>
                <a:cubicBezTo>
                  <a:pt x="1718" y="1958"/>
                  <a:pt x="1725" y="1956"/>
                  <a:pt x="1732" y="1953"/>
                </a:cubicBezTo>
                <a:cubicBezTo>
                  <a:pt x="1809" y="2080"/>
                  <a:pt x="1809" y="2080"/>
                  <a:pt x="1809" y="2080"/>
                </a:cubicBezTo>
                <a:cubicBezTo>
                  <a:pt x="1806" y="2082"/>
                  <a:pt x="1805" y="2084"/>
                  <a:pt x="1804" y="2088"/>
                </a:cubicBezTo>
                <a:lnTo>
                  <a:pt x="1166" y="1989"/>
                </a:lnTo>
                <a:close/>
                <a:moveTo>
                  <a:pt x="2754" y="1996"/>
                </a:moveTo>
                <a:cubicBezTo>
                  <a:pt x="2749" y="1996"/>
                  <a:pt x="2745" y="1998"/>
                  <a:pt x="2742" y="2001"/>
                </a:cubicBezTo>
                <a:cubicBezTo>
                  <a:pt x="2569" y="1875"/>
                  <a:pt x="2569" y="1875"/>
                  <a:pt x="2569" y="1875"/>
                </a:cubicBezTo>
                <a:cubicBezTo>
                  <a:pt x="2571" y="1872"/>
                  <a:pt x="2572" y="1868"/>
                  <a:pt x="2572" y="1864"/>
                </a:cubicBezTo>
                <a:cubicBezTo>
                  <a:pt x="2572" y="1861"/>
                  <a:pt x="2571" y="1858"/>
                  <a:pt x="2570" y="1855"/>
                </a:cubicBezTo>
                <a:cubicBezTo>
                  <a:pt x="2976" y="1622"/>
                  <a:pt x="2976" y="1622"/>
                  <a:pt x="2976" y="1622"/>
                </a:cubicBezTo>
                <a:cubicBezTo>
                  <a:pt x="2980" y="1627"/>
                  <a:pt x="2987" y="1631"/>
                  <a:pt x="2994" y="1631"/>
                </a:cubicBezTo>
                <a:cubicBezTo>
                  <a:pt x="3002" y="1631"/>
                  <a:pt x="3009" y="1626"/>
                  <a:pt x="3013" y="1620"/>
                </a:cubicBezTo>
                <a:cubicBezTo>
                  <a:pt x="3260" y="1728"/>
                  <a:pt x="3260" y="1728"/>
                  <a:pt x="3260" y="1728"/>
                </a:cubicBezTo>
                <a:cubicBezTo>
                  <a:pt x="3252" y="1740"/>
                  <a:pt x="3252" y="1740"/>
                  <a:pt x="3252" y="1740"/>
                </a:cubicBezTo>
                <a:cubicBezTo>
                  <a:pt x="3251" y="1743"/>
                  <a:pt x="3252" y="1745"/>
                  <a:pt x="3253" y="1747"/>
                </a:cubicBezTo>
                <a:cubicBezTo>
                  <a:pt x="2767" y="2003"/>
                  <a:pt x="2767" y="2003"/>
                  <a:pt x="2767" y="2003"/>
                </a:cubicBezTo>
                <a:cubicBezTo>
                  <a:pt x="2764" y="1999"/>
                  <a:pt x="2759" y="1996"/>
                  <a:pt x="2754" y="1996"/>
                </a:cubicBezTo>
                <a:close/>
                <a:moveTo>
                  <a:pt x="3291" y="1712"/>
                </a:moveTo>
                <a:cubicBezTo>
                  <a:pt x="3285" y="1702"/>
                  <a:pt x="3285" y="1702"/>
                  <a:pt x="3285" y="1702"/>
                </a:cubicBezTo>
                <a:cubicBezTo>
                  <a:pt x="3283" y="1698"/>
                  <a:pt x="3277" y="1698"/>
                  <a:pt x="3275" y="1702"/>
                </a:cubicBezTo>
                <a:cubicBezTo>
                  <a:pt x="3264" y="1721"/>
                  <a:pt x="3264" y="1721"/>
                  <a:pt x="3264" y="1721"/>
                </a:cubicBezTo>
                <a:cubicBezTo>
                  <a:pt x="3262" y="1725"/>
                  <a:pt x="3262" y="1725"/>
                  <a:pt x="3262" y="1725"/>
                </a:cubicBezTo>
                <a:cubicBezTo>
                  <a:pt x="3015" y="1616"/>
                  <a:pt x="3015" y="1616"/>
                  <a:pt x="3015" y="1616"/>
                </a:cubicBezTo>
                <a:cubicBezTo>
                  <a:pt x="3016" y="1614"/>
                  <a:pt x="3016" y="1611"/>
                  <a:pt x="3016" y="1608"/>
                </a:cubicBezTo>
                <a:cubicBezTo>
                  <a:pt x="3016" y="1602"/>
                  <a:pt x="3014" y="1597"/>
                  <a:pt x="3009" y="1593"/>
                </a:cubicBezTo>
                <a:cubicBezTo>
                  <a:pt x="3115" y="1455"/>
                  <a:pt x="3115" y="1455"/>
                  <a:pt x="3115" y="1455"/>
                </a:cubicBezTo>
                <a:cubicBezTo>
                  <a:pt x="3128" y="1455"/>
                  <a:pt x="3128" y="1455"/>
                  <a:pt x="3128" y="1455"/>
                </a:cubicBezTo>
                <a:cubicBezTo>
                  <a:pt x="3148" y="1455"/>
                  <a:pt x="3148" y="1455"/>
                  <a:pt x="3148" y="1455"/>
                </a:cubicBezTo>
                <a:cubicBezTo>
                  <a:pt x="3153" y="1455"/>
                  <a:pt x="3155" y="1449"/>
                  <a:pt x="3153" y="1445"/>
                </a:cubicBezTo>
                <a:cubicBezTo>
                  <a:pt x="3145" y="1431"/>
                  <a:pt x="3145" y="1431"/>
                  <a:pt x="3145" y="1431"/>
                </a:cubicBezTo>
                <a:cubicBezTo>
                  <a:pt x="3477" y="1355"/>
                  <a:pt x="3477" y="1355"/>
                  <a:pt x="3477" y="1355"/>
                </a:cubicBezTo>
                <a:cubicBezTo>
                  <a:pt x="3477" y="1364"/>
                  <a:pt x="3477" y="1364"/>
                  <a:pt x="3477" y="1364"/>
                </a:cubicBezTo>
                <a:cubicBezTo>
                  <a:pt x="3477" y="1367"/>
                  <a:pt x="3481" y="1371"/>
                  <a:pt x="3484" y="1371"/>
                </a:cubicBezTo>
                <a:cubicBezTo>
                  <a:pt x="3485" y="1371"/>
                  <a:pt x="3485" y="1371"/>
                  <a:pt x="3485" y="1371"/>
                </a:cubicBezTo>
                <a:lnTo>
                  <a:pt x="3291" y="1712"/>
                </a:lnTo>
                <a:close/>
                <a:moveTo>
                  <a:pt x="3484" y="1327"/>
                </a:moveTo>
                <a:cubicBezTo>
                  <a:pt x="3482" y="1327"/>
                  <a:pt x="3480" y="1328"/>
                  <a:pt x="3479" y="1329"/>
                </a:cubicBezTo>
                <a:cubicBezTo>
                  <a:pt x="3357" y="1226"/>
                  <a:pt x="3357" y="1226"/>
                  <a:pt x="3357" y="1226"/>
                </a:cubicBezTo>
                <a:cubicBezTo>
                  <a:pt x="3358" y="1223"/>
                  <a:pt x="3358" y="1220"/>
                  <a:pt x="3358" y="1217"/>
                </a:cubicBezTo>
                <a:cubicBezTo>
                  <a:pt x="3358" y="1206"/>
                  <a:pt x="3349" y="1196"/>
                  <a:pt x="3337" y="1196"/>
                </a:cubicBezTo>
                <a:cubicBezTo>
                  <a:pt x="3334" y="1196"/>
                  <a:pt x="3332" y="1197"/>
                  <a:pt x="3329" y="1198"/>
                </a:cubicBezTo>
                <a:cubicBezTo>
                  <a:pt x="3241" y="1099"/>
                  <a:pt x="3241" y="1099"/>
                  <a:pt x="3241" y="1099"/>
                </a:cubicBezTo>
                <a:cubicBezTo>
                  <a:pt x="3241" y="1098"/>
                  <a:pt x="3241" y="1098"/>
                  <a:pt x="3241" y="1097"/>
                </a:cubicBezTo>
                <a:cubicBezTo>
                  <a:pt x="3241" y="1046"/>
                  <a:pt x="3241" y="1046"/>
                  <a:pt x="3241" y="1046"/>
                </a:cubicBezTo>
                <a:cubicBezTo>
                  <a:pt x="3473" y="1020"/>
                  <a:pt x="3473" y="1020"/>
                  <a:pt x="3473" y="1020"/>
                </a:cubicBezTo>
                <a:cubicBezTo>
                  <a:pt x="3475" y="1026"/>
                  <a:pt x="3480" y="1031"/>
                  <a:pt x="3487" y="1031"/>
                </a:cubicBezTo>
                <a:cubicBezTo>
                  <a:pt x="3497" y="1327"/>
                  <a:pt x="3497" y="1327"/>
                  <a:pt x="3497" y="1327"/>
                </a:cubicBezTo>
                <a:lnTo>
                  <a:pt x="3484" y="1327"/>
                </a:lnTo>
                <a:close/>
                <a:moveTo>
                  <a:pt x="3482" y="1002"/>
                </a:moveTo>
                <a:cubicBezTo>
                  <a:pt x="3477" y="1004"/>
                  <a:pt x="3473" y="1009"/>
                  <a:pt x="3473" y="1016"/>
                </a:cubicBezTo>
                <a:cubicBezTo>
                  <a:pt x="3241" y="1042"/>
                  <a:pt x="3241" y="1042"/>
                  <a:pt x="3241" y="1042"/>
                </a:cubicBezTo>
                <a:cubicBezTo>
                  <a:pt x="3241" y="1014"/>
                  <a:pt x="3241" y="1014"/>
                  <a:pt x="3241" y="1014"/>
                </a:cubicBezTo>
                <a:cubicBezTo>
                  <a:pt x="3241" y="1011"/>
                  <a:pt x="3239" y="1007"/>
                  <a:pt x="3236" y="1007"/>
                </a:cubicBezTo>
                <a:cubicBezTo>
                  <a:pt x="3189" y="1007"/>
                  <a:pt x="3189" y="1007"/>
                  <a:pt x="3189" y="1007"/>
                </a:cubicBezTo>
                <a:cubicBezTo>
                  <a:pt x="3158" y="843"/>
                  <a:pt x="3158" y="843"/>
                  <a:pt x="3158" y="843"/>
                </a:cubicBezTo>
                <a:cubicBezTo>
                  <a:pt x="3167" y="843"/>
                  <a:pt x="3167" y="843"/>
                  <a:pt x="3167" y="843"/>
                </a:cubicBezTo>
                <a:cubicBezTo>
                  <a:pt x="3170" y="843"/>
                  <a:pt x="3173" y="841"/>
                  <a:pt x="3173" y="838"/>
                </a:cubicBezTo>
                <a:cubicBezTo>
                  <a:pt x="3173" y="809"/>
                  <a:pt x="3173" y="809"/>
                  <a:pt x="3173" y="809"/>
                </a:cubicBezTo>
                <a:cubicBezTo>
                  <a:pt x="3173" y="806"/>
                  <a:pt x="3170" y="803"/>
                  <a:pt x="3167" y="803"/>
                </a:cubicBezTo>
                <a:cubicBezTo>
                  <a:pt x="3331" y="514"/>
                  <a:pt x="3331" y="514"/>
                  <a:pt x="3331" y="514"/>
                </a:cubicBezTo>
                <a:cubicBezTo>
                  <a:pt x="3333" y="515"/>
                  <a:pt x="3335" y="515"/>
                  <a:pt x="3337" y="515"/>
                </a:cubicBezTo>
                <a:cubicBezTo>
                  <a:pt x="3337" y="515"/>
                  <a:pt x="3338" y="515"/>
                  <a:pt x="3339" y="515"/>
                </a:cubicBezTo>
                <a:lnTo>
                  <a:pt x="3482" y="1002"/>
                </a:lnTo>
                <a:close/>
              </a:path>
            </a:pathLst>
          </a:custGeom>
          <a:gradFill flip="none" rotWithShape="1">
            <a:gsLst>
              <a:gs pos="0">
                <a:schemeClr val="tx2">
                  <a:lumMod val="40000"/>
                  <a:lumOff val="60000"/>
                  <a:alpha val="53000"/>
                </a:schemeClr>
              </a:gs>
              <a:gs pos="100000">
                <a:schemeClr val="tx2">
                  <a:lumMod val="40000"/>
                  <a:lumOff val="60000"/>
                  <a:alpha val="31000"/>
                </a:schemeClr>
              </a:gs>
            </a:gsLst>
            <a:path path="circle">
              <a:fillToRect l="50000" t="50000" r="50000" b="50000"/>
            </a:path>
            <a:tileRect/>
          </a:gradFill>
          <a:ln>
            <a:noFill/>
          </a:ln>
        </p:spPr>
        <p:txBody>
          <a:bodyPr vert="horz" wrap="square" lIns="182880" tIns="91440" rIns="182880" bIns="91440" numCol="1" anchor="t" anchorCtr="0" compatLnSpc="1">
            <a:prstTxWarp prst="textNoShape">
              <a:avLst/>
            </a:prstTxWarp>
          </a:bodyPr>
          <a:lstStyle/>
          <a:p>
            <a:pPr defTabSz="825334">
              <a:spcBef>
                <a:spcPts val="3000"/>
              </a:spcBef>
            </a:pPr>
            <a:endParaRPr lang="en-US" sz="5498">
              <a:latin typeface="Open Sans Light"/>
            </a:endParaRPr>
          </a:p>
        </p:txBody>
      </p:sp>
      <p:grpSp>
        <p:nvGrpSpPr>
          <p:cNvPr id="3" name="Group 2"/>
          <p:cNvGrpSpPr/>
          <p:nvPr userDrawn="1"/>
        </p:nvGrpSpPr>
        <p:grpSpPr>
          <a:xfrm>
            <a:off x="10979747" y="5717605"/>
            <a:ext cx="2431453" cy="2273146"/>
            <a:chOff x="5489873" y="2858801"/>
            <a:chExt cx="1215727" cy="1136573"/>
          </a:xfrm>
        </p:grpSpPr>
        <p:sp>
          <p:nvSpPr>
            <p:cNvPr id="2" name="Oval 1"/>
            <p:cNvSpPr/>
            <p:nvPr userDrawn="1"/>
          </p:nvSpPr>
          <p:spPr>
            <a:xfrm>
              <a:off x="5689600" y="3021791"/>
              <a:ext cx="819656" cy="8196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5334">
                <a:spcBef>
                  <a:spcPts val="3000"/>
                </a:spcBef>
              </a:pPr>
              <a:endParaRPr lang="en-US" sz="5498">
                <a:solidFill>
                  <a:srgbClr val="FFFFFF"/>
                </a:solidFill>
                <a:latin typeface="Open Sans Light"/>
              </a:endParaRPr>
            </a:p>
          </p:txBody>
        </p:sp>
        <p:grpSp>
          <p:nvGrpSpPr>
            <p:cNvPr id="9" name="Group 8"/>
            <p:cNvGrpSpPr/>
            <p:nvPr userDrawn="1"/>
          </p:nvGrpSpPr>
          <p:grpSpPr>
            <a:xfrm>
              <a:off x="5489873" y="2858801"/>
              <a:ext cx="1215727" cy="1136573"/>
              <a:chOff x="519712" y="689430"/>
              <a:chExt cx="5011939" cy="4685618"/>
            </a:xfrm>
            <a:solidFill>
              <a:schemeClr val="bg1"/>
            </a:solidFill>
          </p:grpSpPr>
          <p:sp>
            <p:nvSpPr>
              <p:cNvPr id="10"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Light"/>
                  <a:ea typeface="Open Sans Light"/>
                  <a:cs typeface="Open Sans Light"/>
                </a:endParaRPr>
              </a:p>
            </p:txBody>
          </p:sp>
          <p:sp>
            <p:nvSpPr>
              <p:cNvPr id="11"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Light"/>
                  <a:ea typeface="Open Sans Light"/>
                  <a:cs typeface="Open Sans Light"/>
                </a:endParaRPr>
              </a:p>
            </p:txBody>
          </p:sp>
          <p:sp>
            <p:nvSpPr>
              <p:cNvPr id="12"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Light"/>
                  <a:ea typeface="Open Sans Light"/>
                  <a:cs typeface="Open Sans Light"/>
                </a:endParaRPr>
              </a:p>
            </p:txBody>
          </p:sp>
          <p:sp>
            <p:nvSpPr>
              <p:cNvPr id="13"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Light"/>
                  <a:ea typeface="Open Sans Light"/>
                  <a:cs typeface="Open Sans Light"/>
                </a:endParaRPr>
              </a:p>
            </p:txBody>
          </p:sp>
          <p:sp>
            <p:nvSpPr>
              <p:cNvPr id="14"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Light"/>
                  <a:ea typeface="Open Sans Light"/>
                  <a:cs typeface="Open Sans Light"/>
                </a:endParaRPr>
              </a:p>
            </p:txBody>
          </p:sp>
        </p:grpSp>
      </p:grpSp>
    </p:spTree>
    <p:extLst>
      <p:ext uri="{BB962C8B-B14F-4D97-AF65-F5344CB8AC3E}">
        <p14:creationId xmlns:p14="http://schemas.microsoft.com/office/powerpoint/2010/main" val="288125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Network">
    <p:spTree>
      <p:nvGrpSpPr>
        <p:cNvPr id="1" name=""/>
        <p:cNvGrpSpPr/>
        <p:nvPr/>
      </p:nvGrpSpPr>
      <p:grpSpPr>
        <a:xfrm>
          <a:off x="0" y="0"/>
          <a:ext cx="0" cy="0"/>
          <a:chOff x="0" y="0"/>
          <a:chExt cx="0" cy="0"/>
        </a:xfrm>
      </p:grpSpPr>
      <p:sp>
        <p:nvSpPr>
          <p:cNvPr id="5" name="Shape 351"/>
          <p:cNvSpPr/>
          <p:nvPr userDrawn="1"/>
        </p:nvSpPr>
        <p:spPr>
          <a:xfrm>
            <a:off x="2" y="0"/>
            <a:ext cx="24383998" cy="13716000"/>
          </a:xfrm>
          <a:prstGeom prst="rect">
            <a:avLst/>
          </a:prstGeom>
          <a:solidFill>
            <a:srgbClr val="1466DE"/>
          </a:solidFill>
          <a:ln w="12700">
            <a:miter lim="400000"/>
          </a:ln>
        </p:spPr>
        <p:txBody>
          <a:bodyPr lIns="50800" tIns="50800" rIns="50800" bIns="50800" anchor="ctr"/>
          <a:lstStyle/>
          <a:p>
            <a:pPr marL="22724" indent="-10024" defTabSz="584200">
              <a:lnSpc>
                <a:spcPct val="90000"/>
              </a:lnSpc>
              <a:tabLst>
                <a:tab pos="4000500" algn="l"/>
              </a:tabLst>
              <a:defRPr sz="5000" spc="200">
                <a:solidFill>
                  <a:srgbClr val="FFFFFF"/>
                </a:solidFill>
              </a:defRPr>
            </a:pPr>
            <a:endParaRPr sz="5000" spc="200">
              <a:solidFill>
                <a:srgbClr val="FFFFFF"/>
              </a:solidFill>
              <a:latin typeface="Open Sans Light"/>
              <a:ea typeface="Open Sans Light"/>
              <a:cs typeface="Open Sans Light"/>
            </a:endParaRPr>
          </a:p>
        </p:txBody>
      </p:sp>
      <p:sp>
        <p:nvSpPr>
          <p:cNvPr id="10" name="Freeform 9"/>
          <p:cNvSpPr>
            <a:spLocks noEditPoints="1"/>
          </p:cNvSpPr>
          <p:nvPr userDrawn="1"/>
        </p:nvSpPr>
        <p:spPr bwMode="auto">
          <a:xfrm>
            <a:off x="2" y="-47106"/>
            <a:ext cx="24383998" cy="13820688"/>
          </a:xfrm>
          <a:custGeom>
            <a:avLst/>
            <a:gdLst>
              <a:gd name="T0" fmla="*/ 1901 w 3901"/>
              <a:gd name="T1" fmla="*/ 103 h 2211"/>
              <a:gd name="T2" fmla="*/ 817 w 3901"/>
              <a:gd name="T3" fmla="*/ 251 h 2211"/>
              <a:gd name="T4" fmla="*/ 491 w 3901"/>
              <a:gd name="T5" fmla="*/ 711 h 2211"/>
              <a:gd name="T6" fmla="*/ 286 w 3901"/>
              <a:gd name="T7" fmla="*/ 1948 h 2211"/>
              <a:gd name="T8" fmla="*/ 753 w 3901"/>
              <a:gd name="T9" fmla="*/ 2199 h 2211"/>
              <a:gd name="T10" fmla="*/ 2768 w 3901"/>
              <a:gd name="T11" fmla="*/ 2006 h 2211"/>
              <a:gd name="T12" fmla="*/ 3308 w 3901"/>
              <a:gd name="T13" fmla="*/ 1741 h 2211"/>
              <a:gd name="T14" fmla="*/ 3735 w 3901"/>
              <a:gd name="T15" fmla="*/ 719 h 2211"/>
              <a:gd name="T16" fmla="*/ 3477 w 3901"/>
              <a:gd name="T17" fmla="*/ 1333 h 2211"/>
              <a:gd name="T18" fmla="*/ 392 w 3901"/>
              <a:gd name="T19" fmla="*/ 1520 h 2211"/>
              <a:gd name="T20" fmla="*/ 3137 w 3901"/>
              <a:gd name="T21" fmla="*/ 803 h 2211"/>
              <a:gd name="T22" fmla="*/ 3033 w 3901"/>
              <a:gd name="T23" fmla="*/ 1252 h 2211"/>
              <a:gd name="T24" fmla="*/ 2530 w 3901"/>
              <a:gd name="T25" fmla="*/ 1650 h 2211"/>
              <a:gd name="T26" fmla="*/ 1515 w 3901"/>
              <a:gd name="T27" fmla="*/ 1521 h 2211"/>
              <a:gd name="T28" fmla="*/ 1263 w 3901"/>
              <a:gd name="T29" fmla="*/ 1203 h 2211"/>
              <a:gd name="T30" fmla="*/ 1335 w 3901"/>
              <a:gd name="T31" fmla="*/ 382 h 2211"/>
              <a:gd name="T32" fmla="*/ 2784 w 3901"/>
              <a:gd name="T33" fmla="*/ 875 h 2211"/>
              <a:gd name="T34" fmla="*/ 2426 w 3901"/>
              <a:gd name="T35" fmla="*/ 1650 h 2211"/>
              <a:gd name="T36" fmla="*/ 1442 w 3901"/>
              <a:gd name="T37" fmla="*/ 1304 h 2211"/>
              <a:gd name="T38" fmla="*/ 813 w 3901"/>
              <a:gd name="T39" fmla="*/ 875 h 2211"/>
              <a:gd name="T40" fmla="*/ 909 w 3901"/>
              <a:gd name="T41" fmla="*/ 669 h 2211"/>
              <a:gd name="T42" fmla="*/ 1655 w 3901"/>
              <a:gd name="T43" fmla="*/ 745 h 2211"/>
              <a:gd name="T44" fmla="*/ 2749 w 3901"/>
              <a:gd name="T45" fmla="*/ 906 h 2211"/>
              <a:gd name="T46" fmla="*/ 2338 w 3901"/>
              <a:gd name="T47" fmla="*/ 1332 h 2211"/>
              <a:gd name="T48" fmla="*/ 1771 w 3901"/>
              <a:gd name="T49" fmla="*/ 1601 h 2211"/>
              <a:gd name="T50" fmla="*/ 1221 w 3901"/>
              <a:gd name="T51" fmla="*/ 1128 h 2211"/>
              <a:gd name="T52" fmla="*/ 1648 w 3901"/>
              <a:gd name="T53" fmla="*/ 775 h 2211"/>
              <a:gd name="T54" fmla="*/ 2066 w 3901"/>
              <a:gd name="T55" fmla="*/ 1099 h 2211"/>
              <a:gd name="T56" fmla="*/ 2023 w 3901"/>
              <a:gd name="T57" fmla="*/ 1149 h 2211"/>
              <a:gd name="T58" fmla="*/ 1590 w 3901"/>
              <a:gd name="T59" fmla="*/ 937 h 2211"/>
              <a:gd name="T60" fmla="*/ 2326 w 3901"/>
              <a:gd name="T61" fmla="*/ 939 h 2211"/>
              <a:gd name="T62" fmla="*/ 2036 w 3901"/>
              <a:gd name="T63" fmla="*/ 952 h 2211"/>
              <a:gd name="T64" fmla="*/ 1438 w 3901"/>
              <a:gd name="T65" fmla="*/ 1059 h 2211"/>
              <a:gd name="T66" fmla="*/ 1982 w 3901"/>
              <a:gd name="T67" fmla="*/ 1403 h 2211"/>
              <a:gd name="T68" fmla="*/ 2343 w 3901"/>
              <a:gd name="T69" fmla="*/ 909 h 2211"/>
              <a:gd name="T70" fmla="*/ 2079 w 3901"/>
              <a:gd name="T71" fmla="*/ 631 h 2211"/>
              <a:gd name="T72" fmla="*/ 1214 w 3901"/>
              <a:gd name="T73" fmla="*/ 738 h 2211"/>
              <a:gd name="T74" fmla="*/ 1628 w 3901"/>
              <a:gd name="T75" fmla="*/ 1418 h 2211"/>
              <a:gd name="T76" fmla="*/ 1773 w 3901"/>
              <a:gd name="T77" fmla="*/ 1604 h 2211"/>
              <a:gd name="T78" fmla="*/ 2370 w 3901"/>
              <a:gd name="T79" fmla="*/ 1354 h 2211"/>
              <a:gd name="T80" fmla="*/ 2601 w 3901"/>
              <a:gd name="T81" fmla="*/ 666 h 2211"/>
              <a:gd name="T82" fmla="*/ 2201 w 3901"/>
              <a:gd name="T83" fmla="*/ 305 h 2211"/>
              <a:gd name="T84" fmla="*/ 1366 w 3901"/>
              <a:gd name="T85" fmla="*/ 814 h 2211"/>
              <a:gd name="T86" fmla="*/ 623 w 3901"/>
              <a:gd name="T87" fmla="*/ 961 h 2211"/>
              <a:gd name="T88" fmla="*/ 1469 w 3901"/>
              <a:gd name="T89" fmla="*/ 1764 h 2211"/>
              <a:gd name="T90" fmla="*/ 2751 w 3901"/>
              <a:gd name="T91" fmla="*/ 1219 h 2211"/>
              <a:gd name="T92" fmla="*/ 2826 w 3901"/>
              <a:gd name="T93" fmla="*/ 507 h 2211"/>
              <a:gd name="T94" fmla="*/ 2632 w 3901"/>
              <a:gd name="T95" fmla="*/ 443 h 2211"/>
              <a:gd name="T96" fmla="*/ 1328 w 3901"/>
              <a:gd name="T97" fmla="*/ 384 h 2211"/>
              <a:gd name="T98" fmla="*/ 1105 w 3901"/>
              <a:gd name="T99" fmla="*/ 416 h 2211"/>
              <a:gd name="T100" fmla="*/ 605 w 3901"/>
              <a:gd name="T101" fmla="*/ 995 h 2211"/>
              <a:gd name="T102" fmla="*/ 1249 w 3901"/>
              <a:gd name="T103" fmla="*/ 1545 h 2211"/>
              <a:gd name="T104" fmla="*/ 2566 w 3901"/>
              <a:gd name="T105" fmla="*/ 1849 h 2211"/>
              <a:gd name="T106" fmla="*/ 3047 w 3901"/>
              <a:gd name="T107" fmla="*/ 1258 h 2211"/>
              <a:gd name="T108" fmla="*/ 3324 w 3901"/>
              <a:gd name="T109" fmla="*/ 509 h 2211"/>
              <a:gd name="T110" fmla="*/ 2141 w 3901"/>
              <a:gd name="T111" fmla="*/ 271 h 2211"/>
              <a:gd name="T112" fmla="*/ 1293 w 3901"/>
              <a:gd name="T113" fmla="*/ 176 h 2211"/>
              <a:gd name="T114" fmla="*/ 807 w 3901"/>
              <a:gd name="T115" fmla="*/ 280 h 2211"/>
              <a:gd name="T116" fmla="*/ 1153 w 3901"/>
              <a:gd name="T117" fmla="*/ 1967 h 2211"/>
              <a:gd name="T118" fmla="*/ 2742 w 3901"/>
              <a:gd name="T119" fmla="*/ 2001 h 2211"/>
              <a:gd name="T120" fmla="*/ 3145 w 3901"/>
              <a:gd name="T121" fmla="*/ 1431 h 2211"/>
              <a:gd name="T122" fmla="*/ 3189 w 3901"/>
              <a:gd name="T123" fmla="*/ 100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01" h="2211">
                <a:moveTo>
                  <a:pt x="3485" y="135"/>
                </a:moveTo>
                <a:cubicBezTo>
                  <a:pt x="3492" y="135"/>
                  <a:pt x="3498" y="130"/>
                  <a:pt x="3500" y="123"/>
                </a:cubicBezTo>
                <a:cubicBezTo>
                  <a:pt x="3901" y="123"/>
                  <a:pt x="3901" y="123"/>
                  <a:pt x="3901" y="123"/>
                </a:cubicBezTo>
                <a:cubicBezTo>
                  <a:pt x="3901" y="119"/>
                  <a:pt x="3901" y="119"/>
                  <a:pt x="3901" y="119"/>
                </a:cubicBezTo>
                <a:cubicBezTo>
                  <a:pt x="3500" y="119"/>
                  <a:pt x="3500" y="119"/>
                  <a:pt x="3500" y="119"/>
                </a:cubicBezTo>
                <a:cubicBezTo>
                  <a:pt x="3500" y="112"/>
                  <a:pt x="3495" y="106"/>
                  <a:pt x="3488" y="105"/>
                </a:cubicBezTo>
                <a:cubicBezTo>
                  <a:pt x="3496" y="2"/>
                  <a:pt x="3496" y="2"/>
                  <a:pt x="3496" y="2"/>
                </a:cubicBezTo>
                <a:cubicBezTo>
                  <a:pt x="3492" y="2"/>
                  <a:pt x="3492" y="2"/>
                  <a:pt x="3492" y="2"/>
                </a:cubicBezTo>
                <a:cubicBezTo>
                  <a:pt x="3484" y="104"/>
                  <a:pt x="3484" y="104"/>
                  <a:pt x="3484" y="104"/>
                </a:cubicBezTo>
                <a:cubicBezTo>
                  <a:pt x="3476" y="105"/>
                  <a:pt x="3469" y="112"/>
                  <a:pt x="3469" y="120"/>
                </a:cubicBezTo>
                <a:cubicBezTo>
                  <a:pt x="3469" y="126"/>
                  <a:pt x="3472" y="131"/>
                  <a:pt x="3477" y="134"/>
                </a:cubicBezTo>
                <a:cubicBezTo>
                  <a:pt x="3341" y="485"/>
                  <a:pt x="3341" y="485"/>
                  <a:pt x="3341" y="485"/>
                </a:cubicBezTo>
                <a:cubicBezTo>
                  <a:pt x="3339" y="485"/>
                  <a:pt x="3338" y="484"/>
                  <a:pt x="3337" y="484"/>
                </a:cubicBezTo>
                <a:cubicBezTo>
                  <a:pt x="3331" y="484"/>
                  <a:pt x="3326" y="487"/>
                  <a:pt x="3323" y="492"/>
                </a:cubicBezTo>
                <a:cubicBezTo>
                  <a:pt x="2778" y="219"/>
                  <a:pt x="2778" y="219"/>
                  <a:pt x="2778" y="219"/>
                </a:cubicBezTo>
                <a:cubicBezTo>
                  <a:pt x="2772" y="208"/>
                  <a:pt x="2772" y="208"/>
                  <a:pt x="2772" y="208"/>
                </a:cubicBezTo>
                <a:cubicBezTo>
                  <a:pt x="2768" y="202"/>
                  <a:pt x="2768" y="202"/>
                  <a:pt x="2768" y="202"/>
                </a:cubicBezTo>
                <a:cubicBezTo>
                  <a:pt x="2953" y="3"/>
                  <a:pt x="2953" y="3"/>
                  <a:pt x="2953" y="3"/>
                </a:cubicBezTo>
                <a:cubicBezTo>
                  <a:pt x="2950" y="0"/>
                  <a:pt x="2950" y="0"/>
                  <a:pt x="2950" y="0"/>
                </a:cubicBezTo>
                <a:cubicBezTo>
                  <a:pt x="2766" y="198"/>
                  <a:pt x="2766" y="198"/>
                  <a:pt x="2766" y="198"/>
                </a:cubicBezTo>
                <a:cubicBezTo>
                  <a:pt x="2762" y="191"/>
                  <a:pt x="2762" y="191"/>
                  <a:pt x="2762" y="191"/>
                </a:cubicBezTo>
                <a:cubicBezTo>
                  <a:pt x="2760" y="187"/>
                  <a:pt x="2754" y="187"/>
                  <a:pt x="2752" y="191"/>
                </a:cubicBezTo>
                <a:cubicBezTo>
                  <a:pt x="2742" y="207"/>
                  <a:pt x="2742" y="207"/>
                  <a:pt x="2742" y="207"/>
                </a:cubicBezTo>
                <a:cubicBezTo>
                  <a:pt x="1901" y="103"/>
                  <a:pt x="1901" y="103"/>
                  <a:pt x="1901" y="103"/>
                </a:cubicBezTo>
                <a:cubicBezTo>
                  <a:pt x="1901" y="86"/>
                  <a:pt x="1901" y="86"/>
                  <a:pt x="1901" y="86"/>
                </a:cubicBezTo>
                <a:cubicBezTo>
                  <a:pt x="1901" y="83"/>
                  <a:pt x="1899" y="80"/>
                  <a:pt x="1896" y="80"/>
                </a:cubicBezTo>
                <a:cubicBezTo>
                  <a:pt x="1948" y="3"/>
                  <a:pt x="1948" y="3"/>
                  <a:pt x="1948" y="3"/>
                </a:cubicBezTo>
                <a:cubicBezTo>
                  <a:pt x="1945" y="0"/>
                  <a:pt x="1945" y="0"/>
                  <a:pt x="1945" y="0"/>
                </a:cubicBezTo>
                <a:cubicBezTo>
                  <a:pt x="1892" y="79"/>
                  <a:pt x="1892" y="79"/>
                  <a:pt x="1892" y="79"/>
                </a:cubicBezTo>
                <a:cubicBezTo>
                  <a:pt x="1864" y="79"/>
                  <a:pt x="1864" y="79"/>
                  <a:pt x="1864" y="79"/>
                </a:cubicBezTo>
                <a:cubicBezTo>
                  <a:pt x="1861" y="79"/>
                  <a:pt x="1857" y="83"/>
                  <a:pt x="1857" y="86"/>
                </a:cubicBezTo>
                <a:cubicBezTo>
                  <a:pt x="1857" y="103"/>
                  <a:pt x="1857" y="103"/>
                  <a:pt x="1857" y="103"/>
                </a:cubicBezTo>
                <a:cubicBezTo>
                  <a:pt x="1337" y="165"/>
                  <a:pt x="1337" y="165"/>
                  <a:pt x="1337" y="165"/>
                </a:cubicBezTo>
                <a:cubicBezTo>
                  <a:pt x="1337" y="155"/>
                  <a:pt x="1337" y="155"/>
                  <a:pt x="1337" y="155"/>
                </a:cubicBezTo>
                <a:cubicBezTo>
                  <a:pt x="1337" y="152"/>
                  <a:pt x="1334" y="151"/>
                  <a:pt x="1331" y="151"/>
                </a:cubicBezTo>
                <a:cubicBezTo>
                  <a:pt x="1311" y="151"/>
                  <a:pt x="1311" y="151"/>
                  <a:pt x="1311" y="151"/>
                </a:cubicBezTo>
                <a:cubicBezTo>
                  <a:pt x="1264" y="12"/>
                  <a:pt x="1264" y="12"/>
                  <a:pt x="1264" y="12"/>
                </a:cubicBezTo>
                <a:cubicBezTo>
                  <a:pt x="1260" y="14"/>
                  <a:pt x="1260" y="14"/>
                  <a:pt x="1260" y="14"/>
                </a:cubicBezTo>
                <a:cubicBezTo>
                  <a:pt x="1307" y="151"/>
                  <a:pt x="1307" y="151"/>
                  <a:pt x="1307" y="151"/>
                </a:cubicBezTo>
                <a:cubicBezTo>
                  <a:pt x="1301" y="151"/>
                  <a:pt x="1301" y="151"/>
                  <a:pt x="1301" y="151"/>
                </a:cubicBezTo>
                <a:cubicBezTo>
                  <a:pt x="1298" y="151"/>
                  <a:pt x="1293" y="152"/>
                  <a:pt x="1293" y="155"/>
                </a:cubicBezTo>
                <a:cubicBezTo>
                  <a:pt x="1293" y="172"/>
                  <a:pt x="1293" y="172"/>
                  <a:pt x="1293" y="172"/>
                </a:cubicBezTo>
                <a:cubicBezTo>
                  <a:pt x="831" y="262"/>
                  <a:pt x="831" y="262"/>
                  <a:pt x="831" y="262"/>
                </a:cubicBezTo>
                <a:cubicBezTo>
                  <a:pt x="830" y="257"/>
                  <a:pt x="826" y="253"/>
                  <a:pt x="821" y="252"/>
                </a:cubicBezTo>
                <a:cubicBezTo>
                  <a:pt x="819" y="12"/>
                  <a:pt x="819" y="12"/>
                  <a:pt x="819" y="12"/>
                </a:cubicBezTo>
                <a:cubicBezTo>
                  <a:pt x="815" y="12"/>
                  <a:pt x="815" y="12"/>
                  <a:pt x="815" y="12"/>
                </a:cubicBezTo>
                <a:cubicBezTo>
                  <a:pt x="817" y="251"/>
                  <a:pt x="817" y="251"/>
                  <a:pt x="817" y="251"/>
                </a:cubicBezTo>
                <a:cubicBezTo>
                  <a:pt x="817" y="251"/>
                  <a:pt x="817" y="251"/>
                  <a:pt x="817" y="251"/>
                </a:cubicBezTo>
                <a:cubicBezTo>
                  <a:pt x="809" y="251"/>
                  <a:pt x="802" y="257"/>
                  <a:pt x="801" y="265"/>
                </a:cubicBezTo>
                <a:cubicBezTo>
                  <a:pt x="277" y="274"/>
                  <a:pt x="277" y="274"/>
                  <a:pt x="277" y="274"/>
                </a:cubicBezTo>
                <a:cubicBezTo>
                  <a:pt x="277" y="262"/>
                  <a:pt x="277" y="262"/>
                  <a:pt x="277" y="262"/>
                </a:cubicBezTo>
                <a:cubicBezTo>
                  <a:pt x="277" y="259"/>
                  <a:pt x="275" y="255"/>
                  <a:pt x="272" y="255"/>
                </a:cubicBezTo>
                <a:cubicBezTo>
                  <a:pt x="248" y="255"/>
                  <a:pt x="248" y="255"/>
                  <a:pt x="248" y="255"/>
                </a:cubicBezTo>
                <a:cubicBezTo>
                  <a:pt x="95" y="0"/>
                  <a:pt x="95" y="0"/>
                  <a:pt x="95" y="0"/>
                </a:cubicBezTo>
                <a:cubicBezTo>
                  <a:pt x="91" y="2"/>
                  <a:pt x="91" y="2"/>
                  <a:pt x="91" y="2"/>
                </a:cubicBezTo>
                <a:cubicBezTo>
                  <a:pt x="243" y="256"/>
                  <a:pt x="243" y="256"/>
                  <a:pt x="243" y="256"/>
                </a:cubicBezTo>
                <a:cubicBezTo>
                  <a:pt x="240" y="256"/>
                  <a:pt x="237" y="259"/>
                  <a:pt x="237" y="262"/>
                </a:cubicBezTo>
                <a:cubicBezTo>
                  <a:pt x="237" y="290"/>
                  <a:pt x="237" y="290"/>
                  <a:pt x="237" y="290"/>
                </a:cubicBezTo>
                <a:cubicBezTo>
                  <a:pt x="237" y="293"/>
                  <a:pt x="241" y="295"/>
                  <a:pt x="244" y="295"/>
                </a:cubicBezTo>
                <a:cubicBezTo>
                  <a:pt x="250" y="295"/>
                  <a:pt x="250" y="295"/>
                  <a:pt x="250" y="295"/>
                </a:cubicBezTo>
                <a:cubicBezTo>
                  <a:pt x="153" y="613"/>
                  <a:pt x="153" y="613"/>
                  <a:pt x="153" y="613"/>
                </a:cubicBezTo>
                <a:cubicBezTo>
                  <a:pt x="152" y="613"/>
                  <a:pt x="151" y="613"/>
                  <a:pt x="150" y="613"/>
                </a:cubicBezTo>
                <a:cubicBezTo>
                  <a:pt x="140" y="613"/>
                  <a:pt x="133" y="621"/>
                  <a:pt x="133" y="630"/>
                </a:cubicBezTo>
                <a:cubicBezTo>
                  <a:pt x="133" y="631"/>
                  <a:pt x="133" y="632"/>
                  <a:pt x="133" y="633"/>
                </a:cubicBezTo>
                <a:cubicBezTo>
                  <a:pt x="0" y="668"/>
                  <a:pt x="0" y="668"/>
                  <a:pt x="0" y="668"/>
                </a:cubicBezTo>
                <a:cubicBezTo>
                  <a:pt x="1" y="672"/>
                  <a:pt x="1" y="672"/>
                  <a:pt x="1" y="672"/>
                </a:cubicBezTo>
                <a:cubicBezTo>
                  <a:pt x="134" y="637"/>
                  <a:pt x="134" y="637"/>
                  <a:pt x="134" y="637"/>
                </a:cubicBezTo>
                <a:cubicBezTo>
                  <a:pt x="136" y="643"/>
                  <a:pt x="143" y="648"/>
                  <a:pt x="150" y="648"/>
                </a:cubicBezTo>
                <a:cubicBezTo>
                  <a:pt x="158" y="648"/>
                  <a:pt x="164" y="642"/>
                  <a:pt x="166" y="635"/>
                </a:cubicBezTo>
                <a:cubicBezTo>
                  <a:pt x="485" y="689"/>
                  <a:pt x="485" y="689"/>
                  <a:pt x="485" y="689"/>
                </a:cubicBezTo>
                <a:cubicBezTo>
                  <a:pt x="485" y="707"/>
                  <a:pt x="485" y="707"/>
                  <a:pt x="485" y="707"/>
                </a:cubicBezTo>
                <a:cubicBezTo>
                  <a:pt x="485" y="710"/>
                  <a:pt x="488" y="711"/>
                  <a:pt x="491" y="711"/>
                </a:cubicBezTo>
                <a:cubicBezTo>
                  <a:pt x="499" y="711"/>
                  <a:pt x="499" y="711"/>
                  <a:pt x="499" y="711"/>
                </a:cubicBezTo>
                <a:cubicBezTo>
                  <a:pt x="381" y="1125"/>
                  <a:pt x="381" y="1125"/>
                  <a:pt x="381" y="1125"/>
                </a:cubicBezTo>
                <a:cubicBezTo>
                  <a:pt x="380" y="1125"/>
                  <a:pt x="379" y="1125"/>
                  <a:pt x="378" y="1125"/>
                </a:cubicBezTo>
                <a:cubicBezTo>
                  <a:pt x="369" y="1125"/>
                  <a:pt x="362" y="1132"/>
                  <a:pt x="361" y="1141"/>
                </a:cubicBezTo>
                <a:cubicBezTo>
                  <a:pt x="1" y="1148"/>
                  <a:pt x="1" y="1148"/>
                  <a:pt x="1" y="1148"/>
                </a:cubicBezTo>
                <a:cubicBezTo>
                  <a:pt x="1" y="1152"/>
                  <a:pt x="1" y="1152"/>
                  <a:pt x="1" y="1152"/>
                </a:cubicBezTo>
                <a:cubicBezTo>
                  <a:pt x="361" y="1145"/>
                  <a:pt x="361" y="1145"/>
                  <a:pt x="361" y="1145"/>
                </a:cubicBezTo>
                <a:cubicBezTo>
                  <a:pt x="362" y="1153"/>
                  <a:pt x="368" y="1159"/>
                  <a:pt x="376" y="1159"/>
                </a:cubicBezTo>
                <a:cubicBezTo>
                  <a:pt x="377" y="1498"/>
                  <a:pt x="377" y="1498"/>
                  <a:pt x="377" y="1498"/>
                </a:cubicBezTo>
                <a:cubicBezTo>
                  <a:pt x="375" y="1498"/>
                  <a:pt x="374" y="1499"/>
                  <a:pt x="373" y="1500"/>
                </a:cubicBezTo>
                <a:cubicBezTo>
                  <a:pt x="369" y="1508"/>
                  <a:pt x="369" y="1508"/>
                  <a:pt x="369" y="1508"/>
                </a:cubicBezTo>
                <a:cubicBezTo>
                  <a:pt x="367" y="1511"/>
                  <a:pt x="367" y="1511"/>
                  <a:pt x="367" y="1511"/>
                </a:cubicBezTo>
                <a:cubicBezTo>
                  <a:pt x="21" y="1579"/>
                  <a:pt x="21" y="1579"/>
                  <a:pt x="21" y="1579"/>
                </a:cubicBezTo>
                <a:cubicBezTo>
                  <a:pt x="21" y="1583"/>
                  <a:pt x="21" y="1583"/>
                  <a:pt x="21" y="1583"/>
                </a:cubicBezTo>
                <a:cubicBezTo>
                  <a:pt x="364" y="1516"/>
                  <a:pt x="364" y="1516"/>
                  <a:pt x="364" y="1516"/>
                </a:cubicBezTo>
                <a:cubicBezTo>
                  <a:pt x="364" y="1517"/>
                  <a:pt x="364" y="1517"/>
                  <a:pt x="364" y="1517"/>
                </a:cubicBezTo>
                <a:cubicBezTo>
                  <a:pt x="362" y="1521"/>
                  <a:pt x="365" y="1527"/>
                  <a:pt x="369" y="1527"/>
                </a:cubicBezTo>
                <a:cubicBezTo>
                  <a:pt x="378" y="1527"/>
                  <a:pt x="378" y="1527"/>
                  <a:pt x="378" y="1527"/>
                </a:cubicBezTo>
                <a:cubicBezTo>
                  <a:pt x="387" y="1527"/>
                  <a:pt x="387" y="1527"/>
                  <a:pt x="387" y="1527"/>
                </a:cubicBezTo>
                <a:cubicBezTo>
                  <a:pt x="388" y="1527"/>
                  <a:pt x="389" y="1526"/>
                  <a:pt x="390" y="1525"/>
                </a:cubicBezTo>
                <a:cubicBezTo>
                  <a:pt x="692" y="1801"/>
                  <a:pt x="692" y="1801"/>
                  <a:pt x="692" y="1801"/>
                </a:cubicBezTo>
                <a:cubicBezTo>
                  <a:pt x="690" y="1804"/>
                  <a:pt x="689" y="1807"/>
                  <a:pt x="689" y="1811"/>
                </a:cubicBezTo>
                <a:cubicBezTo>
                  <a:pt x="689" y="1812"/>
                  <a:pt x="689" y="1813"/>
                  <a:pt x="689" y="1814"/>
                </a:cubicBezTo>
                <a:cubicBezTo>
                  <a:pt x="286" y="1948"/>
                  <a:pt x="286" y="1948"/>
                  <a:pt x="286" y="1948"/>
                </a:cubicBezTo>
                <a:cubicBezTo>
                  <a:pt x="283" y="1942"/>
                  <a:pt x="277" y="1937"/>
                  <a:pt x="270" y="1937"/>
                </a:cubicBezTo>
                <a:cubicBezTo>
                  <a:pt x="263" y="1937"/>
                  <a:pt x="257" y="1941"/>
                  <a:pt x="254" y="1947"/>
                </a:cubicBezTo>
                <a:cubicBezTo>
                  <a:pt x="1" y="1856"/>
                  <a:pt x="1" y="1856"/>
                  <a:pt x="1" y="1856"/>
                </a:cubicBezTo>
                <a:cubicBezTo>
                  <a:pt x="0" y="1860"/>
                  <a:pt x="0" y="1860"/>
                  <a:pt x="0" y="1860"/>
                </a:cubicBezTo>
                <a:cubicBezTo>
                  <a:pt x="253" y="1951"/>
                  <a:pt x="253" y="1951"/>
                  <a:pt x="253" y="1951"/>
                </a:cubicBezTo>
                <a:cubicBezTo>
                  <a:pt x="253" y="1952"/>
                  <a:pt x="253" y="1953"/>
                  <a:pt x="253" y="1954"/>
                </a:cubicBezTo>
                <a:cubicBezTo>
                  <a:pt x="253" y="1960"/>
                  <a:pt x="255" y="1965"/>
                  <a:pt x="259" y="1968"/>
                </a:cubicBezTo>
                <a:cubicBezTo>
                  <a:pt x="113" y="2194"/>
                  <a:pt x="113" y="2194"/>
                  <a:pt x="113" y="2194"/>
                </a:cubicBezTo>
                <a:cubicBezTo>
                  <a:pt x="116" y="2196"/>
                  <a:pt x="116" y="2196"/>
                  <a:pt x="116" y="2196"/>
                </a:cubicBezTo>
                <a:cubicBezTo>
                  <a:pt x="263" y="1970"/>
                  <a:pt x="263" y="1970"/>
                  <a:pt x="263" y="1970"/>
                </a:cubicBezTo>
                <a:cubicBezTo>
                  <a:pt x="265" y="1971"/>
                  <a:pt x="267" y="1972"/>
                  <a:pt x="270" y="1972"/>
                </a:cubicBezTo>
                <a:cubicBezTo>
                  <a:pt x="279" y="1972"/>
                  <a:pt x="287" y="1964"/>
                  <a:pt x="287" y="1954"/>
                </a:cubicBezTo>
                <a:cubicBezTo>
                  <a:pt x="287" y="1953"/>
                  <a:pt x="287" y="1952"/>
                  <a:pt x="287" y="1952"/>
                </a:cubicBezTo>
                <a:cubicBezTo>
                  <a:pt x="690" y="1818"/>
                  <a:pt x="690" y="1818"/>
                  <a:pt x="690" y="1818"/>
                </a:cubicBezTo>
                <a:cubicBezTo>
                  <a:pt x="693" y="1824"/>
                  <a:pt x="699" y="1828"/>
                  <a:pt x="706" y="1828"/>
                </a:cubicBezTo>
                <a:cubicBezTo>
                  <a:pt x="706" y="1828"/>
                  <a:pt x="706" y="1828"/>
                  <a:pt x="707" y="1828"/>
                </a:cubicBezTo>
                <a:cubicBezTo>
                  <a:pt x="747" y="2078"/>
                  <a:pt x="747" y="2078"/>
                  <a:pt x="747" y="2078"/>
                </a:cubicBezTo>
                <a:cubicBezTo>
                  <a:pt x="746" y="2078"/>
                  <a:pt x="746" y="2078"/>
                  <a:pt x="746" y="2079"/>
                </a:cubicBezTo>
                <a:cubicBezTo>
                  <a:pt x="741" y="2088"/>
                  <a:pt x="741" y="2088"/>
                  <a:pt x="741" y="2088"/>
                </a:cubicBezTo>
                <a:cubicBezTo>
                  <a:pt x="736" y="2097"/>
                  <a:pt x="736" y="2097"/>
                  <a:pt x="736" y="2097"/>
                </a:cubicBezTo>
                <a:cubicBezTo>
                  <a:pt x="733" y="2101"/>
                  <a:pt x="736" y="2107"/>
                  <a:pt x="741" y="2107"/>
                </a:cubicBezTo>
                <a:cubicBezTo>
                  <a:pt x="749" y="2107"/>
                  <a:pt x="749" y="2107"/>
                  <a:pt x="749" y="2107"/>
                </a:cubicBezTo>
                <a:cubicBezTo>
                  <a:pt x="749" y="2199"/>
                  <a:pt x="749" y="2199"/>
                  <a:pt x="749" y="2199"/>
                </a:cubicBezTo>
                <a:cubicBezTo>
                  <a:pt x="753" y="2199"/>
                  <a:pt x="753" y="2199"/>
                  <a:pt x="753" y="2199"/>
                </a:cubicBezTo>
                <a:cubicBezTo>
                  <a:pt x="753" y="2107"/>
                  <a:pt x="753" y="2107"/>
                  <a:pt x="753" y="2107"/>
                </a:cubicBezTo>
                <a:cubicBezTo>
                  <a:pt x="761" y="2107"/>
                  <a:pt x="761" y="2107"/>
                  <a:pt x="761" y="2107"/>
                </a:cubicBezTo>
                <a:cubicBezTo>
                  <a:pt x="766" y="2107"/>
                  <a:pt x="769" y="2101"/>
                  <a:pt x="766" y="2097"/>
                </a:cubicBezTo>
                <a:cubicBezTo>
                  <a:pt x="763" y="2092"/>
                  <a:pt x="763" y="2092"/>
                  <a:pt x="763" y="2092"/>
                </a:cubicBezTo>
                <a:cubicBezTo>
                  <a:pt x="1127" y="1997"/>
                  <a:pt x="1127" y="1997"/>
                  <a:pt x="1127" y="1997"/>
                </a:cubicBezTo>
                <a:cubicBezTo>
                  <a:pt x="1128" y="2000"/>
                  <a:pt x="1130" y="2003"/>
                  <a:pt x="1133" y="2003"/>
                </a:cubicBezTo>
                <a:cubicBezTo>
                  <a:pt x="1145" y="2003"/>
                  <a:pt x="1145" y="2003"/>
                  <a:pt x="1145" y="2003"/>
                </a:cubicBezTo>
                <a:cubicBezTo>
                  <a:pt x="1121" y="2210"/>
                  <a:pt x="1121" y="2210"/>
                  <a:pt x="1121" y="2210"/>
                </a:cubicBezTo>
                <a:cubicBezTo>
                  <a:pt x="1125" y="2211"/>
                  <a:pt x="1125" y="2211"/>
                  <a:pt x="1125" y="2211"/>
                </a:cubicBezTo>
                <a:cubicBezTo>
                  <a:pt x="1149" y="2003"/>
                  <a:pt x="1149" y="2003"/>
                  <a:pt x="1149" y="2003"/>
                </a:cubicBezTo>
                <a:cubicBezTo>
                  <a:pt x="1163" y="2003"/>
                  <a:pt x="1163" y="2003"/>
                  <a:pt x="1163" y="2003"/>
                </a:cubicBezTo>
                <a:cubicBezTo>
                  <a:pt x="1167" y="2003"/>
                  <a:pt x="1170" y="1998"/>
                  <a:pt x="1169" y="1995"/>
                </a:cubicBezTo>
                <a:cubicBezTo>
                  <a:pt x="1803" y="2092"/>
                  <a:pt x="1803" y="2092"/>
                  <a:pt x="1803" y="2092"/>
                </a:cubicBezTo>
                <a:cubicBezTo>
                  <a:pt x="1803" y="2092"/>
                  <a:pt x="1803" y="2092"/>
                  <a:pt x="1803" y="2092"/>
                </a:cubicBezTo>
                <a:cubicBezTo>
                  <a:pt x="1803" y="2101"/>
                  <a:pt x="1810" y="2108"/>
                  <a:pt x="1819" y="2108"/>
                </a:cubicBezTo>
                <a:cubicBezTo>
                  <a:pt x="1828" y="2108"/>
                  <a:pt x="1835" y="2101"/>
                  <a:pt x="1835" y="2093"/>
                </a:cubicBezTo>
                <a:cubicBezTo>
                  <a:pt x="2738" y="2015"/>
                  <a:pt x="2738" y="2015"/>
                  <a:pt x="2738" y="2015"/>
                </a:cubicBezTo>
                <a:cubicBezTo>
                  <a:pt x="2740" y="2023"/>
                  <a:pt x="2746" y="2028"/>
                  <a:pt x="2754" y="2028"/>
                </a:cubicBezTo>
                <a:cubicBezTo>
                  <a:pt x="2754" y="2028"/>
                  <a:pt x="2755" y="2028"/>
                  <a:pt x="2755" y="2028"/>
                </a:cubicBezTo>
                <a:cubicBezTo>
                  <a:pt x="2800" y="2209"/>
                  <a:pt x="2800" y="2209"/>
                  <a:pt x="2800" y="2209"/>
                </a:cubicBezTo>
                <a:cubicBezTo>
                  <a:pt x="2804" y="2209"/>
                  <a:pt x="2804" y="2209"/>
                  <a:pt x="2804" y="2209"/>
                </a:cubicBezTo>
                <a:cubicBezTo>
                  <a:pt x="2759" y="2027"/>
                  <a:pt x="2759" y="2027"/>
                  <a:pt x="2759" y="2027"/>
                </a:cubicBezTo>
                <a:cubicBezTo>
                  <a:pt x="2765" y="2025"/>
                  <a:pt x="2770" y="2019"/>
                  <a:pt x="2770" y="2012"/>
                </a:cubicBezTo>
                <a:cubicBezTo>
                  <a:pt x="2770" y="2010"/>
                  <a:pt x="2769" y="2008"/>
                  <a:pt x="2768" y="2006"/>
                </a:cubicBezTo>
                <a:cubicBezTo>
                  <a:pt x="3257" y="1750"/>
                  <a:pt x="3257" y="1750"/>
                  <a:pt x="3257" y="1750"/>
                </a:cubicBezTo>
                <a:cubicBezTo>
                  <a:pt x="3257" y="1750"/>
                  <a:pt x="3257" y="1751"/>
                  <a:pt x="3257" y="1751"/>
                </a:cubicBezTo>
                <a:cubicBezTo>
                  <a:pt x="3280" y="1751"/>
                  <a:pt x="3280" y="1751"/>
                  <a:pt x="3280" y="1751"/>
                </a:cubicBezTo>
                <a:cubicBezTo>
                  <a:pt x="3295" y="1751"/>
                  <a:pt x="3295" y="1751"/>
                  <a:pt x="3295" y="1751"/>
                </a:cubicBezTo>
                <a:cubicBezTo>
                  <a:pt x="3552" y="1953"/>
                  <a:pt x="3552" y="1953"/>
                  <a:pt x="3552" y="1953"/>
                </a:cubicBezTo>
                <a:cubicBezTo>
                  <a:pt x="3547" y="1962"/>
                  <a:pt x="3547" y="1962"/>
                  <a:pt x="3547" y="1962"/>
                </a:cubicBezTo>
                <a:cubicBezTo>
                  <a:pt x="3545" y="1966"/>
                  <a:pt x="3548" y="1971"/>
                  <a:pt x="3552" y="1971"/>
                </a:cubicBezTo>
                <a:cubicBezTo>
                  <a:pt x="3562" y="1971"/>
                  <a:pt x="3562" y="1971"/>
                  <a:pt x="3562" y="1971"/>
                </a:cubicBezTo>
                <a:cubicBezTo>
                  <a:pt x="3575" y="2210"/>
                  <a:pt x="3575" y="2210"/>
                  <a:pt x="3575" y="2210"/>
                </a:cubicBezTo>
                <a:cubicBezTo>
                  <a:pt x="3579" y="2210"/>
                  <a:pt x="3579" y="2210"/>
                  <a:pt x="3579" y="2210"/>
                </a:cubicBezTo>
                <a:cubicBezTo>
                  <a:pt x="3566" y="1971"/>
                  <a:pt x="3566" y="1971"/>
                  <a:pt x="3566" y="1971"/>
                </a:cubicBezTo>
                <a:cubicBezTo>
                  <a:pt x="3574" y="1971"/>
                  <a:pt x="3574" y="1971"/>
                  <a:pt x="3574" y="1971"/>
                </a:cubicBezTo>
                <a:cubicBezTo>
                  <a:pt x="3578" y="1971"/>
                  <a:pt x="3581" y="1965"/>
                  <a:pt x="3579" y="1961"/>
                </a:cubicBezTo>
                <a:cubicBezTo>
                  <a:pt x="3578" y="1960"/>
                  <a:pt x="3578" y="1960"/>
                  <a:pt x="3578" y="1960"/>
                </a:cubicBezTo>
                <a:cubicBezTo>
                  <a:pt x="3881" y="1948"/>
                  <a:pt x="3881" y="1948"/>
                  <a:pt x="3881" y="1948"/>
                </a:cubicBezTo>
                <a:cubicBezTo>
                  <a:pt x="3881" y="1944"/>
                  <a:pt x="3881" y="1944"/>
                  <a:pt x="3881" y="1944"/>
                </a:cubicBezTo>
                <a:cubicBezTo>
                  <a:pt x="3576" y="1955"/>
                  <a:pt x="3576" y="1955"/>
                  <a:pt x="3576" y="1955"/>
                </a:cubicBezTo>
                <a:cubicBezTo>
                  <a:pt x="3573" y="1951"/>
                  <a:pt x="3573" y="1951"/>
                  <a:pt x="3573" y="1951"/>
                </a:cubicBezTo>
                <a:cubicBezTo>
                  <a:pt x="3568" y="1942"/>
                  <a:pt x="3568" y="1942"/>
                  <a:pt x="3568" y="1942"/>
                </a:cubicBezTo>
                <a:cubicBezTo>
                  <a:pt x="3566" y="1938"/>
                  <a:pt x="3560" y="1938"/>
                  <a:pt x="3558" y="1942"/>
                </a:cubicBezTo>
                <a:cubicBezTo>
                  <a:pt x="3554" y="1949"/>
                  <a:pt x="3554" y="1949"/>
                  <a:pt x="3554" y="1949"/>
                </a:cubicBezTo>
                <a:cubicBezTo>
                  <a:pt x="3301" y="1751"/>
                  <a:pt x="3301" y="1751"/>
                  <a:pt x="3301" y="1751"/>
                </a:cubicBezTo>
                <a:cubicBezTo>
                  <a:pt x="3303" y="1751"/>
                  <a:pt x="3303" y="1751"/>
                  <a:pt x="3303" y="1751"/>
                </a:cubicBezTo>
                <a:cubicBezTo>
                  <a:pt x="3307" y="1751"/>
                  <a:pt x="3310" y="1745"/>
                  <a:pt x="3308" y="1741"/>
                </a:cubicBezTo>
                <a:cubicBezTo>
                  <a:pt x="3296" y="1722"/>
                  <a:pt x="3296" y="1722"/>
                  <a:pt x="3296" y="1722"/>
                </a:cubicBezTo>
                <a:cubicBezTo>
                  <a:pt x="3293" y="1716"/>
                  <a:pt x="3293" y="1716"/>
                  <a:pt x="3293" y="1716"/>
                </a:cubicBezTo>
                <a:cubicBezTo>
                  <a:pt x="3490" y="1371"/>
                  <a:pt x="3490" y="1371"/>
                  <a:pt x="3490" y="1371"/>
                </a:cubicBezTo>
                <a:cubicBezTo>
                  <a:pt x="3515" y="1371"/>
                  <a:pt x="3515" y="1371"/>
                  <a:pt x="3515" y="1371"/>
                </a:cubicBezTo>
                <a:cubicBezTo>
                  <a:pt x="3518" y="1371"/>
                  <a:pt x="3521" y="1367"/>
                  <a:pt x="3521" y="1364"/>
                </a:cubicBezTo>
                <a:cubicBezTo>
                  <a:pt x="3521" y="1356"/>
                  <a:pt x="3521" y="1356"/>
                  <a:pt x="3521" y="1356"/>
                </a:cubicBezTo>
                <a:cubicBezTo>
                  <a:pt x="3880" y="1438"/>
                  <a:pt x="3880" y="1438"/>
                  <a:pt x="3880" y="1438"/>
                </a:cubicBezTo>
                <a:cubicBezTo>
                  <a:pt x="3881" y="1435"/>
                  <a:pt x="3881" y="1435"/>
                  <a:pt x="3881" y="1435"/>
                </a:cubicBezTo>
                <a:cubicBezTo>
                  <a:pt x="3521" y="1351"/>
                  <a:pt x="3521" y="1351"/>
                  <a:pt x="3521" y="1351"/>
                </a:cubicBezTo>
                <a:cubicBezTo>
                  <a:pt x="3521" y="1333"/>
                  <a:pt x="3521" y="1333"/>
                  <a:pt x="3521" y="1333"/>
                </a:cubicBezTo>
                <a:cubicBezTo>
                  <a:pt x="3521" y="1330"/>
                  <a:pt x="3518" y="1327"/>
                  <a:pt x="3515" y="1327"/>
                </a:cubicBezTo>
                <a:cubicBezTo>
                  <a:pt x="3501" y="1327"/>
                  <a:pt x="3501" y="1327"/>
                  <a:pt x="3501" y="1327"/>
                </a:cubicBezTo>
                <a:cubicBezTo>
                  <a:pt x="3491" y="1031"/>
                  <a:pt x="3491" y="1031"/>
                  <a:pt x="3491" y="1031"/>
                </a:cubicBezTo>
                <a:cubicBezTo>
                  <a:pt x="3498" y="1030"/>
                  <a:pt x="3504" y="1024"/>
                  <a:pt x="3504" y="1016"/>
                </a:cubicBezTo>
                <a:cubicBezTo>
                  <a:pt x="3504" y="1012"/>
                  <a:pt x="3502" y="1009"/>
                  <a:pt x="3500" y="1006"/>
                </a:cubicBezTo>
                <a:cubicBezTo>
                  <a:pt x="3702" y="747"/>
                  <a:pt x="3702" y="747"/>
                  <a:pt x="3702" y="747"/>
                </a:cubicBezTo>
                <a:cubicBezTo>
                  <a:pt x="3720" y="747"/>
                  <a:pt x="3720" y="747"/>
                  <a:pt x="3720" y="747"/>
                </a:cubicBezTo>
                <a:cubicBezTo>
                  <a:pt x="3740" y="747"/>
                  <a:pt x="3740" y="747"/>
                  <a:pt x="3740" y="747"/>
                </a:cubicBezTo>
                <a:cubicBezTo>
                  <a:pt x="3745" y="747"/>
                  <a:pt x="3748" y="741"/>
                  <a:pt x="3745" y="737"/>
                </a:cubicBezTo>
                <a:cubicBezTo>
                  <a:pt x="3742" y="731"/>
                  <a:pt x="3742" y="731"/>
                  <a:pt x="3742" y="731"/>
                </a:cubicBezTo>
                <a:cubicBezTo>
                  <a:pt x="3894" y="721"/>
                  <a:pt x="3894" y="721"/>
                  <a:pt x="3894" y="721"/>
                </a:cubicBezTo>
                <a:cubicBezTo>
                  <a:pt x="3894" y="717"/>
                  <a:pt x="3894" y="717"/>
                  <a:pt x="3894" y="717"/>
                </a:cubicBezTo>
                <a:cubicBezTo>
                  <a:pt x="3740" y="727"/>
                  <a:pt x="3740" y="727"/>
                  <a:pt x="3740" y="727"/>
                </a:cubicBezTo>
                <a:cubicBezTo>
                  <a:pt x="3735" y="719"/>
                  <a:pt x="3735" y="719"/>
                  <a:pt x="3735" y="719"/>
                </a:cubicBezTo>
                <a:cubicBezTo>
                  <a:pt x="3725" y="702"/>
                  <a:pt x="3725" y="702"/>
                  <a:pt x="3725" y="702"/>
                </a:cubicBezTo>
                <a:cubicBezTo>
                  <a:pt x="3722" y="698"/>
                  <a:pt x="3717" y="698"/>
                  <a:pt x="3715" y="702"/>
                </a:cubicBezTo>
                <a:cubicBezTo>
                  <a:pt x="3704" y="719"/>
                  <a:pt x="3704" y="719"/>
                  <a:pt x="3704" y="719"/>
                </a:cubicBezTo>
                <a:cubicBezTo>
                  <a:pt x="3694" y="736"/>
                  <a:pt x="3694" y="736"/>
                  <a:pt x="3694" y="736"/>
                </a:cubicBezTo>
                <a:cubicBezTo>
                  <a:pt x="3692" y="740"/>
                  <a:pt x="3694" y="744"/>
                  <a:pt x="3697" y="745"/>
                </a:cubicBezTo>
                <a:cubicBezTo>
                  <a:pt x="3496" y="1003"/>
                  <a:pt x="3496" y="1003"/>
                  <a:pt x="3496" y="1003"/>
                </a:cubicBezTo>
                <a:cubicBezTo>
                  <a:pt x="3494" y="1001"/>
                  <a:pt x="3491" y="1000"/>
                  <a:pt x="3489" y="1000"/>
                </a:cubicBezTo>
                <a:cubicBezTo>
                  <a:pt x="3488" y="1000"/>
                  <a:pt x="3487" y="1000"/>
                  <a:pt x="3486" y="1001"/>
                </a:cubicBezTo>
                <a:cubicBezTo>
                  <a:pt x="3343" y="514"/>
                  <a:pt x="3343" y="514"/>
                  <a:pt x="3343" y="514"/>
                </a:cubicBezTo>
                <a:cubicBezTo>
                  <a:pt x="3348" y="512"/>
                  <a:pt x="3352" y="506"/>
                  <a:pt x="3352" y="500"/>
                </a:cubicBezTo>
                <a:cubicBezTo>
                  <a:pt x="3900" y="400"/>
                  <a:pt x="3900" y="400"/>
                  <a:pt x="3900" y="400"/>
                </a:cubicBezTo>
                <a:cubicBezTo>
                  <a:pt x="3899" y="396"/>
                  <a:pt x="3899" y="396"/>
                  <a:pt x="3899" y="396"/>
                </a:cubicBezTo>
                <a:cubicBezTo>
                  <a:pt x="3352" y="496"/>
                  <a:pt x="3352" y="496"/>
                  <a:pt x="3352" y="496"/>
                </a:cubicBezTo>
                <a:cubicBezTo>
                  <a:pt x="3350" y="492"/>
                  <a:pt x="3348" y="488"/>
                  <a:pt x="3344" y="486"/>
                </a:cubicBezTo>
                <a:cubicBezTo>
                  <a:pt x="3481" y="135"/>
                  <a:pt x="3481" y="135"/>
                  <a:pt x="3481" y="135"/>
                </a:cubicBezTo>
                <a:cubicBezTo>
                  <a:pt x="3482" y="135"/>
                  <a:pt x="3483" y="135"/>
                  <a:pt x="3485" y="135"/>
                </a:cubicBezTo>
                <a:close/>
                <a:moveTo>
                  <a:pt x="3477" y="1351"/>
                </a:moveTo>
                <a:cubicBezTo>
                  <a:pt x="3143" y="1427"/>
                  <a:pt x="3143" y="1427"/>
                  <a:pt x="3143" y="1427"/>
                </a:cubicBezTo>
                <a:cubicBezTo>
                  <a:pt x="3143" y="1427"/>
                  <a:pt x="3143" y="1427"/>
                  <a:pt x="3143" y="1427"/>
                </a:cubicBezTo>
                <a:cubicBezTo>
                  <a:pt x="3141" y="1422"/>
                  <a:pt x="3141" y="1422"/>
                  <a:pt x="3141" y="1422"/>
                </a:cubicBezTo>
                <a:cubicBezTo>
                  <a:pt x="3328" y="1236"/>
                  <a:pt x="3328" y="1236"/>
                  <a:pt x="3328" y="1236"/>
                </a:cubicBezTo>
                <a:cubicBezTo>
                  <a:pt x="3330" y="1238"/>
                  <a:pt x="3334" y="1239"/>
                  <a:pt x="3337" y="1239"/>
                </a:cubicBezTo>
                <a:cubicBezTo>
                  <a:pt x="3344" y="1239"/>
                  <a:pt x="3350" y="1235"/>
                  <a:pt x="3354" y="1229"/>
                </a:cubicBezTo>
                <a:cubicBezTo>
                  <a:pt x="3477" y="1333"/>
                  <a:pt x="3477" y="1333"/>
                  <a:pt x="3477" y="1333"/>
                </a:cubicBezTo>
                <a:lnTo>
                  <a:pt x="3477" y="1351"/>
                </a:lnTo>
                <a:close/>
                <a:moveTo>
                  <a:pt x="2738" y="2011"/>
                </a:moveTo>
                <a:cubicBezTo>
                  <a:pt x="1835" y="2089"/>
                  <a:pt x="1835" y="2089"/>
                  <a:pt x="1835" y="2089"/>
                </a:cubicBezTo>
                <a:cubicBezTo>
                  <a:pt x="1834" y="2088"/>
                  <a:pt x="1834" y="2087"/>
                  <a:pt x="1834" y="2086"/>
                </a:cubicBezTo>
                <a:cubicBezTo>
                  <a:pt x="2148" y="1915"/>
                  <a:pt x="2148" y="1915"/>
                  <a:pt x="2148" y="1915"/>
                </a:cubicBezTo>
                <a:cubicBezTo>
                  <a:pt x="2154" y="1925"/>
                  <a:pt x="2166" y="1932"/>
                  <a:pt x="2179" y="1932"/>
                </a:cubicBezTo>
                <a:cubicBezTo>
                  <a:pt x="2200" y="1932"/>
                  <a:pt x="2217" y="1916"/>
                  <a:pt x="2217" y="1895"/>
                </a:cubicBezTo>
                <a:cubicBezTo>
                  <a:pt x="2217" y="1895"/>
                  <a:pt x="2216" y="1894"/>
                  <a:pt x="2216" y="1894"/>
                </a:cubicBezTo>
                <a:cubicBezTo>
                  <a:pt x="2530" y="1868"/>
                  <a:pt x="2530" y="1868"/>
                  <a:pt x="2530" y="1868"/>
                </a:cubicBezTo>
                <a:cubicBezTo>
                  <a:pt x="2532" y="1878"/>
                  <a:pt x="2540" y="1885"/>
                  <a:pt x="2551" y="1885"/>
                </a:cubicBezTo>
                <a:cubicBezTo>
                  <a:pt x="2557" y="1885"/>
                  <a:pt x="2562" y="1882"/>
                  <a:pt x="2566" y="1878"/>
                </a:cubicBezTo>
                <a:cubicBezTo>
                  <a:pt x="2740" y="2004"/>
                  <a:pt x="2740" y="2004"/>
                  <a:pt x="2740" y="2004"/>
                </a:cubicBezTo>
                <a:cubicBezTo>
                  <a:pt x="2739" y="2006"/>
                  <a:pt x="2738" y="2009"/>
                  <a:pt x="2738" y="2011"/>
                </a:cubicBezTo>
                <a:close/>
                <a:moveTo>
                  <a:pt x="1819" y="2076"/>
                </a:moveTo>
                <a:cubicBezTo>
                  <a:pt x="1817" y="2076"/>
                  <a:pt x="1814" y="2077"/>
                  <a:pt x="1812" y="2077"/>
                </a:cubicBezTo>
                <a:cubicBezTo>
                  <a:pt x="1735" y="1951"/>
                  <a:pt x="1735" y="1951"/>
                  <a:pt x="1735" y="1951"/>
                </a:cubicBezTo>
                <a:cubicBezTo>
                  <a:pt x="1747" y="1943"/>
                  <a:pt x="1754" y="1929"/>
                  <a:pt x="1754" y="1914"/>
                </a:cubicBezTo>
                <a:cubicBezTo>
                  <a:pt x="2143" y="1899"/>
                  <a:pt x="2143" y="1899"/>
                  <a:pt x="2143" y="1899"/>
                </a:cubicBezTo>
                <a:cubicBezTo>
                  <a:pt x="2143" y="1903"/>
                  <a:pt x="2144" y="1907"/>
                  <a:pt x="2146" y="1911"/>
                </a:cubicBezTo>
                <a:cubicBezTo>
                  <a:pt x="1832" y="2083"/>
                  <a:pt x="1832" y="2083"/>
                  <a:pt x="1832" y="2083"/>
                </a:cubicBezTo>
                <a:cubicBezTo>
                  <a:pt x="1829" y="2079"/>
                  <a:pt x="1824" y="2076"/>
                  <a:pt x="1819" y="2076"/>
                </a:cubicBezTo>
                <a:close/>
                <a:moveTo>
                  <a:pt x="706" y="1793"/>
                </a:moveTo>
                <a:cubicBezTo>
                  <a:pt x="701" y="1793"/>
                  <a:pt x="698" y="1795"/>
                  <a:pt x="694" y="1798"/>
                </a:cubicBezTo>
                <a:cubicBezTo>
                  <a:pt x="392" y="1520"/>
                  <a:pt x="392" y="1520"/>
                  <a:pt x="392" y="1520"/>
                </a:cubicBezTo>
                <a:cubicBezTo>
                  <a:pt x="393" y="1519"/>
                  <a:pt x="392" y="1518"/>
                  <a:pt x="392" y="1516"/>
                </a:cubicBezTo>
                <a:cubicBezTo>
                  <a:pt x="388" y="1510"/>
                  <a:pt x="388" y="1510"/>
                  <a:pt x="388" y="1510"/>
                </a:cubicBezTo>
                <a:cubicBezTo>
                  <a:pt x="553" y="1458"/>
                  <a:pt x="553" y="1458"/>
                  <a:pt x="553" y="1458"/>
                </a:cubicBezTo>
                <a:cubicBezTo>
                  <a:pt x="554" y="1460"/>
                  <a:pt x="556" y="1463"/>
                  <a:pt x="559" y="1463"/>
                </a:cubicBezTo>
                <a:cubicBezTo>
                  <a:pt x="582" y="1463"/>
                  <a:pt x="582" y="1463"/>
                  <a:pt x="582" y="1463"/>
                </a:cubicBezTo>
                <a:cubicBezTo>
                  <a:pt x="605" y="1463"/>
                  <a:pt x="605" y="1463"/>
                  <a:pt x="605" y="1463"/>
                </a:cubicBezTo>
                <a:cubicBezTo>
                  <a:pt x="606" y="1463"/>
                  <a:pt x="607" y="1462"/>
                  <a:pt x="608" y="1461"/>
                </a:cubicBezTo>
                <a:cubicBezTo>
                  <a:pt x="822" y="1569"/>
                  <a:pt x="822" y="1569"/>
                  <a:pt x="822" y="1569"/>
                </a:cubicBezTo>
                <a:cubicBezTo>
                  <a:pt x="821" y="1571"/>
                  <a:pt x="821" y="1573"/>
                  <a:pt x="821" y="1575"/>
                </a:cubicBezTo>
                <a:cubicBezTo>
                  <a:pt x="821" y="1580"/>
                  <a:pt x="823" y="1585"/>
                  <a:pt x="828" y="1588"/>
                </a:cubicBezTo>
                <a:cubicBezTo>
                  <a:pt x="713" y="1795"/>
                  <a:pt x="713" y="1795"/>
                  <a:pt x="713" y="1795"/>
                </a:cubicBezTo>
                <a:cubicBezTo>
                  <a:pt x="710" y="1794"/>
                  <a:pt x="708" y="1793"/>
                  <a:pt x="706" y="1793"/>
                </a:cubicBezTo>
                <a:close/>
                <a:moveTo>
                  <a:pt x="2141" y="275"/>
                </a:moveTo>
                <a:cubicBezTo>
                  <a:pt x="2141" y="279"/>
                  <a:pt x="2141" y="279"/>
                  <a:pt x="2141" y="279"/>
                </a:cubicBezTo>
                <a:cubicBezTo>
                  <a:pt x="1931" y="326"/>
                  <a:pt x="1931" y="326"/>
                  <a:pt x="1931" y="326"/>
                </a:cubicBezTo>
                <a:cubicBezTo>
                  <a:pt x="1929" y="322"/>
                  <a:pt x="1929" y="322"/>
                  <a:pt x="1929" y="322"/>
                </a:cubicBezTo>
                <a:cubicBezTo>
                  <a:pt x="1916" y="300"/>
                  <a:pt x="1916" y="300"/>
                  <a:pt x="1916" y="300"/>
                </a:cubicBezTo>
                <a:cubicBezTo>
                  <a:pt x="1914" y="296"/>
                  <a:pt x="1908" y="296"/>
                  <a:pt x="1906" y="300"/>
                </a:cubicBezTo>
                <a:cubicBezTo>
                  <a:pt x="1893" y="322"/>
                  <a:pt x="1893" y="322"/>
                  <a:pt x="1893" y="322"/>
                </a:cubicBezTo>
                <a:cubicBezTo>
                  <a:pt x="1891" y="327"/>
                  <a:pt x="1891" y="327"/>
                  <a:pt x="1891" y="327"/>
                </a:cubicBezTo>
                <a:cubicBezTo>
                  <a:pt x="1594" y="252"/>
                  <a:pt x="1594" y="252"/>
                  <a:pt x="1594" y="252"/>
                </a:cubicBezTo>
                <a:cubicBezTo>
                  <a:pt x="1594" y="252"/>
                  <a:pt x="1595" y="252"/>
                  <a:pt x="1595" y="252"/>
                </a:cubicBezTo>
                <a:lnTo>
                  <a:pt x="2141" y="275"/>
                </a:lnTo>
                <a:close/>
                <a:moveTo>
                  <a:pt x="3137" y="803"/>
                </a:moveTo>
                <a:cubicBezTo>
                  <a:pt x="3134" y="803"/>
                  <a:pt x="3133" y="806"/>
                  <a:pt x="3133" y="809"/>
                </a:cubicBezTo>
                <a:cubicBezTo>
                  <a:pt x="3133" y="823"/>
                  <a:pt x="3133" y="823"/>
                  <a:pt x="3133" y="823"/>
                </a:cubicBezTo>
                <a:cubicBezTo>
                  <a:pt x="2999" y="820"/>
                  <a:pt x="2999" y="820"/>
                  <a:pt x="2999" y="820"/>
                </a:cubicBezTo>
                <a:cubicBezTo>
                  <a:pt x="2993" y="809"/>
                  <a:pt x="2993" y="809"/>
                  <a:pt x="2993" y="809"/>
                </a:cubicBezTo>
                <a:cubicBezTo>
                  <a:pt x="2987" y="799"/>
                  <a:pt x="2987" y="799"/>
                  <a:pt x="2987" y="799"/>
                </a:cubicBezTo>
                <a:cubicBezTo>
                  <a:pt x="3066" y="639"/>
                  <a:pt x="3066" y="639"/>
                  <a:pt x="3066" y="639"/>
                </a:cubicBezTo>
                <a:cubicBezTo>
                  <a:pt x="3074" y="639"/>
                  <a:pt x="3074" y="639"/>
                  <a:pt x="3074" y="639"/>
                </a:cubicBezTo>
                <a:cubicBezTo>
                  <a:pt x="3079" y="639"/>
                  <a:pt x="3079" y="639"/>
                  <a:pt x="3079" y="639"/>
                </a:cubicBezTo>
                <a:cubicBezTo>
                  <a:pt x="3142" y="803"/>
                  <a:pt x="3142" y="803"/>
                  <a:pt x="3142" y="803"/>
                </a:cubicBezTo>
                <a:lnTo>
                  <a:pt x="3137" y="803"/>
                </a:lnTo>
                <a:close/>
                <a:moveTo>
                  <a:pt x="3033" y="1252"/>
                </a:moveTo>
                <a:cubicBezTo>
                  <a:pt x="3023" y="1252"/>
                  <a:pt x="3015" y="1259"/>
                  <a:pt x="3013" y="1268"/>
                </a:cubicBezTo>
                <a:cubicBezTo>
                  <a:pt x="2800" y="1234"/>
                  <a:pt x="2800" y="1234"/>
                  <a:pt x="2800" y="1234"/>
                </a:cubicBezTo>
                <a:cubicBezTo>
                  <a:pt x="2797" y="1225"/>
                  <a:pt x="2790" y="1218"/>
                  <a:pt x="2781" y="1215"/>
                </a:cubicBezTo>
                <a:cubicBezTo>
                  <a:pt x="2834" y="1027"/>
                  <a:pt x="2834" y="1027"/>
                  <a:pt x="2834" y="1027"/>
                </a:cubicBezTo>
                <a:cubicBezTo>
                  <a:pt x="2846" y="1027"/>
                  <a:pt x="2846" y="1027"/>
                  <a:pt x="2846" y="1027"/>
                </a:cubicBezTo>
                <a:cubicBezTo>
                  <a:pt x="2849" y="1027"/>
                  <a:pt x="2853" y="1025"/>
                  <a:pt x="2853" y="1022"/>
                </a:cubicBezTo>
                <a:cubicBezTo>
                  <a:pt x="2853" y="1016"/>
                  <a:pt x="2853" y="1016"/>
                  <a:pt x="2853" y="1016"/>
                </a:cubicBezTo>
                <a:cubicBezTo>
                  <a:pt x="3145" y="1046"/>
                  <a:pt x="3145" y="1046"/>
                  <a:pt x="3145" y="1046"/>
                </a:cubicBezTo>
                <a:cubicBezTo>
                  <a:pt x="3145" y="1097"/>
                  <a:pt x="3145" y="1097"/>
                  <a:pt x="3145" y="1097"/>
                </a:cubicBezTo>
                <a:cubicBezTo>
                  <a:pt x="3145" y="1100"/>
                  <a:pt x="3150" y="1103"/>
                  <a:pt x="3153" y="1103"/>
                </a:cubicBezTo>
                <a:cubicBezTo>
                  <a:pt x="3153" y="1103"/>
                  <a:pt x="3153" y="1103"/>
                  <a:pt x="3153" y="1103"/>
                </a:cubicBezTo>
                <a:cubicBezTo>
                  <a:pt x="3044" y="1255"/>
                  <a:pt x="3044" y="1255"/>
                  <a:pt x="3044" y="1255"/>
                </a:cubicBezTo>
                <a:cubicBezTo>
                  <a:pt x="3041" y="1253"/>
                  <a:pt x="3037" y="1252"/>
                  <a:pt x="3033" y="1252"/>
                </a:cubicBezTo>
                <a:close/>
                <a:moveTo>
                  <a:pt x="2972" y="1607"/>
                </a:moveTo>
                <a:cubicBezTo>
                  <a:pt x="2786" y="1607"/>
                  <a:pt x="2786" y="1607"/>
                  <a:pt x="2786" y="1607"/>
                </a:cubicBezTo>
                <a:cubicBezTo>
                  <a:pt x="2785" y="1598"/>
                  <a:pt x="2778" y="1592"/>
                  <a:pt x="2769" y="1592"/>
                </a:cubicBezTo>
                <a:cubicBezTo>
                  <a:pt x="2766" y="1592"/>
                  <a:pt x="2763" y="1593"/>
                  <a:pt x="2761" y="1595"/>
                </a:cubicBezTo>
                <a:cubicBezTo>
                  <a:pt x="2654" y="1461"/>
                  <a:pt x="2654" y="1461"/>
                  <a:pt x="2654" y="1461"/>
                </a:cubicBezTo>
                <a:cubicBezTo>
                  <a:pt x="2656" y="1460"/>
                  <a:pt x="2657" y="1458"/>
                  <a:pt x="2657" y="1456"/>
                </a:cubicBezTo>
                <a:cubicBezTo>
                  <a:pt x="2657" y="1417"/>
                  <a:pt x="2657" y="1417"/>
                  <a:pt x="2657" y="1417"/>
                </a:cubicBezTo>
                <a:cubicBezTo>
                  <a:pt x="2657" y="1414"/>
                  <a:pt x="2653" y="1411"/>
                  <a:pt x="2650" y="1411"/>
                </a:cubicBezTo>
                <a:cubicBezTo>
                  <a:pt x="2634" y="1411"/>
                  <a:pt x="2634" y="1411"/>
                  <a:pt x="2634" y="1411"/>
                </a:cubicBezTo>
                <a:cubicBezTo>
                  <a:pt x="2609" y="1199"/>
                  <a:pt x="2609" y="1199"/>
                  <a:pt x="2609" y="1199"/>
                </a:cubicBezTo>
                <a:cubicBezTo>
                  <a:pt x="2661" y="1199"/>
                  <a:pt x="2661" y="1199"/>
                  <a:pt x="2661" y="1199"/>
                </a:cubicBezTo>
                <a:cubicBezTo>
                  <a:pt x="2666" y="1199"/>
                  <a:pt x="2668" y="1193"/>
                  <a:pt x="2666" y="1189"/>
                </a:cubicBezTo>
                <a:cubicBezTo>
                  <a:pt x="2660" y="1179"/>
                  <a:pt x="2660" y="1179"/>
                  <a:pt x="2660" y="1179"/>
                </a:cubicBezTo>
                <a:cubicBezTo>
                  <a:pt x="2748" y="1222"/>
                  <a:pt x="2748" y="1222"/>
                  <a:pt x="2748" y="1222"/>
                </a:cubicBezTo>
                <a:cubicBezTo>
                  <a:pt x="2741" y="1228"/>
                  <a:pt x="2737" y="1236"/>
                  <a:pt x="2737" y="1246"/>
                </a:cubicBezTo>
                <a:cubicBezTo>
                  <a:pt x="2737" y="1264"/>
                  <a:pt x="2752" y="1278"/>
                  <a:pt x="2770" y="1278"/>
                </a:cubicBezTo>
                <a:cubicBezTo>
                  <a:pt x="2779" y="1278"/>
                  <a:pt x="2787" y="1274"/>
                  <a:pt x="2793" y="1268"/>
                </a:cubicBezTo>
                <a:cubicBezTo>
                  <a:pt x="2981" y="1591"/>
                  <a:pt x="2981" y="1591"/>
                  <a:pt x="2981" y="1591"/>
                </a:cubicBezTo>
                <a:cubicBezTo>
                  <a:pt x="2976" y="1594"/>
                  <a:pt x="2972" y="1600"/>
                  <a:pt x="2972" y="1607"/>
                </a:cubicBezTo>
                <a:close/>
                <a:moveTo>
                  <a:pt x="2563" y="1847"/>
                </a:moveTo>
                <a:cubicBezTo>
                  <a:pt x="2560" y="1844"/>
                  <a:pt x="2555" y="1843"/>
                  <a:pt x="2551" y="1843"/>
                </a:cubicBezTo>
                <a:cubicBezTo>
                  <a:pt x="2549" y="1843"/>
                  <a:pt x="2547" y="1843"/>
                  <a:pt x="2546" y="1843"/>
                </a:cubicBezTo>
                <a:cubicBezTo>
                  <a:pt x="2496" y="1698"/>
                  <a:pt x="2496" y="1698"/>
                  <a:pt x="2496" y="1698"/>
                </a:cubicBezTo>
                <a:cubicBezTo>
                  <a:pt x="2516" y="1691"/>
                  <a:pt x="2530" y="1672"/>
                  <a:pt x="2530" y="1650"/>
                </a:cubicBezTo>
                <a:cubicBezTo>
                  <a:pt x="2530" y="1633"/>
                  <a:pt x="2522" y="1619"/>
                  <a:pt x="2511" y="1610"/>
                </a:cubicBezTo>
                <a:cubicBezTo>
                  <a:pt x="2622" y="1463"/>
                  <a:pt x="2622" y="1463"/>
                  <a:pt x="2622" y="1463"/>
                </a:cubicBezTo>
                <a:cubicBezTo>
                  <a:pt x="2649" y="1463"/>
                  <a:pt x="2649" y="1463"/>
                  <a:pt x="2649" y="1463"/>
                </a:cubicBezTo>
                <a:cubicBezTo>
                  <a:pt x="2757" y="1598"/>
                  <a:pt x="2757" y="1598"/>
                  <a:pt x="2757" y="1598"/>
                </a:cubicBezTo>
                <a:cubicBezTo>
                  <a:pt x="2754" y="1601"/>
                  <a:pt x="2752" y="1605"/>
                  <a:pt x="2752" y="1610"/>
                </a:cubicBezTo>
                <a:cubicBezTo>
                  <a:pt x="2752" y="1614"/>
                  <a:pt x="2754" y="1618"/>
                  <a:pt x="2757" y="1621"/>
                </a:cubicBezTo>
                <a:lnTo>
                  <a:pt x="2563" y="1847"/>
                </a:lnTo>
                <a:close/>
                <a:moveTo>
                  <a:pt x="1754" y="1910"/>
                </a:moveTo>
                <a:cubicBezTo>
                  <a:pt x="1754" y="1903"/>
                  <a:pt x="1751" y="1896"/>
                  <a:pt x="1747" y="1890"/>
                </a:cubicBezTo>
                <a:cubicBezTo>
                  <a:pt x="1913" y="1767"/>
                  <a:pt x="1913" y="1767"/>
                  <a:pt x="1913" y="1767"/>
                </a:cubicBezTo>
                <a:cubicBezTo>
                  <a:pt x="1952" y="1767"/>
                  <a:pt x="1952" y="1767"/>
                  <a:pt x="1952" y="1767"/>
                </a:cubicBezTo>
                <a:cubicBezTo>
                  <a:pt x="1993" y="1767"/>
                  <a:pt x="1993" y="1767"/>
                  <a:pt x="1993" y="1767"/>
                </a:cubicBezTo>
                <a:cubicBezTo>
                  <a:pt x="2148" y="1876"/>
                  <a:pt x="2148" y="1876"/>
                  <a:pt x="2148" y="1876"/>
                </a:cubicBezTo>
                <a:cubicBezTo>
                  <a:pt x="2145" y="1882"/>
                  <a:pt x="2142" y="1888"/>
                  <a:pt x="2142" y="1895"/>
                </a:cubicBezTo>
                <a:lnTo>
                  <a:pt x="1754" y="1910"/>
                </a:lnTo>
                <a:close/>
                <a:moveTo>
                  <a:pt x="1184" y="1791"/>
                </a:moveTo>
                <a:cubicBezTo>
                  <a:pt x="1180" y="1791"/>
                  <a:pt x="1180" y="1791"/>
                  <a:pt x="1180" y="1791"/>
                </a:cubicBezTo>
                <a:cubicBezTo>
                  <a:pt x="1279" y="1555"/>
                  <a:pt x="1279" y="1555"/>
                  <a:pt x="1279" y="1555"/>
                </a:cubicBezTo>
                <a:cubicBezTo>
                  <a:pt x="1290" y="1555"/>
                  <a:pt x="1290" y="1555"/>
                  <a:pt x="1290" y="1555"/>
                </a:cubicBezTo>
                <a:cubicBezTo>
                  <a:pt x="1325" y="1555"/>
                  <a:pt x="1325" y="1555"/>
                  <a:pt x="1325" y="1555"/>
                </a:cubicBezTo>
                <a:cubicBezTo>
                  <a:pt x="1330" y="1555"/>
                  <a:pt x="1333" y="1549"/>
                  <a:pt x="1330" y="1545"/>
                </a:cubicBezTo>
                <a:cubicBezTo>
                  <a:pt x="1318" y="1523"/>
                  <a:pt x="1318" y="1523"/>
                  <a:pt x="1318" y="1523"/>
                </a:cubicBezTo>
                <a:cubicBezTo>
                  <a:pt x="1502" y="1505"/>
                  <a:pt x="1502" y="1505"/>
                  <a:pt x="1502" y="1505"/>
                </a:cubicBezTo>
                <a:cubicBezTo>
                  <a:pt x="1503" y="1513"/>
                  <a:pt x="1509" y="1519"/>
                  <a:pt x="1515" y="1521"/>
                </a:cubicBezTo>
                <a:cubicBezTo>
                  <a:pt x="1454" y="1734"/>
                  <a:pt x="1454" y="1734"/>
                  <a:pt x="1454" y="1734"/>
                </a:cubicBezTo>
                <a:cubicBezTo>
                  <a:pt x="1453" y="1734"/>
                  <a:pt x="1451" y="1733"/>
                  <a:pt x="1450" y="1733"/>
                </a:cubicBezTo>
                <a:cubicBezTo>
                  <a:pt x="1438" y="1733"/>
                  <a:pt x="1429" y="1743"/>
                  <a:pt x="1429" y="1755"/>
                </a:cubicBezTo>
                <a:cubicBezTo>
                  <a:pt x="1429" y="1755"/>
                  <a:pt x="1428" y="1756"/>
                  <a:pt x="1428" y="1757"/>
                </a:cubicBezTo>
                <a:cubicBezTo>
                  <a:pt x="1189" y="1805"/>
                  <a:pt x="1189" y="1805"/>
                  <a:pt x="1189" y="1805"/>
                </a:cubicBezTo>
                <a:cubicBezTo>
                  <a:pt x="1189" y="1796"/>
                  <a:pt x="1189" y="1796"/>
                  <a:pt x="1189" y="1796"/>
                </a:cubicBezTo>
                <a:cubicBezTo>
                  <a:pt x="1189" y="1793"/>
                  <a:pt x="1187" y="1791"/>
                  <a:pt x="1184" y="1791"/>
                </a:cubicBezTo>
                <a:close/>
                <a:moveTo>
                  <a:pt x="1014" y="1445"/>
                </a:moveTo>
                <a:cubicBezTo>
                  <a:pt x="1004" y="1445"/>
                  <a:pt x="997" y="1453"/>
                  <a:pt x="997" y="1462"/>
                </a:cubicBezTo>
                <a:cubicBezTo>
                  <a:pt x="997" y="1465"/>
                  <a:pt x="997" y="1468"/>
                  <a:pt x="998" y="1470"/>
                </a:cubicBezTo>
                <a:cubicBezTo>
                  <a:pt x="851" y="1564"/>
                  <a:pt x="851" y="1564"/>
                  <a:pt x="851" y="1564"/>
                </a:cubicBezTo>
                <a:cubicBezTo>
                  <a:pt x="848" y="1560"/>
                  <a:pt x="843" y="1557"/>
                  <a:pt x="838" y="1557"/>
                </a:cubicBezTo>
                <a:cubicBezTo>
                  <a:pt x="832" y="1557"/>
                  <a:pt x="827" y="1560"/>
                  <a:pt x="823" y="1565"/>
                </a:cubicBezTo>
                <a:cubicBezTo>
                  <a:pt x="611" y="1457"/>
                  <a:pt x="611" y="1457"/>
                  <a:pt x="611" y="1457"/>
                </a:cubicBezTo>
                <a:cubicBezTo>
                  <a:pt x="611" y="1456"/>
                  <a:pt x="611" y="1454"/>
                  <a:pt x="610" y="1452"/>
                </a:cubicBezTo>
                <a:cubicBezTo>
                  <a:pt x="604" y="1441"/>
                  <a:pt x="604" y="1441"/>
                  <a:pt x="604" y="1441"/>
                </a:cubicBezTo>
                <a:cubicBezTo>
                  <a:pt x="831" y="1375"/>
                  <a:pt x="831" y="1375"/>
                  <a:pt x="831" y="1375"/>
                </a:cubicBezTo>
                <a:cubicBezTo>
                  <a:pt x="834" y="1382"/>
                  <a:pt x="841" y="1388"/>
                  <a:pt x="850" y="1388"/>
                </a:cubicBezTo>
                <a:cubicBezTo>
                  <a:pt x="861" y="1388"/>
                  <a:pt x="871" y="1378"/>
                  <a:pt x="871" y="1367"/>
                </a:cubicBezTo>
                <a:cubicBezTo>
                  <a:pt x="871" y="1364"/>
                  <a:pt x="870" y="1362"/>
                  <a:pt x="869" y="1360"/>
                </a:cubicBezTo>
                <a:cubicBezTo>
                  <a:pt x="1221" y="1189"/>
                  <a:pt x="1221" y="1189"/>
                  <a:pt x="1221" y="1189"/>
                </a:cubicBezTo>
                <a:cubicBezTo>
                  <a:pt x="1221" y="1199"/>
                  <a:pt x="1221" y="1199"/>
                  <a:pt x="1221" y="1199"/>
                </a:cubicBezTo>
                <a:cubicBezTo>
                  <a:pt x="1221" y="1202"/>
                  <a:pt x="1224" y="1203"/>
                  <a:pt x="1227" y="1203"/>
                </a:cubicBezTo>
                <a:cubicBezTo>
                  <a:pt x="1263" y="1203"/>
                  <a:pt x="1263" y="1203"/>
                  <a:pt x="1263" y="1203"/>
                </a:cubicBezTo>
                <a:cubicBezTo>
                  <a:pt x="1284" y="1481"/>
                  <a:pt x="1284" y="1481"/>
                  <a:pt x="1284" y="1481"/>
                </a:cubicBezTo>
                <a:cubicBezTo>
                  <a:pt x="1267" y="1513"/>
                  <a:pt x="1267" y="1513"/>
                  <a:pt x="1267" y="1513"/>
                </a:cubicBezTo>
                <a:cubicBezTo>
                  <a:pt x="1265" y="1515"/>
                  <a:pt x="1265" y="1515"/>
                  <a:pt x="1265" y="1515"/>
                </a:cubicBezTo>
                <a:cubicBezTo>
                  <a:pt x="1031" y="1464"/>
                  <a:pt x="1031" y="1464"/>
                  <a:pt x="1031" y="1464"/>
                </a:cubicBezTo>
                <a:cubicBezTo>
                  <a:pt x="1031" y="1464"/>
                  <a:pt x="1031" y="1463"/>
                  <a:pt x="1031" y="1462"/>
                </a:cubicBezTo>
                <a:cubicBezTo>
                  <a:pt x="1031" y="1453"/>
                  <a:pt x="1023" y="1445"/>
                  <a:pt x="1014" y="1445"/>
                </a:cubicBezTo>
                <a:close/>
                <a:moveTo>
                  <a:pt x="1113" y="427"/>
                </a:moveTo>
                <a:cubicBezTo>
                  <a:pt x="1120" y="427"/>
                  <a:pt x="1120" y="427"/>
                  <a:pt x="1120" y="427"/>
                </a:cubicBezTo>
                <a:cubicBezTo>
                  <a:pt x="1070" y="548"/>
                  <a:pt x="1070" y="548"/>
                  <a:pt x="1070" y="548"/>
                </a:cubicBezTo>
                <a:cubicBezTo>
                  <a:pt x="1070" y="548"/>
                  <a:pt x="1070" y="547"/>
                  <a:pt x="1070" y="547"/>
                </a:cubicBezTo>
                <a:cubicBezTo>
                  <a:pt x="1051" y="547"/>
                  <a:pt x="1051" y="547"/>
                  <a:pt x="1051" y="547"/>
                </a:cubicBezTo>
                <a:cubicBezTo>
                  <a:pt x="1048" y="547"/>
                  <a:pt x="1045" y="550"/>
                  <a:pt x="1045" y="553"/>
                </a:cubicBezTo>
                <a:cubicBezTo>
                  <a:pt x="1045" y="571"/>
                  <a:pt x="1045" y="571"/>
                  <a:pt x="1045" y="571"/>
                </a:cubicBezTo>
                <a:cubicBezTo>
                  <a:pt x="896" y="644"/>
                  <a:pt x="896" y="644"/>
                  <a:pt x="896" y="644"/>
                </a:cubicBezTo>
                <a:cubicBezTo>
                  <a:pt x="893" y="640"/>
                  <a:pt x="893" y="640"/>
                  <a:pt x="893" y="640"/>
                </a:cubicBezTo>
                <a:lnTo>
                  <a:pt x="1113" y="427"/>
                </a:lnTo>
                <a:close/>
                <a:moveTo>
                  <a:pt x="1343" y="373"/>
                </a:moveTo>
                <a:cubicBezTo>
                  <a:pt x="1605" y="437"/>
                  <a:pt x="1605" y="437"/>
                  <a:pt x="1605" y="437"/>
                </a:cubicBezTo>
                <a:cubicBezTo>
                  <a:pt x="1605" y="469"/>
                  <a:pt x="1605" y="469"/>
                  <a:pt x="1605" y="469"/>
                </a:cubicBezTo>
                <a:cubicBezTo>
                  <a:pt x="1469" y="553"/>
                  <a:pt x="1469" y="553"/>
                  <a:pt x="1469" y="553"/>
                </a:cubicBezTo>
                <a:cubicBezTo>
                  <a:pt x="1469" y="553"/>
                  <a:pt x="1469" y="553"/>
                  <a:pt x="1469" y="553"/>
                </a:cubicBezTo>
                <a:cubicBezTo>
                  <a:pt x="1469" y="550"/>
                  <a:pt x="1466" y="547"/>
                  <a:pt x="1463" y="547"/>
                </a:cubicBezTo>
                <a:cubicBezTo>
                  <a:pt x="1435" y="547"/>
                  <a:pt x="1435" y="547"/>
                  <a:pt x="1435" y="547"/>
                </a:cubicBezTo>
                <a:cubicBezTo>
                  <a:pt x="1335" y="382"/>
                  <a:pt x="1335" y="382"/>
                  <a:pt x="1335" y="382"/>
                </a:cubicBezTo>
                <a:cubicBezTo>
                  <a:pt x="1339" y="380"/>
                  <a:pt x="1342" y="377"/>
                  <a:pt x="1343" y="373"/>
                </a:cubicBezTo>
                <a:close/>
                <a:moveTo>
                  <a:pt x="1593" y="256"/>
                </a:moveTo>
                <a:cubicBezTo>
                  <a:pt x="1889" y="330"/>
                  <a:pt x="1889" y="330"/>
                  <a:pt x="1889" y="330"/>
                </a:cubicBezTo>
                <a:cubicBezTo>
                  <a:pt x="1881" y="344"/>
                  <a:pt x="1881" y="344"/>
                  <a:pt x="1881" y="344"/>
                </a:cubicBezTo>
                <a:cubicBezTo>
                  <a:pt x="1693" y="424"/>
                  <a:pt x="1693" y="424"/>
                  <a:pt x="1693" y="424"/>
                </a:cubicBezTo>
                <a:cubicBezTo>
                  <a:pt x="1693" y="403"/>
                  <a:pt x="1693" y="403"/>
                  <a:pt x="1693" y="403"/>
                </a:cubicBezTo>
                <a:cubicBezTo>
                  <a:pt x="1693" y="400"/>
                  <a:pt x="1690" y="399"/>
                  <a:pt x="1687" y="399"/>
                </a:cubicBezTo>
                <a:cubicBezTo>
                  <a:pt x="1633" y="399"/>
                  <a:pt x="1633" y="399"/>
                  <a:pt x="1633" y="399"/>
                </a:cubicBezTo>
                <a:cubicBezTo>
                  <a:pt x="1582" y="270"/>
                  <a:pt x="1582" y="270"/>
                  <a:pt x="1582" y="270"/>
                </a:cubicBezTo>
                <a:cubicBezTo>
                  <a:pt x="1587" y="267"/>
                  <a:pt x="1591" y="262"/>
                  <a:pt x="1593" y="256"/>
                </a:cubicBezTo>
                <a:close/>
                <a:moveTo>
                  <a:pt x="2823" y="506"/>
                </a:moveTo>
                <a:cubicBezTo>
                  <a:pt x="2683" y="659"/>
                  <a:pt x="2683" y="659"/>
                  <a:pt x="2683" y="659"/>
                </a:cubicBezTo>
                <a:cubicBezTo>
                  <a:pt x="2647" y="659"/>
                  <a:pt x="2647" y="659"/>
                  <a:pt x="2647" y="659"/>
                </a:cubicBezTo>
                <a:cubicBezTo>
                  <a:pt x="2648" y="483"/>
                  <a:pt x="2648" y="483"/>
                  <a:pt x="2648" y="483"/>
                </a:cubicBezTo>
                <a:cubicBezTo>
                  <a:pt x="2660" y="483"/>
                  <a:pt x="2660" y="483"/>
                  <a:pt x="2660" y="483"/>
                </a:cubicBezTo>
                <a:cubicBezTo>
                  <a:pt x="2663" y="483"/>
                  <a:pt x="2665" y="479"/>
                  <a:pt x="2665" y="476"/>
                </a:cubicBezTo>
                <a:cubicBezTo>
                  <a:pt x="2665" y="466"/>
                  <a:pt x="2665" y="466"/>
                  <a:pt x="2665" y="466"/>
                </a:cubicBezTo>
                <a:cubicBezTo>
                  <a:pt x="2821" y="479"/>
                  <a:pt x="2821" y="479"/>
                  <a:pt x="2821" y="479"/>
                </a:cubicBezTo>
                <a:cubicBezTo>
                  <a:pt x="2821" y="502"/>
                  <a:pt x="2821" y="502"/>
                  <a:pt x="2821" y="502"/>
                </a:cubicBezTo>
                <a:cubicBezTo>
                  <a:pt x="2821" y="504"/>
                  <a:pt x="2822" y="505"/>
                  <a:pt x="2823" y="506"/>
                </a:cubicBezTo>
                <a:close/>
                <a:moveTo>
                  <a:pt x="2939" y="831"/>
                </a:moveTo>
                <a:cubicBezTo>
                  <a:pt x="2789" y="886"/>
                  <a:pt x="2789" y="886"/>
                  <a:pt x="2789" y="886"/>
                </a:cubicBezTo>
                <a:cubicBezTo>
                  <a:pt x="2789" y="881"/>
                  <a:pt x="2789" y="881"/>
                  <a:pt x="2789" y="881"/>
                </a:cubicBezTo>
                <a:cubicBezTo>
                  <a:pt x="2789" y="878"/>
                  <a:pt x="2787" y="875"/>
                  <a:pt x="2784" y="875"/>
                </a:cubicBezTo>
                <a:cubicBezTo>
                  <a:pt x="2761" y="875"/>
                  <a:pt x="2761" y="875"/>
                  <a:pt x="2761" y="875"/>
                </a:cubicBezTo>
                <a:cubicBezTo>
                  <a:pt x="2678" y="751"/>
                  <a:pt x="2678" y="751"/>
                  <a:pt x="2678" y="751"/>
                </a:cubicBezTo>
                <a:cubicBezTo>
                  <a:pt x="2685" y="751"/>
                  <a:pt x="2685" y="751"/>
                  <a:pt x="2685" y="751"/>
                </a:cubicBezTo>
                <a:cubicBezTo>
                  <a:pt x="2688" y="751"/>
                  <a:pt x="2689" y="748"/>
                  <a:pt x="2689" y="745"/>
                </a:cubicBezTo>
                <a:cubicBezTo>
                  <a:pt x="2689" y="724"/>
                  <a:pt x="2689" y="724"/>
                  <a:pt x="2689" y="724"/>
                </a:cubicBezTo>
                <a:cubicBezTo>
                  <a:pt x="2948" y="815"/>
                  <a:pt x="2948" y="815"/>
                  <a:pt x="2948" y="815"/>
                </a:cubicBezTo>
                <a:lnTo>
                  <a:pt x="2939" y="831"/>
                </a:lnTo>
                <a:close/>
                <a:moveTo>
                  <a:pt x="2179" y="1858"/>
                </a:moveTo>
                <a:cubicBezTo>
                  <a:pt x="2168" y="1858"/>
                  <a:pt x="2157" y="1863"/>
                  <a:pt x="2150" y="1872"/>
                </a:cubicBezTo>
                <a:cubicBezTo>
                  <a:pt x="1998" y="1764"/>
                  <a:pt x="1998" y="1764"/>
                  <a:pt x="1998" y="1764"/>
                </a:cubicBezTo>
                <a:cubicBezTo>
                  <a:pt x="2000" y="1762"/>
                  <a:pt x="2001" y="1759"/>
                  <a:pt x="2000" y="1756"/>
                </a:cubicBezTo>
                <a:cubicBezTo>
                  <a:pt x="1978" y="1719"/>
                  <a:pt x="1978" y="1719"/>
                  <a:pt x="1978" y="1719"/>
                </a:cubicBezTo>
                <a:cubicBezTo>
                  <a:pt x="1975" y="1712"/>
                  <a:pt x="1975" y="1712"/>
                  <a:pt x="1975" y="1712"/>
                </a:cubicBezTo>
                <a:cubicBezTo>
                  <a:pt x="2119" y="1557"/>
                  <a:pt x="2119" y="1557"/>
                  <a:pt x="2119" y="1557"/>
                </a:cubicBezTo>
                <a:cubicBezTo>
                  <a:pt x="2126" y="1564"/>
                  <a:pt x="2136" y="1568"/>
                  <a:pt x="2147" y="1568"/>
                </a:cubicBezTo>
                <a:cubicBezTo>
                  <a:pt x="2171" y="1568"/>
                  <a:pt x="2190" y="1548"/>
                  <a:pt x="2190" y="1524"/>
                </a:cubicBezTo>
                <a:cubicBezTo>
                  <a:pt x="2190" y="1522"/>
                  <a:pt x="2189" y="1521"/>
                  <a:pt x="2189" y="1519"/>
                </a:cubicBezTo>
                <a:cubicBezTo>
                  <a:pt x="2329" y="1495"/>
                  <a:pt x="2329" y="1495"/>
                  <a:pt x="2329" y="1495"/>
                </a:cubicBezTo>
                <a:cubicBezTo>
                  <a:pt x="2329" y="1500"/>
                  <a:pt x="2329" y="1500"/>
                  <a:pt x="2329" y="1500"/>
                </a:cubicBezTo>
                <a:cubicBezTo>
                  <a:pt x="2329" y="1503"/>
                  <a:pt x="2334" y="1507"/>
                  <a:pt x="2337" y="1507"/>
                </a:cubicBezTo>
                <a:cubicBezTo>
                  <a:pt x="2356" y="1507"/>
                  <a:pt x="2356" y="1507"/>
                  <a:pt x="2356" y="1507"/>
                </a:cubicBezTo>
                <a:cubicBezTo>
                  <a:pt x="2356" y="1507"/>
                  <a:pt x="2357" y="1506"/>
                  <a:pt x="2357" y="1506"/>
                </a:cubicBezTo>
                <a:cubicBezTo>
                  <a:pt x="2443" y="1611"/>
                  <a:pt x="2443" y="1611"/>
                  <a:pt x="2443" y="1611"/>
                </a:cubicBezTo>
                <a:cubicBezTo>
                  <a:pt x="2432" y="1621"/>
                  <a:pt x="2426" y="1634"/>
                  <a:pt x="2426" y="1650"/>
                </a:cubicBezTo>
                <a:cubicBezTo>
                  <a:pt x="2426" y="1662"/>
                  <a:pt x="2430" y="1672"/>
                  <a:pt x="2436" y="1681"/>
                </a:cubicBezTo>
                <a:cubicBezTo>
                  <a:pt x="2207" y="1870"/>
                  <a:pt x="2207" y="1870"/>
                  <a:pt x="2207" y="1870"/>
                </a:cubicBezTo>
                <a:cubicBezTo>
                  <a:pt x="2200" y="1863"/>
                  <a:pt x="2190" y="1858"/>
                  <a:pt x="2179" y="1858"/>
                </a:cubicBezTo>
                <a:close/>
                <a:moveTo>
                  <a:pt x="1458" y="1735"/>
                </a:moveTo>
                <a:cubicBezTo>
                  <a:pt x="1519" y="1522"/>
                  <a:pt x="1519" y="1522"/>
                  <a:pt x="1519" y="1522"/>
                </a:cubicBezTo>
                <a:cubicBezTo>
                  <a:pt x="1521" y="1523"/>
                  <a:pt x="1522" y="1523"/>
                  <a:pt x="1523" y="1523"/>
                </a:cubicBezTo>
                <a:cubicBezTo>
                  <a:pt x="1535" y="1523"/>
                  <a:pt x="1545" y="1513"/>
                  <a:pt x="1545" y="1501"/>
                </a:cubicBezTo>
                <a:cubicBezTo>
                  <a:pt x="1545" y="1498"/>
                  <a:pt x="1545" y="1495"/>
                  <a:pt x="1543" y="1492"/>
                </a:cubicBezTo>
                <a:cubicBezTo>
                  <a:pt x="1607" y="1458"/>
                  <a:pt x="1607" y="1458"/>
                  <a:pt x="1607" y="1458"/>
                </a:cubicBezTo>
                <a:cubicBezTo>
                  <a:pt x="1608" y="1460"/>
                  <a:pt x="1610" y="1463"/>
                  <a:pt x="1612" y="1463"/>
                </a:cubicBezTo>
                <a:cubicBezTo>
                  <a:pt x="1653" y="1463"/>
                  <a:pt x="1653" y="1463"/>
                  <a:pt x="1653" y="1463"/>
                </a:cubicBezTo>
                <a:cubicBezTo>
                  <a:pt x="1673" y="1463"/>
                  <a:pt x="1673" y="1463"/>
                  <a:pt x="1673" y="1463"/>
                </a:cubicBezTo>
                <a:cubicBezTo>
                  <a:pt x="1731" y="1596"/>
                  <a:pt x="1731" y="1596"/>
                  <a:pt x="1731" y="1596"/>
                </a:cubicBezTo>
                <a:cubicBezTo>
                  <a:pt x="1719" y="1602"/>
                  <a:pt x="1712" y="1613"/>
                  <a:pt x="1712" y="1627"/>
                </a:cubicBezTo>
                <a:cubicBezTo>
                  <a:pt x="1712" y="1631"/>
                  <a:pt x="1712" y="1635"/>
                  <a:pt x="1714" y="1638"/>
                </a:cubicBezTo>
                <a:cubicBezTo>
                  <a:pt x="1468" y="1745"/>
                  <a:pt x="1468" y="1745"/>
                  <a:pt x="1468" y="1745"/>
                </a:cubicBezTo>
                <a:cubicBezTo>
                  <a:pt x="1466" y="1740"/>
                  <a:pt x="1462" y="1737"/>
                  <a:pt x="1458" y="1735"/>
                </a:cubicBezTo>
                <a:close/>
                <a:moveTo>
                  <a:pt x="1267" y="1203"/>
                </a:moveTo>
                <a:cubicBezTo>
                  <a:pt x="1297" y="1203"/>
                  <a:pt x="1297" y="1203"/>
                  <a:pt x="1297" y="1203"/>
                </a:cubicBezTo>
                <a:cubicBezTo>
                  <a:pt x="1300" y="1203"/>
                  <a:pt x="1301" y="1202"/>
                  <a:pt x="1301" y="1199"/>
                </a:cubicBezTo>
                <a:cubicBezTo>
                  <a:pt x="1301" y="1193"/>
                  <a:pt x="1301" y="1193"/>
                  <a:pt x="1301" y="1193"/>
                </a:cubicBezTo>
                <a:cubicBezTo>
                  <a:pt x="1455" y="1281"/>
                  <a:pt x="1455" y="1281"/>
                  <a:pt x="1455" y="1281"/>
                </a:cubicBezTo>
                <a:cubicBezTo>
                  <a:pt x="1453" y="1285"/>
                  <a:pt x="1453" y="1285"/>
                  <a:pt x="1453" y="1285"/>
                </a:cubicBezTo>
                <a:cubicBezTo>
                  <a:pt x="1442" y="1304"/>
                  <a:pt x="1442" y="1304"/>
                  <a:pt x="1442" y="1304"/>
                </a:cubicBezTo>
                <a:cubicBezTo>
                  <a:pt x="1440" y="1308"/>
                  <a:pt x="1443" y="1313"/>
                  <a:pt x="1447" y="1313"/>
                </a:cubicBezTo>
                <a:cubicBezTo>
                  <a:pt x="1413" y="1358"/>
                  <a:pt x="1338" y="1455"/>
                  <a:pt x="1305" y="1499"/>
                </a:cubicBezTo>
                <a:cubicBezTo>
                  <a:pt x="1295" y="1482"/>
                  <a:pt x="1295" y="1482"/>
                  <a:pt x="1295" y="1482"/>
                </a:cubicBezTo>
                <a:cubicBezTo>
                  <a:pt x="1293" y="1479"/>
                  <a:pt x="1291" y="1478"/>
                  <a:pt x="1288" y="1478"/>
                </a:cubicBezTo>
                <a:lnTo>
                  <a:pt x="1267" y="1203"/>
                </a:lnTo>
                <a:close/>
                <a:moveTo>
                  <a:pt x="598" y="1431"/>
                </a:moveTo>
                <a:cubicBezTo>
                  <a:pt x="593" y="1423"/>
                  <a:pt x="593" y="1423"/>
                  <a:pt x="593" y="1423"/>
                </a:cubicBezTo>
                <a:cubicBezTo>
                  <a:pt x="692" y="1167"/>
                  <a:pt x="692" y="1167"/>
                  <a:pt x="692" y="1167"/>
                </a:cubicBezTo>
                <a:cubicBezTo>
                  <a:pt x="703" y="1167"/>
                  <a:pt x="703" y="1167"/>
                  <a:pt x="703" y="1167"/>
                </a:cubicBezTo>
                <a:cubicBezTo>
                  <a:pt x="706" y="1167"/>
                  <a:pt x="709" y="1164"/>
                  <a:pt x="709" y="1161"/>
                </a:cubicBezTo>
                <a:cubicBezTo>
                  <a:pt x="709" y="1155"/>
                  <a:pt x="709" y="1155"/>
                  <a:pt x="709" y="1155"/>
                </a:cubicBezTo>
                <a:cubicBezTo>
                  <a:pt x="911" y="1155"/>
                  <a:pt x="911" y="1155"/>
                  <a:pt x="911" y="1155"/>
                </a:cubicBezTo>
                <a:cubicBezTo>
                  <a:pt x="903" y="1169"/>
                  <a:pt x="903" y="1169"/>
                  <a:pt x="903" y="1169"/>
                </a:cubicBezTo>
                <a:cubicBezTo>
                  <a:pt x="901" y="1173"/>
                  <a:pt x="903" y="1179"/>
                  <a:pt x="908" y="1179"/>
                </a:cubicBezTo>
                <a:cubicBezTo>
                  <a:pt x="923" y="1179"/>
                  <a:pt x="923" y="1179"/>
                  <a:pt x="923" y="1179"/>
                </a:cubicBezTo>
                <a:cubicBezTo>
                  <a:pt x="856" y="1348"/>
                  <a:pt x="856" y="1348"/>
                  <a:pt x="856" y="1348"/>
                </a:cubicBezTo>
                <a:cubicBezTo>
                  <a:pt x="854" y="1347"/>
                  <a:pt x="852" y="1347"/>
                  <a:pt x="850" y="1347"/>
                </a:cubicBezTo>
                <a:cubicBezTo>
                  <a:pt x="838" y="1347"/>
                  <a:pt x="829" y="1356"/>
                  <a:pt x="829" y="1367"/>
                </a:cubicBezTo>
                <a:cubicBezTo>
                  <a:pt x="829" y="1368"/>
                  <a:pt x="829" y="1370"/>
                  <a:pt x="829" y="1371"/>
                </a:cubicBezTo>
                <a:cubicBezTo>
                  <a:pt x="602" y="1438"/>
                  <a:pt x="602" y="1438"/>
                  <a:pt x="602" y="1438"/>
                </a:cubicBezTo>
                <a:lnTo>
                  <a:pt x="598" y="1431"/>
                </a:lnTo>
                <a:close/>
                <a:moveTo>
                  <a:pt x="629" y="974"/>
                </a:moveTo>
                <a:cubicBezTo>
                  <a:pt x="629" y="972"/>
                  <a:pt x="629" y="969"/>
                  <a:pt x="628" y="967"/>
                </a:cubicBezTo>
                <a:cubicBezTo>
                  <a:pt x="813" y="875"/>
                  <a:pt x="813" y="875"/>
                  <a:pt x="813" y="875"/>
                </a:cubicBezTo>
                <a:cubicBezTo>
                  <a:pt x="813" y="877"/>
                  <a:pt x="813" y="877"/>
                  <a:pt x="813" y="877"/>
                </a:cubicBezTo>
                <a:cubicBezTo>
                  <a:pt x="813" y="880"/>
                  <a:pt x="814" y="883"/>
                  <a:pt x="817" y="883"/>
                </a:cubicBezTo>
                <a:cubicBezTo>
                  <a:pt x="846" y="883"/>
                  <a:pt x="846" y="883"/>
                  <a:pt x="846" y="883"/>
                </a:cubicBezTo>
                <a:cubicBezTo>
                  <a:pt x="849" y="883"/>
                  <a:pt x="853" y="880"/>
                  <a:pt x="853" y="877"/>
                </a:cubicBezTo>
                <a:cubicBezTo>
                  <a:pt x="853" y="869"/>
                  <a:pt x="853" y="869"/>
                  <a:pt x="853" y="869"/>
                </a:cubicBezTo>
                <a:cubicBezTo>
                  <a:pt x="1015" y="911"/>
                  <a:pt x="1015" y="911"/>
                  <a:pt x="1015" y="911"/>
                </a:cubicBezTo>
                <a:cubicBezTo>
                  <a:pt x="991" y="953"/>
                  <a:pt x="991" y="953"/>
                  <a:pt x="991" y="953"/>
                </a:cubicBezTo>
                <a:cubicBezTo>
                  <a:pt x="988" y="957"/>
                  <a:pt x="991" y="963"/>
                  <a:pt x="995" y="963"/>
                </a:cubicBezTo>
                <a:cubicBezTo>
                  <a:pt x="1029" y="963"/>
                  <a:pt x="1029" y="963"/>
                  <a:pt x="1029" y="963"/>
                </a:cubicBezTo>
                <a:cubicBezTo>
                  <a:pt x="943" y="1131"/>
                  <a:pt x="943" y="1131"/>
                  <a:pt x="943" y="1131"/>
                </a:cubicBezTo>
                <a:cubicBezTo>
                  <a:pt x="939" y="1124"/>
                  <a:pt x="939" y="1124"/>
                  <a:pt x="939" y="1124"/>
                </a:cubicBezTo>
                <a:cubicBezTo>
                  <a:pt x="937" y="1120"/>
                  <a:pt x="932" y="1120"/>
                  <a:pt x="929" y="1124"/>
                </a:cubicBezTo>
                <a:cubicBezTo>
                  <a:pt x="916" y="1146"/>
                  <a:pt x="916" y="1146"/>
                  <a:pt x="916" y="1146"/>
                </a:cubicBezTo>
                <a:cubicBezTo>
                  <a:pt x="913" y="1151"/>
                  <a:pt x="913" y="1151"/>
                  <a:pt x="913" y="1151"/>
                </a:cubicBezTo>
                <a:cubicBezTo>
                  <a:pt x="709" y="1151"/>
                  <a:pt x="709" y="1151"/>
                  <a:pt x="709" y="1151"/>
                </a:cubicBezTo>
                <a:cubicBezTo>
                  <a:pt x="709" y="1145"/>
                  <a:pt x="709" y="1145"/>
                  <a:pt x="709" y="1145"/>
                </a:cubicBezTo>
                <a:cubicBezTo>
                  <a:pt x="709" y="1142"/>
                  <a:pt x="706" y="1139"/>
                  <a:pt x="703" y="1139"/>
                </a:cubicBezTo>
                <a:cubicBezTo>
                  <a:pt x="690" y="1139"/>
                  <a:pt x="690" y="1139"/>
                  <a:pt x="690" y="1139"/>
                </a:cubicBezTo>
                <a:cubicBezTo>
                  <a:pt x="619" y="992"/>
                  <a:pt x="619" y="992"/>
                  <a:pt x="619" y="992"/>
                </a:cubicBezTo>
                <a:cubicBezTo>
                  <a:pt x="625" y="988"/>
                  <a:pt x="629" y="982"/>
                  <a:pt x="629" y="974"/>
                </a:cubicBezTo>
                <a:close/>
                <a:moveTo>
                  <a:pt x="870" y="691"/>
                </a:moveTo>
                <a:cubicBezTo>
                  <a:pt x="912" y="691"/>
                  <a:pt x="912" y="691"/>
                  <a:pt x="912" y="691"/>
                </a:cubicBezTo>
                <a:cubicBezTo>
                  <a:pt x="916" y="691"/>
                  <a:pt x="919" y="685"/>
                  <a:pt x="917" y="681"/>
                </a:cubicBezTo>
                <a:cubicBezTo>
                  <a:pt x="909" y="669"/>
                  <a:pt x="909" y="669"/>
                  <a:pt x="909" y="669"/>
                </a:cubicBezTo>
                <a:cubicBezTo>
                  <a:pt x="1219" y="713"/>
                  <a:pt x="1219" y="713"/>
                  <a:pt x="1219" y="713"/>
                </a:cubicBezTo>
                <a:cubicBezTo>
                  <a:pt x="1210" y="729"/>
                  <a:pt x="1210" y="729"/>
                  <a:pt x="1210" y="729"/>
                </a:cubicBezTo>
                <a:cubicBezTo>
                  <a:pt x="1209" y="731"/>
                  <a:pt x="1209" y="733"/>
                  <a:pt x="1211" y="735"/>
                </a:cubicBezTo>
                <a:cubicBezTo>
                  <a:pt x="1077" y="887"/>
                  <a:pt x="1077" y="887"/>
                  <a:pt x="1077" y="887"/>
                </a:cubicBezTo>
                <a:cubicBezTo>
                  <a:pt x="1057" y="853"/>
                  <a:pt x="1057" y="853"/>
                  <a:pt x="1057" y="853"/>
                </a:cubicBezTo>
                <a:cubicBezTo>
                  <a:pt x="1055" y="850"/>
                  <a:pt x="1050" y="850"/>
                  <a:pt x="1047" y="853"/>
                </a:cubicBezTo>
                <a:cubicBezTo>
                  <a:pt x="1019" y="903"/>
                  <a:pt x="1019" y="903"/>
                  <a:pt x="1019" y="903"/>
                </a:cubicBezTo>
                <a:cubicBezTo>
                  <a:pt x="1017" y="907"/>
                  <a:pt x="1017" y="907"/>
                  <a:pt x="1017" y="907"/>
                </a:cubicBezTo>
                <a:cubicBezTo>
                  <a:pt x="853" y="865"/>
                  <a:pt x="853" y="865"/>
                  <a:pt x="853" y="865"/>
                </a:cubicBezTo>
                <a:cubicBezTo>
                  <a:pt x="853" y="848"/>
                  <a:pt x="853" y="848"/>
                  <a:pt x="853" y="848"/>
                </a:cubicBezTo>
                <a:cubicBezTo>
                  <a:pt x="853" y="845"/>
                  <a:pt x="849" y="843"/>
                  <a:pt x="846" y="843"/>
                </a:cubicBezTo>
                <a:cubicBezTo>
                  <a:pt x="837" y="843"/>
                  <a:pt x="837" y="843"/>
                  <a:pt x="837" y="843"/>
                </a:cubicBezTo>
                <a:cubicBezTo>
                  <a:pt x="864" y="691"/>
                  <a:pt x="864" y="691"/>
                  <a:pt x="864" y="691"/>
                </a:cubicBezTo>
                <a:lnTo>
                  <a:pt x="870" y="691"/>
                </a:lnTo>
                <a:close/>
                <a:moveTo>
                  <a:pt x="1463" y="591"/>
                </a:moveTo>
                <a:cubicBezTo>
                  <a:pt x="1466" y="591"/>
                  <a:pt x="1469" y="589"/>
                  <a:pt x="1469" y="586"/>
                </a:cubicBezTo>
                <a:cubicBezTo>
                  <a:pt x="1469" y="558"/>
                  <a:pt x="1469" y="558"/>
                  <a:pt x="1469" y="558"/>
                </a:cubicBezTo>
                <a:cubicBezTo>
                  <a:pt x="1605" y="474"/>
                  <a:pt x="1605" y="474"/>
                  <a:pt x="1605" y="474"/>
                </a:cubicBezTo>
                <a:cubicBezTo>
                  <a:pt x="1605" y="477"/>
                  <a:pt x="1605" y="477"/>
                  <a:pt x="1605" y="477"/>
                </a:cubicBezTo>
                <a:cubicBezTo>
                  <a:pt x="1605" y="480"/>
                  <a:pt x="1610" y="483"/>
                  <a:pt x="1613" y="483"/>
                </a:cubicBezTo>
                <a:cubicBezTo>
                  <a:pt x="1651" y="483"/>
                  <a:pt x="1651" y="483"/>
                  <a:pt x="1651" y="483"/>
                </a:cubicBezTo>
                <a:cubicBezTo>
                  <a:pt x="1668" y="724"/>
                  <a:pt x="1668" y="724"/>
                  <a:pt x="1668" y="724"/>
                </a:cubicBezTo>
                <a:cubicBezTo>
                  <a:pt x="1667" y="724"/>
                  <a:pt x="1667" y="724"/>
                  <a:pt x="1667" y="725"/>
                </a:cubicBezTo>
                <a:cubicBezTo>
                  <a:pt x="1655" y="745"/>
                  <a:pt x="1655" y="745"/>
                  <a:pt x="1655" y="745"/>
                </a:cubicBezTo>
                <a:cubicBezTo>
                  <a:pt x="1649" y="754"/>
                  <a:pt x="1649" y="754"/>
                  <a:pt x="1649" y="754"/>
                </a:cubicBezTo>
                <a:cubicBezTo>
                  <a:pt x="1393" y="821"/>
                  <a:pt x="1393" y="821"/>
                  <a:pt x="1393" y="821"/>
                </a:cubicBezTo>
                <a:cubicBezTo>
                  <a:pt x="1393" y="818"/>
                  <a:pt x="1393" y="818"/>
                  <a:pt x="1393" y="818"/>
                </a:cubicBezTo>
                <a:cubicBezTo>
                  <a:pt x="1393" y="815"/>
                  <a:pt x="1392" y="811"/>
                  <a:pt x="1389" y="811"/>
                </a:cubicBezTo>
                <a:cubicBezTo>
                  <a:pt x="1386" y="811"/>
                  <a:pt x="1386" y="811"/>
                  <a:pt x="1386" y="811"/>
                </a:cubicBezTo>
                <a:cubicBezTo>
                  <a:pt x="1443" y="591"/>
                  <a:pt x="1443" y="591"/>
                  <a:pt x="1443" y="591"/>
                </a:cubicBezTo>
                <a:lnTo>
                  <a:pt x="1463" y="591"/>
                </a:lnTo>
                <a:close/>
                <a:moveTo>
                  <a:pt x="2222" y="455"/>
                </a:moveTo>
                <a:cubicBezTo>
                  <a:pt x="2230" y="455"/>
                  <a:pt x="2230" y="455"/>
                  <a:pt x="2230" y="455"/>
                </a:cubicBezTo>
                <a:cubicBezTo>
                  <a:pt x="2242" y="455"/>
                  <a:pt x="2242" y="455"/>
                  <a:pt x="2242" y="455"/>
                </a:cubicBezTo>
                <a:cubicBezTo>
                  <a:pt x="2243" y="455"/>
                  <a:pt x="2245" y="454"/>
                  <a:pt x="2246" y="453"/>
                </a:cubicBezTo>
                <a:cubicBezTo>
                  <a:pt x="2393" y="548"/>
                  <a:pt x="2393" y="548"/>
                  <a:pt x="2393" y="548"/>
                </a:cubicBezTo>
                <a:cubicBezTo>
                  <a:pt x="2393" y="564"/>
                  <a:pt x="2393" y="564"/>
                  <a:pt x="2393" y="564"/>
                </a:cubicBezTo>
                <a:cubicBezTo>
                  <a:pt x="2393" y="566"/>
                  <a:pt x="2393" y="569"/>
                  <a:pt x="2395" y="570"/>
                </a:cubicBezTo>
                <a:cubicBezTo>
                  <a:pt x="2289" y="731"/>
                  <a:pt x="2289" y="731"/>
                  <a:pt x="2289" y="731"/>
                </a:cubicBezTo>
                <a:cubicBezTo>
                  <a:pt x="2257" y="731"/>
                  <a:pt x="2257" y="731"/>
                  <a:pt x="2257" y="731"/>
                </a:cubicBezTo>
                <a:cubicBezTo>
                  <a:pt x="2256" y="731"/>
                  <a:pt x="2255" y="730"/>
                  <a:pt x="2254" y="731"/>
                </a:cubicBezTo>
                <a:cubicBezTo>
                  <a:pt x="2121" y="625"/>
                  <a:pt x="2121" y="625"/>
                  <a:pt x="2121" y="625"/>
                </a:cubicBezTo>
                <a:cubicBezTo>
                  <a:pt x="2121" y="591"/>
                  <a:pt x="2121" y="591"/>
                  <a:pt x="2121" y="591"/>
                </a:cubicBezTo>
                <a:cubicBezTo>
                  <a:pt x="2121" y="589"/>
                  <a:pt x="2119" y="588"/>
                  <a:pt x="2118" y="587"/>
                </a:cubicBezTo>
                <a:lnTo>
                  <a:pt x="2222" y="455"/>
                </a:lnTo>
                <a:close/>
                <a:moveTo>
                  <a:pt x="2754" y="875"/>
                </a:moveTo>
                <a:cubicBezTo>
                  <a:pt x="2751" y="875"/>
                  <a:pt x="2749" y="878"/>
                  <a:pt x="2749" y="881"/>
                </a:cubicBezTo>
                <a:cubicBezTo>
                  <a:pt x="2749" y="906"/>
                  <a:pt x="2749" y="906"/>
                  <a:pt x="2749" y="906"/>
                </a:cubicBezTo>
                <a:cubicBezTo>
                  <a:pt x="2490" y="1032"/>
                  <a:pt x="2490" y="1032"/>
                  <a:pt x="2490" y="1032"/>
                </a:cubicBezTo>
                <a:cubicBezTo>
                  <a:pt x="2489" y="1030"/>
                  <a:pt x="2486" y="1027"/>
                  <a:pt x="2484" y="1027"/>
                </a:cubicBezTo>
                <a:cubicBezTo>
                  <a:pt x="2468" y="1027"/>
                  <a:pt x="2468" y="1027"/>
                  <a:pt x="2468" y="1027"/>
                </a:cubicBezTo>
                <a:cubicBezTo>
                  <a:pt x="2466" y="1027"/>
                  <a:pt x="2465" y="1028"/>
                  <a:pt x="2464" y="1029"/>
                </a:cubicBezTo>
                <a:cubicBezTo>
                  <a:pt x="2388" y="965"/>
                  <a:pt x="2388" y="965"/>
                  <a:pt x="2388" y="965"/>
                </a:cubicBezTo>
                <a:cubicBezTo>
                  <a:pt x="2391" y="964"/>
                  <a:pt x="2394" y="960"/>
                  <a:pt x="2392" y="956"/>
                </a:cubicBezTo>
                <a:cubicBezTo>
                  <a:pt x="2375" y="927"/>
                  <a:pt x="2375" y="927"/>
                  <a:pt x="2375" y="927"/>
                </a:cubicBezTo>
                <a:cubicBezTo>
                  <a:pt x="2374" y="925"/>
                  <a:pt x="2374" y="925"/>
                  <a:pt x="2374" y="925"/>
                </a:cubicBezTo>
                <a:cubicBezTo>
                  <a:pt x="2476" y="844"/>
                  <a:pt x="2476" y="844"/>
                  <a:pt x="2476" y="844"/>
                </a:cubicBezTo>
                <a:cubicBezTo>
                  <a:pt x="2479" y="848"/>
                  <a:pt x="2484" y="850"/>
                  <a:pt x="2489" y="850"/>
                </a:cubicBezTo>
                <a:cubicBezTo>
                  <a:pt x="2499" y="850"/>
                  <a:pt x="2506" y="843"/>
                  <a:pt x="2506" y="834"/>
                </a:cubicBezTo>
                <a:cubicBezTo>
                  <a:pt x="2506" y="830"/>
                  <a:pt x="2505" y="826"/>
                  <a:pt x="2502" y="823"/>
                </a:cubicBezTo>
                <a:cubicBezTo>
                  <a:pt x="2601" y="744"/>
                  <a:pt x="2601" y="744"/>
                  <a:pt x="2601" y="744"/>
                </a:cubicBezTo>
                <a:cubicBezTo>
                  <a:pt x="2601" y="745"/>
                  <a:pt x="2601" y="745"/>
                  <a:pt x="2601" y="745"/>
                </a:cubicBezTo>
                <a:cubicBezTo>
                  <a:pt x="2601" y="748"/>
                  <a:pt x="2603" y="751"/>
                  <a:pt x="2606" y="751"/>
                </a:cubicBezTo>
                <a:cubicBezTo>
                  <a:pt x="2673" y="751"/>
                  <a:pt x="2673" y="751"/>
                  <a:pt x="2673" y="751"/>
                </a:cubicBezTo>
                <a:cubicBezTo>
                  <a:pt x="2756" y="875"/>
                  <a:pt x="2756" y="875"/>
                  <a:pt x="2756" y="875"/>
                </a:cubicBezTo>
                <a:lnTo>
                  <a:pt x="2754" y="875"/>
                </a:lnTo>
                <a:close/>
                <a:moveTo>
                  <a:pt x="2564" y="1136"/>
                </a:moveTo>
                <a:cubicBezTo>
                  <a:pt x="2533" y="1188"/>
                  <a:pt x="2533" y="1188"/>
                  <a:pt x="2533" y="1188"/>
                </a:cubicBezTo>
                <a:cubicBezTo>
                  <a:pt x="2531" y="1192"/>
                  <a:pt x="2533" y="1195"/>
                  <a:pt x="2536" y="1197"/>
                </a:cubicBezTo>
                <a:cubicBezTo>
                  <a:pt x="2364" y="1335"/>
                  <a:pt x="2364" y="1335"/>
                  <a:pt x="2364" y="1335"/>
                </a:cubicBezTo>
                <a:cubicBezTo>
                  <a:pt x="2361" y="1331"/>
                  <a:pt x="2355" y="1329"/>
                  <a:pt x="2350" y="1329"/>
                </a:cubicBezTo>
                <a:cubicBezTo>
                  <a:pt x="2345" y="1329"/>
                  <a:pt x="2342" y="1330"/>
                  <a:pt x="2338" y="1332"/>
                </a:cubicBezTo>
                <a:cubicBezTo>
                  <a:pt x="2260" y="1233"/>
                  <a:pt x="2260" y="1233"/>
                  <a:pt x="2260" y="1233"/>
                </a:cubicBezTo>
                <a:cubicBezTo>
                  <a:pt x="2264" y="1229"/>
                  <a:pt x="2266" y="1223"/>
                  <a:pt x="2266" y="1218"/>
                </a:cubicBezTo>
                <a:cubicBezTo>
                  <a:pt x="2266" y="1214"/>
                  <a:pt x="2265" y="1210"/>
                  <a:pt x="2263" y="1207"/>
                </a:cubicBezTo>
                <a:cubicBezTo>
                  <a:pt x="2464" y="1053"/>
                  <a:pt x="2464" y="1053"/>
                  <a:pt x="2464" y="1053"/>
                </a:cubicBezTo>
                <a:cubicBezTo>
                  <a:pt x="2465" y="1054"/>
                  <a:pt x="2466" y="1055"/>
                  <a:pt x="2468" y="1055"/>
                </a:cubicBezTo>
                <a:cubicBezTo>
                  <a:pt x="2484" y="1055"/>
                  <a:pt x="2484" y="1055"/>
                  <a:pt x="2484" y="1055"/>
                </a:cubicBezTo>
                <a:cubicBezTo>
                  <a:pt x="2485" y="1055"/>
                  <a:pt x="2487" y="1055"/>
                  <a:pt x="2488" y="1054"/>
                </a:cubicBezTo>
                <a:cubicBezTo>
                  <a:pt x="2514" y="1074"/>
                  <a:pt x="2548" y="1102"/>
                  <a:pt x="2572" y="1123"/>
                </a:cubicBezTo>
                <a:lnTo>
                  <a:pt x="2564" y="1136"/>
                </a:lnTo>
                <a:close/>
                <a:moveTo>
                  <a:pt x="1771" y="1601"/>
                </a:moveTo>
                <a:cubicBezTo>
                  <a:pt x="1765" y="1595"/>
                  <a:pt x="1756" y="1591"/>
                  <a:pt x="1746" y="1591"/>
                </a:cubicBezTo>
                <a:cubicBezTo>
                  <a:pt x="1742" y="1591"/>
                  <a:pt x="1738" y="1593"/>
                  <a:pt x="1734" y="1594"/>
                </a:cubicBezTo>
                <a:cubicBezTo>
                  <a:pt x="1677" y="1463"/>
                  <a:pt x="1677" y="1463"/>
                  <a:pt x="1677" y="1463"/>
                </a:cubicBezTo>
                <a:cubicBezTo>
                  <a:pt x="1694" y="1463"/>
                  <a:pt x="1694" y="1463"/>
                  <a:pt x="1694" y="1463"/>
                </a:cubicBezTo>
                <a:cubicBezTo>
                  <a:pt x="1698" y="1463"/>
                  <a:pt x="1701" y="1457"/>
                  <a:pt x="1699" y="1453"/>
                </a:cubicBezTo>
                <a:cubicBezTo>
                  <a:pt x="1678" y="1418"/>
                  <a:pt x="1678" y="1418"/>
                  <a:pt x="1678" y="1418"/>
                </a:cubicBezTo>
                <a:cubicBezTo>
                  <a:pt x="1678" y="1417"/>
                  <a:pt x="1678" y="1417"/>
                  <a:pt x="1678" y="1417"/>
                </a:cubicBezTo>
                <a:cubicBezTo>
                  <a:pt x="1922" y="1265"/>
                  <a:pt x="1922" y="1265"/>
                  <a:pt x="1922" y="1265"/>
                </a:cubicBezTo>
                <a:cubicBezTo>
                  <a:pt x="1924" y="1269"/>
                  <a:pt x="1929" y="1270"/>
                  <a:pt x="1934" y="1270"/>
                </a:cubicBezTo>
                <a:cubicBezTo>
                  <a:pt x="1947" y="1403"/>
                  <a:pt x="1947" y="1403"/>
                  <a:pt x="1947" y="1403"/>
                </a:cubicBezTo>
                <a:cubicBezTo>
                  <a:pt x="1923" y="1403"/>
                  <a:pt x="1923" y="1403"/>
                  <a:pt x="1923" y="1403"/>
                </a:cubicBezTo>
                <a:cubicBezTo>
                  <a:pt x="1920" y="1403"/>
                  <a:pt x="1917" y="1407"/>
                  <a:pt x="1917" y="1410"/>
                </a:cubicBezTo>
                <a:cubicBezTo>
                  <a:pt x="1917" y="1469"/>
                  <a:pt x="1917" y="1469"/>
                  <a:pt x="1917" y="1469"/>
                </a:cubicBezTo>
                <a:lnTo>
                  <a:pt x="1771" y="1601"/>
                </a:lnTo>
                <a:close/>
                <a:moveTo>
                  <a:pt x="1499" y="1305"/>
                </a:moveTo>
                <a:cubicBezTo>
                  <a:pt x="1498" y="1305"/>
                  <a:pt x="1498" y="1305"/>
                  <a:pt x="1498" y="1304"/>
                </a:cubicBezTo>
                <a:cubicBezTo>
                  <a:pt x="1487" y="1285"/>
                  <a:pt x="1487" y="1285"/>
                  <a:pt x="1487" y="1285"/>
                </a:cubicBezTo>
                <a:cubicBezTo>
                  <a:pt x="1483" y="1278"/>
                  <a:pt x="1483" y="1278"/>
                  <a:pt x="1483" y="1278"/>
                </a:cubicBezTo>
                <a:cubicBezTo>
                  <a:pt x="1592" y="1175"/>
                  <a:pt x="1592" y="1175"/>
                  <a:pt x="1592" y="1175"/>
                </a:cubicBezTo>
                <a:cubicBezTo>
                  <a:pt x="1594" y="1177"/>
                  <a:pt x="1598" y="1179"/>
                  <a:pt x="1602" y="1179"/>
                </a:cubicBezTo>
                <a:cubicBezTo>
                  <a:pt x="1611" y="1179"/>
                  <a:pt x="1618" y="1172"/>
                  <a:pt x="1618" y="1163"/>
                </a:cubicBezTo>
                <a:cubicBezTo>
                  <a:pt x="1618" y="1162"/>
                  <a:pt x="1618" y="1162"/>
                  <a:pt x="1618" y="1162"/>
                </a:cubicBezTo>
                <a:cubicBezTo>
                  <a:pt x="1801" y="1130"/>
                  <a:pt x="1801" y="1130"/>
                  <a:pt x="1801" y="1130"/>
                </a:cubicBezTo>
                <a:cubicBezTo>
                  <a:pt x="1797" y="1137"/>
                  <a:pt x="1797" y="1137"/>
                  <a:pt x="1797" y="1137"/>
                </a:cubicBezTo>
                <a:cubicBezTo>
                  <a:pt x="1795" y="1141"/>
                  <a:pt x="1798" y="1147"/>
                  <a:pt x="1802" y="1147"/>
                </a:cubicBezTo>
                <a:cubicBezTo>
                  <a:pt x="1816" y="1147"/>
                  <a:pt x="1816" y="1147"/>
                  <a:pt x="1816" y="1147"/>
                </a:cubicBezTo>
                <a:cubicBezTo>
                  <a:pt x="1822" y="1147"/>
                  <a:pt x="1822" y="1147"/>
                  <a:pt x="1822" y="1147"/>
                </a:cubicBezTo>
                <a:cubicBezTo>
                  <a:pt x="1921" y="1246"/>
                  <a:pt x="1921" y="1246"/>
                  <a:pt x="1921" y="1246"/>
                </a:cubicBezTo>
                <a:cubicBezTo>
                  <a:pt x="1919" y="1248"/>
                  <a:pt x="1918" y="1251"/>
                  <a:pt x="1918" y="1255"/>
                </a:cubicBezTo>
                <a:cubicBezTo>
                  <a:pt x="1918" y="1258"/>
                  <a:pt x="1918" y="1260"/>
                  <a:pt x="1919" y="1262"/>
                </a:cubicBezTo>
                <a:cubicBezTo>
                  <a:pt x="1676" y="1414"/>
                  <a:pt x="1676" y="1414"/>
                  <a:pt x="1676" y="1414"/>
                </a:cubicBezTo>
                <a:cubicBezTo>
                  <a:pt x="1658" y="1383"/>
                  <a:pt x="1658" y="1383"/>
                  <a:pt x="1658" y="1383"/>
                </a:cubicBezTo>
                <a:cubicBezTo>
                  <a:pt x="1656" y="1379"/>
                  <a:pt x="1650" y="1379"/>
                  <a:pt x="1648" y="1383"/>
                </a:cubicBezTo>
                <a:cubicBezTo>
                  <a:pt x="1635" y="1405"/>
                  <a:pt x="1635" y="1405"/>
                  <a:pt x="1635" y="1405"/>
                </a:cubicBezTo>
                <a:lnTo>
                  <a:pt x="1499" y="1305"/>
                </a:lnTo>
                <a:close/>
                <a:moveTo>
                  <a:pt x="1297" y="1123"/>
                </a:moveTo>
                <a:cubicBezTo>
                  <a:pt x="1227" y="1123"/>
                  <a:pt x="1227" y="1123"/>
                  <a:pt x="1227" y="1123"/>
                </a:cubicBezTo>
                <a:cubicBezTo>
                  <a:pt x="1224" y="1123"/>
                  <a:pt x="1221" y="1125"/>
                  <a:pt x="1221" y="1128"/>
                </a:cubicBezTo>
                <a:cubicBezTo>
                  <a:pt x="1221" y="1163"/>
                  <a:pt x="1221" y="1163"/>
                  <a:pt x="1221" y="1163"/>
                </a:cubicBezTo>
                <a:cubicBezTo>
                  <a:pt x="956" y="1151"/>
                  <a:pt x="956" y="1151"/>
                  <a:pt x="956" y="1151"/>
                </a:cubicBezTo>
                <a:cubicBezTo>
                  <a:pt x="953" y="1146"/>
                  <a:pt x="953" y="1146"/>
                  <a:pt x="953" y="1146"/>
                </a:cubicBezTo>
                <a:cubicBezTo>
                  <a:pt x="946" y="1135"/>
                  <a:pt x="946" y="1135"/>
                  <a:pt x="946" y="1135"/>
                </a:cubicBezTo>
                <a:cubicBezTo>
                  <a:pt x="1033" y="963"/>
                  <a:pt x="1033" y="963"/>
                  <a:pt x="1033" y="963"/>
                </a:cubicBezTo>
                <a:cubicBezTo>
                  <a:pt x="1052" y="963"/>
                  <a:pt x="1052" y="963"/>
                  <a:pt x="1052" y="963"/>
                </a:cubicBezTo>
                <a:cubicBezTo>
                  <a:pt x="1109" y="963"/>
                  <a:pt x="1109" y="963"/>
                  <a:pt x="1109" y="963"/>
                </a:cubicBezTo>
                <a:cubicBezTo>
                  <a:pt x="1114" y="963"/>
                  <a:pt x="1117" y="957"/>
                  <a:pt x="1114" y="953"/>
                </a:cubicBezTo>
                <a:cubicBezTo>
                  <a:pt x="1096" y="923"/>
                  <a:pt x="1096" y="923"/>
                  <a:pt x="1096" y="923"/>
                </a:cubicBezTo>
                <a:cubicBezTo>
                  <a:pt x="1481" y="937"/>
                  <a:pt x="1481" y="937"/>
                  <a:pt x="1481" y="937"/>
                </a:cubicBezTo>
                <a:cubicBezTo>
                  <a:pt x="1481" y="937"/>
                  <a:pt x="1481" y="937"/>
                  <a:pt x="1481" y="937"/>
                </a:cubicBezTo>
                <a:cubicBezTo>
                  <a:pt x="1481" y="952"/>
                  <a:pt x="1488" y="966"/>
                  <a:pt x="1499" y="976"/>
                </a:cubicBezTo>
                <a:cubicBezTo>
                  <a:pt x="1457" y="1026"/>
                  <a:pt x="1457" y="1026"/>
                  <a:pt x="1457" y="1026"/>
                </a:cubicBezTo>
                <a:cubicBezTo>
                  <a:pt x="1457" y="1024"/>
                  <a:pt x="1457" y="1024"/>
                  <a:pt x="1457" y="1024"/>
                </a:cubicBezTo>
                <a:cubicBezTo>
                  <a:pt x="1454" y="1020"/>
                  <a:pt x="1449" y="1020"/>
                  <a:pt x="1447" y="1024"/>
                </a:cubicBezTo>
                <a:cubicBezTo>
                  <a:pt x="1440" y="1036"/>
                  <a:pt x="1440" y="1036"/>
                  <a:pt x="1440" y="1036"/>
                </a:cubicBezTo>
                <a:cubicBezTo>
                  <a:pt x="1434" y="1045"/>
                  <a:pt x="1434" y="1045"/>
                  <a:pt x="1434" y="1045"/>
                </a:cubicBezTo>
                <a:cubicBezTo>
                  <a:pt x="1301" y="1136"/>
                  <a:pt x="1301" y="1136"/>
                  <a:pt x="1301" y="1136"/>
                </a:cubicBezTo>
                <a:cubicBezTo>
                  <a:pt x="1301" y="1128"/>
                  <a:pt x="1301" y="1128"/>
                  <a:pt x="1301" y="1128"/>
                </a:cubicBezTo>
                <a:cubicBezTo>
                  <a:pt x="1301" y="1125"/>
                  <a:pt x="1300" y="1123"/>
                  <a:pt x="1297" y="1123"/>
                </a:cubicBezTo>
                <a:close/>
                <a:moveTo>
                  <a:pt x="1393" y="826"/>
                </a:moveTo>
                <a:cubicBezTo>
                  <a:pt x="1646" y="759"/>
                  <a:pt x="1646" y="759"/>
                  <a:pt x="1646" y="759"/>
                </a:cubicBezTo>
                <a:cubicBezTo>
                  <a:pt x="1643" y="765"/>
                  <a:pt x="1643" y="765"/>
                  <a:pt x="1643" y="765"/>
                </a:cubicBezTo>
                <a:cubicBezTo>
                  <a:pt x="1641" y="769"/>
                  <a:pt x="1644" y="775"/>
                  <a:pt x="1648" y="775"/>
                </a:cubicBezTo>
                <a:cubicBezTo>
                  <a:pt x="1653" y="775"/>
                  <a:pt x="1653" y="775"/>
                  <a:pt x="1653" y="775"/>
                </a:cubicBezTo>
                <a:cubicBezTo>
                  <a:pt x="1566" y="893"/>
                  <a:pt x="1566" y="893"/>
                  <a:pt x="1566" y="893"/>
                </a:cubicBezTo>
                <a:cubicBezTo>
                  <a:pt x="1557" y="887"/>
                  <a:pt x="1547" y="884"/>
                  <a:pt x="1536" y="884"/>
                </a:cubicBezTo>
                <a:cubicBezTo>
                  <a:pt x="1519" y="884"/>
                  <a:pt x="1502" y="892"/>
                  <a:pt x="1492" y="905"/>
                </a:cubicBezTo>
                <a:cubicBezTo>
                  <a:pt x="1393" y="835"/>
                  <a:pt x="1393" y="835"/>
                  <a:pt x="1393" y="835"/>
                </a:cubicBezTo>
                <a:lnTo>
                  <a:pt x="1393" y="826"/>
                </a:lnTo>
                <a:close/>
                <a:moveTo>
                  <a:pt x="2114" y="631"/>
                </a:moveTo>
                <a:cubicBezTo>
                  <a:pt x="2116" y="631"/>
                  <a:pt x="2118" y="630"/>
                  <a:pt x="2119" y="629"/>
                </a:cubicBezTo>
                <a:cubicBezTo>
                  <a:pt x="2250" y="733"/>
                  <a:pt x="2250" y="733"/>
                  <a:pt x="2250" y="733"/>
                </a:cubicBezTo>
                <a:cubicBezTo>
                  <a:pt x="2250" y="733"/>
                  <a:pt x="2249" y="734"/>
                  <a:pt x="2249" y="735"/>
                </a:cubicBezTo>
                <a:cubicBezTo>
                  <a:pt x="2249" y="748"/>
                  <a:pt x="2249" y="748"/>
                  <a:pt x="2249" y="748"/>
                </a:cubicBezTo>
                <a:cubicBezTo>
                  <a:pt x="2021" y="743"/>
                  <a:pt x="2021" y="743"/>
                  <a:pt x="2021" y="743"/>
                </a:cubicBezTo>
                <a:cubicBezTo>
                  <a:pt x="2021" y="743"/>
                  <a:pt x="2021" y="743"/>
                  <a:pt x="2021" y="743"/>
                </a:cubicBezTo>
                <a:cubicBezTo>
                  <a:pt x="2021" y="740"/>
                  <a:pt x="2018" y="739"/>
                  <a:pt x="2015" y="739"/>
                </a:cubicBezTo>
                <a:cubicBezTo>
                  <a:pt x="2015" y="739"/>
                  <a:pt x="2015" y="739"/>
                  <a:pt x="2015" y="739"/>
                </a:cubicBezTo>
                <a:cubicBezTo>
                  <a:pt x="2084" y="631"/>
                  <a:pt x="2084" y="631"/>
                  <a:pt x="2084" y="631"/>
                </a:cubicBezTo>
                <a:lnTo>
                  <a:pt x="2114" y="631"/>
                </a:lnTo>
                <a:close/>
                <a:moveTo>
                  <a:pt x="2461" y="1050"/>
                </a:moveTo>
                <a:cubicBezTo>
                  <a:pt x="2260" y="1203"/>
                  <a:pt x="2260" y="1203"/>
                  <a:pt x="2260" y="1203"/>
                </a:cubicBezTo>
                <a:cubicBezTo>
                  <a:pt x="2256" y="1199"/>
                  <a:pt x="2251" y="1197"/>
                  <a:pt x="2245" y="1197"/>
                </a:cubicBezTo>
                <a:cubicBezTo>
                  <a:pt x="2238" y="1197"/>
                  <a:pt x="2232" y="1201"/>
                  <a:pt x="2228" y="1207"/>
                </a:cubicBezTo>
                <a:cubicBezTo>
                  <a:pt x="2073" y="1134"/>
                  <a:pt x="2073" y="1134"/>
                  <a:pt x="2073" y="1134"/>
                </a:cubicBezTo>
                <a:cubicBezTo>
                  <a:pt x="2073" y="1104"/>
                  <a:pt x="2073" y="1104"/>
                  <a:pt x="2073" y="1104"/>
                </a:cubicBezTo>
                <a:cubicBezTo>
                  <a:pt x="2073" y="1101"/>
                  <a:pt x="2069" y="1099"/>
                  <a:pt x="2066" y="1099"/>
                </a:cubicBezTo>
                <a:cubicBezTo>
                  <a:pt x="2049" y="1099"/>
                  <a:pt x="2049" y="1099"/>
                  <a:pt x="2049" y="1099"/>
                </a:cubicBezTo>
                <a:cubicBezTo>
                  <a:pt x="2051" y="975"/>
                  <a:pt x="2051" y="975"/>
                  <a:pt x="2051" y="975"/>
                </a:cubicBezTo>
                <a:cubicBezTo>
                  <a:pt x="2061" y="975"/>
                  <a:pt x="2061" y="975"/>
                  <a:pt x="2061" y="975"/>
                </a:cubicBezTo>
                <a:cubicBezTo>
                  <a:pt x="2066" y="975"/>
                  <a:pt x="2068" y="969"/>
                  <a:pt x="2066" y="965"/>
                </a:cubicBezTo>
                <a:cubicBezTo>
                  <a:pt x="2062" y="958"/>
                  <a:pt x="2062" y="958"/>
                  <a:pt x="2062" y="958"/>
                </a:cubicBezTo>
                <a:cubicBezTo>
                  <a:pt x="2323" y="943"/>
                  <a:pt x="2323" y="943"/>
                  <a:pt x="2323" y="943"/>
                </a:cubicBezTo>
                <a:cubicBezTo>
                  <a:pt x="2316" y="958"/>
                  <a:pt x="2316" y="958"/>
                  <a:pt x="2316" y="958"/>
                </a:cubicBezTo>
                <a:cubicBezTo>
                  <a:pt x="2313" y="961"/>
                  <a:pt x="2316" y="967"/>
                  <a:pt x="2321" y="967"/>
                </a:cubicBezTo>
                <a:cubicBezTo>
                  <a:pt x="2354" y="967"/>
                  <a:pt x="2354" y="967"/>
                  <a:pt x="2354" y="967"/>
                </a:cubicBezTo>
                <a:cubicBezTo>
                  <a:pt x="2381" y="967"/>
                  <a:pt x="2381" y="967"/>
                  <a:pt x="2381" y="967"/>
                </a:cubicBezTo>
                <a:cubicBezTo>
                  <a:pt x="2462" y="1034"/>
                  <a:pt x="2462" y="1034"/>
                  <a:pt x="2462" y="1034"/>
                </a:cubicBezTo>
                <a:cubicBezTo>
                  <a:pt x="2462" y="1034"/>
                  <a:pt x="2461" y="1033"/>
                  <a:pt x="2461" y="1034"/>
                </a:cubicBezTo>
                <a:cubicBezTo>
                  <a:pt x="2461" y="1050"/>
                  <a:pt x="2461" y="1050"/>
                  <a:pt x="2461" y="1050"/>
                </a:cubicBezTo>
                <a:cubicBezTo>
                  <a:pt x="2461" y="1050"/>
                  <a:pt x="2461" y="1050"/>
                  <a:pt x="2461" y="1050"/>
                </a:cubicBezTo>
                <a:close/>
                <a:moveTo>
                  <a:pt x="1943" y="1241"/>
                </a:moveTo>
                <a:cubicBezTo>
                  <a:pt x="1941" y="1239"/>
                  <a:pt x="1937" y="1238"/>
                  <a:pt x="1934" y="1238"/>
                </a:cubicBezTo>
                <a:cubicBezTo>
                  <a:pt x="1930" y="1238"/>
                  <a:pt x="1927" y="1241"/>
                  <a:pt x="1924" y="1243"/>
                </a:cubicBezTo>
                <a:cubicBezTo>
                  <a:pt x="1828" y="1147"/>
                  <a:pt x="1828" y="1147"/>
                  <a:pt x="1828" y="1147"/>
                </a:cubicBezTo>
                <a:cubicBezTo>
                  <a:pt x="1829" y="1147"/>
                  <a:pt x="1829" y="1147"/>
                  <a:pt x="1829" y="1147"/>
                </a:cubicBezTo>
                <a:cubicBezTo>
                  <a:pt x="1834" y="1147"/>
                  <a:pt x="1836" y="1141"/>
                  <a:pt x="1834" y="1137"/>
                </a:cubicBezTo>
                <a:cubicBezTo>
                  <a:pt x="1829" y="1127"/>
                  <a:pt x="1829" y="1127"/>
                  <a:pt x="1829" y="1127"/>
                </a:cubicBezTo>
                <a:cubicBezTo>
                  <a:pt x="2021" y="1127"/>
                  <a:pt x="2021" y="1127"/>
                  <a:pt x="2021" y="1127"/>
                </a:cubicBezTo>
                <a:cubicBezTo>
                  <a:pt x="2021" y="1144"/>
                  <a:pt x="2021" y="1144"/>
                  <a:pt x="2021" y="1144"/>
                </a:cubicBezTo>
                <a:cubicBezTo>
                  <a:pt x="2021" y="1146"/>
                  <a:pt x="2022" y="1148"/>
                  <a:pt x="2023" y="1149"/>
                </a:cubicBezTo>
                <a:lnTo>
                  <a:pt x="1943" y="1241"/>
                </a:lnTo>
                <a:close/>
                <a:moveTo>
                  <a:pt x="1602" y="1146"/>
                </a:moveTo>
                <a:cubicBezTo>
                  <a:pt x="1598" y="1146"/>
                  <a:pt x="1594" y="1148"/>
                  <a:pt x="1591" y="1151"/>
                </a:cubicBezTo>
                <a:cubicBezTo>
                  <a:pt x="1471" y="1050"/>
                  <a:pt x="1471" y="1050"/>
                  <a:pt x="1471" y="1050"/>
                </a:cubicBezTo>
                <a:cubicBezTo>
                  <a:pt x="1471" y="1049"/>
                  <a:pt x="1470" y="1049"/>
                  <a:pt x="1470" y="1048"/>
                </a:cubicBezTo>
                <a:cubicBezTo>
                  <a:pt x="1463" y="1036"/>
                  <a:pt x="1463" y="1036"/>
                  <a:pt x="1463" y="1036"/>
                </a:cubicBezTo>
                <a:cubicBezTo>
                  <a:pt x="1460" y="1030"/>
                  <a:pt x="1460" y="1030"/>
                  <a:pt x="1460" y="1030"/>
                </a:cubicBezTo>
                <a:cubicBezTo>
                  <a:pt x="1503" y="979"/>
                  <a:pt x="1503" y="979"/>
                  <a:pt x="1503" y="979"/>
                </a:cubicBezTo>
                <a:cubicBezTo>
                  <a:pt x="1512" y="986"/>
                  <a:pt x="1523" y="990"/>
                  <a:pt x="1536" y="990"/>
                </a:cubicBezTo>
                <a:cubicBezTo>
                  <a:pt x="1563" y="990"/>
                  <a:pt x="1585" y="970"/>
                  <a:pt x="1589" y="944"/>
                </a:cubicBezTo>
                <a:cubicBezTo>
                  <a:pt x="1798" y="967"/>
                  <a:pt x="1798" y="967"/>
                  <a:pt x="1798" y="967"/>
                </a:cubicBezTo>
                <a:cubicBezTo>
                  <a:pt x="1798" y="975"/>
                  <a:pt x="1805" y="982"/>
                  <a:pt x="1813" y="983"/>
                </a:cubicBezTo>
                <a:cubicBezTo>
                  <a:pt x="1813" y="1110"/>
                  <a:pt x="1813" y="1110"/>
                  <a:pt x="1813" y="1110"/>
                </a:cubicBezTo>
                <a:cubicBezTo>
                  <a:pt x="1812" y="1111"/>
                  <a:pt x="1811" y="1111"/>
                  <a:pt x="1811" y="1112"/>
                </a:cubicBezTo>
                <a:cubicBezTo>
                  <a:pt x="1804" y="1124"/>
                  <a:pt x="1804" y="1124"/>
                  <a:pt x="1804" y="1124"/>
                </a:cubicBezTo>
                <a:cubicBezTo>
                  <a:pt x="1804" y="1125"/>
                  <a:pt x="1804" y="1125"/>
                  <a:pt x="1804" y="1125"/>
                </a:cubicBezTo>
                <a:cubicBezTo>
                  <a:pt x="1617" y="1158"/>
                  <a:pt x="1617" y="1158"/>
                  <a:pt x="1617" y="1158"/>
                </a:cubicBezTo>
                <a:cubicBezTo>
                  <a:pt x="1616" y="1151"/>
                  <a:pt x="1609" y="1146"/>
                  <a:pt x="1602" y="1146"/>
                </a:cubicBezTo>
                <a:close/>
                <a:moveTo>
                  <a:pt x="1672" y="775"/>
                </a:moveTo>
                <a:cubicBezTo>
                  <a:pt x="1684" y="775"/>
                  <a:pt x="1684" y="775"/>
                  <a:pt x="1684" y="775"/>
                </a:cubicBezTo>
                <a:cubicBezTo>
                  <a:pt x="1803" y="955"/>
                  <a:pt x="1803" y="955"/>
                  <a:pt x="1803" y="955"/>
                </a:cubicBezTo>
                <a:cubicBezTo>
                  <a:pt x="1801" y="957"/>
                  <a:pt x="1799" y="960"/>
                  <a:pt x="1798" y="963"/>
                </a:cubicBezTo>
                <a:cubicBezTo>
                  <a:pt x="1589" y="941"/>
                  <a:pt x="1589" y="941"/>
                  <a:pt x="1589" y="941"/>
                </a:cubicBezTo>
                <a:cubicBezTo>
                  <a:pt x="1590" y="939"/>
                  <a:pt x="1590" y="938"/>
                  <a:pt x="1590" y="937"/>
                </a:cubicBezTo>
                <a:cubicBezTo>
                  <a:pt x="1590" y="920"/>
                  <a:pt x="1582" y="905"/>
                  <a:pt x="1569" y="896"/>
                </a:cubicBezTo>
                <a:cubicBezTo>
                  <a:pt x="1658" y="775"/>
                  <a:pt x="1658" y="775"/>
                  <a:pt x="1658" y="775"/>
                </a:cubicBezTo>
                <a:lnTo>
                  <a:pt x="1672" y="775"/>
                </a:lnTo>
                <a:close/>
                <a:moveTo>
                  <a:pt x="2032" y="959"/>
                </a:moveTo>
                <a:cubicBezTo>
                  <a:pt x="2029" y="965"/>
                  <a:pt x="2029" y="965"/>
                  <a:pt x="2029" y="965"/>
                </a:cubicBezTo>
                <a:cubicBezTo>
                  <a:pt x="2027" y="969"/>
                  <a:pt x="2030" y="975"/>
                  <a:pt x="2034" y="975"/>
                </a:cubicBezTo>
                <a:cubicBezTo>
                  <a:pt x="2047" y="975"/>
                  <a:pt x="2047" y="975"/>
                  <a:pt x="2047" y="975"/>
                </a:cubicBezTo>
                <a:cubicBezTo>
                  <a:pt x="2045" y="1099"/>
                  <a:pt x="2045" y="1099"/>
                  <a:pt x="2045" y="1099"/>
                </a:cubicBezTo>
                <a:cubicBezTo>
                  <a:pt x="2027" y="1099"/>
                  <a:pt x="2027" y="1099"/>
                  <a:pt x="2027" y="1099"/>
                </a:cubicBezTo>
                <a:cubicBezTo>
                  <a:pt x="2024" y="1099"/>
                  <a:pt x="2021" y="1101"/>
                  <a:pt x="2021" y="1104"/>
                </a:cubicBezTo>
                <a:cubicBezTo>
                  <a:pt x="2021" y="1105"/>
                  <a:pt x="2021" y="1105"/>
                  <a:pt x="2021" y="1105"/>
                </a:cubicBezTo>
                <a:cubicBezTo>
                  <a:pt x="1828" y="974"/>
                  <a:pt x="1828" y="974"/>
                  <a:pt x="1828" y="974"/>
                </a:cubicBezTo>
                <a:cubicBezTo>
                  <a:pt x="1829" y="972"/>
                  <a:pt x="1830" y="970"/>
                  <a:pt x="1830" y="968"/>
                </a:cubicBezTo>
                <a:lnTo>
                  <a:pt x="2032" y="959"/>
                </a:lnTo>
                <a:close/>
                <a:moveTo>
                  <a:pt x="1827" y="1123"/>
                </a:moveTo>
                <a:cubicBezTo>
                  <a:pt x="1821" y="1112"/>
                  <a:pt x="1821" y="1112"/>
                  <a:pt x="1821" y="1112"/>
                </a:cubicBezTo>
                <a:cubicBezTo>
                  <a:pt x="1820" y="1111"/>
                  <a:pt x="1818" y="1110"/>
                  <a:pt x="1817" y="1110"/>
                </a:cubicBezTo>
                <a:cubicBezTo>
                  <a:pt x="1817" y="983"/>
                  <a:pt x="1817" y="983"/>
                  <a:pt x="1817" y="983"/>
                </a:cubicBezTo>
                <a:cubicBezTo>
                  <a:pt x="1821" y="982"/>
                  <a:pt x="1824" y="980"/>
                  <a:pt x="1826" y="977"/>
                </a:cubicBezTo>
                <a:cubicBezTo>
                  <a:pt x="2021" y="1109"/>
                  <a:pt x="2021" y="1109"/>
                  <a:pt x="2021" y="1109"/>
                </a:cubicBezTo>
                <a:cubicBezTo>
                  <a:pt x="2021" y="1123"/>
                  <a:pt x="2021" y="1123"/>
                  <a:pt x="2021" y="1123"/>
                </a:cubicBezTo>
                <a:lnTo>
                  <a:pt x="1827" y="1123"/>
                </a:lnTo>
                <a:close/>
                <a:moveTo>
                  <a:pt x="2332" y="927"/>
                </a:moveTo>
                <a:cubicBezTo>
                  <a:pt x="2326" y="939"/>
                  <a:pt x="2326" y="939"/>
                  <a:pt x="2326" y="939"/>
                </a:cubicBezTo>
                <a:cubicBezTo>
                  <a:pt x="2060" y="954"/>
                  <a:pt x="2060" y="954"/>
                  <a:pt x="2060" y="954"/>
                </a:cubicBezTo>
                <a:cubicBezTo>
                  <a:pt x="2059" y="952"/>
                  <a:pt x="2059" y="952"/>
                  <a:pt x="2059" y="952"/>
                </a:cubicBezTo>
                <a:cubicBezTo>
                  <a:pt x="2058" y="950"/>
                  <a:pt x="2058" y="950"/>
                  <a:pt x="2058" y="950"/>
                </a:cubicBezTo>
                <a:cubicBezTo>
                  <a:pt x="2256" y="774"/>
                  <a:pt x="2256" y="774"/>
                  <a:pt x="2256" y="774"/>
                </a:cubicBezTo>
                <a:cubicBezTo>
                  <a:pt x="2256" y="774"/>
                  <a:pt x="2256" y="775"/>
                  <a:pt x="2257" y="775"/>
                </a:cubicBezTo>
                <a:cubicBezTo>
                  <a:pt x="2284" y="775"/>
                  <a:pt x="2284" y="775"/>
                  <a:pt x="2284" y="775"/>
                </a:cubicBezTo>
                <a:cubicBezTo>
                  <a:pt x="2341" y="913"/>
                  <a:pt x="2341" y="913"/>
                  <a:pt x="2341" y="913"/>
                </a:cubicBezTo>
                <a:lnTo>
                  <a:pt x="2332" y="927"/>
                </a:lnTo>
                <a:close/>
                <a:moveTo>
                  <a:pt x="2249" y="752"/>
                </a:moveTo>
                <a:cubicBezTo>
                  <a:pt x="2249" y="767"/>
                  <a:pt x="2249" y="767"/>
                  <a:pt x="2249" y="767"/>
                </a:cubicBezTo>
                <a:cubicBezTo>
                  <a:pt x="2249" y="769"/>
                  <a:pt x="2250" y="770"/>
                  <a:pt x="2251" y="771"/>
                </a:cubicBezTo>
                <a:cubicBezTo>
                  <a:pt x="2056" y="947"/>
                  <a:pt x="2056" y="947"/>
                  <a:pt x="2056" y="947"/>
                </a:cubicBezTo>
                <a:cubicBezTo>
                  <a:pt x="2052" y="940"/>
                  <a:pt x="2052" y="940"/>
                  <a:pt x="2052" y="940"/>
                </a:cubicBezTo>
                <a:cubicBezTo>
                  <a:pt x="2051" y="938"/>
                  <a:pt x="2049" y="937"/>
                  <a:pt x="2047" y="937"/>
                </a:cubicBezTo>
                <a:cubicBezTo>
                  <a:pt x="2013" y="763"/>
                  <a:pt x="2013" y="763"/>
                  <a:pt x="2013" y="763"/>
                </a:cubicBezTo>
                <a:cubicBezTo>
                  <a:pt x="2015" y="763"/>
                  <a:pt x="2015" y="763"/>
                  <a:pt x="2015" y="763"/>
                </a:cubicBezTo>
                <a:cubicBezTo>
                  <a:pt x="2018" y="763"/>
                  <a:pt x="2021" y="761"/>
                  <a:pt x="2021" y="758"/>
                </a:cubicBezTo>
                <a:cubicBezTo>
                  <a:pt x="2021" y="747"/>
                  <a:pt x="2021" y="747"/>
                  <a:pt x="2021" y="747"/>
                </a:cubicBezTo>
                <a:lnTo>
                  <a:pt x="2249" y="752"/>
                </a:lnTo>
                <a:close/>
                <a:moveTo>
                  <a:pt x="2000" y="763"/>
                </a:moveTo>
                <a:cubicBezTo>
                  <a:pt x="2009" y="763"/>
                  <a:pt x="2009" y="763"/>
                  <a:pt x="2009" y="763"/>
                </a:cubicBezTo>
                <a:cubicBezTo>
                  <a:pt x="2044" y="939"/>
                  <a:pt x="2044" y="939"/>
                  <a:pt x="2044" y="939"/>
                </a:cubicBezTo>
                <a:cubicBezTo>
                  <a:pt x="2043" y="939"/>
                  <a:pt x="2043" y="940"/>
                  <a:pt x="2043" y="940"/>
                </a:cubicBezTo>
                <a:cubicBezTo>
                  <a:pt x="2036" y="952"/>
                  <a:pt x="2036" y="952"/>
                  <a:pt x="2036" y="952"/>
                </a:cubicBezTo>
                <a:cubicBezTo>
                  <a:pt x="2035" y="955"/>
                  <a:pt x="2035" y="955"/>
                  <a:pt x="2035" y="955"/>
                </a:cubicBezTo>
                <a:cubicBezTo>
                  <a:pt x="1830" y="964"/>
                  <a:pt x="1830" y="964"/>
                  <a:pt x="1830" y="964"/>
                </a:cubicBezTo>
                <a:cubicBezTo>
                  <a:pt x="1829" y="958"/>
                  <a:pt x="1824" y="953"/>
                  <a:pt x="1818" y="951"/>
                </a:cubicBezTo>
                <a:cubicBezTo>
                  <a:pt x="1866" y="652"/>
                  <a:pt x="1866" y="652"/>
                  <a:pt x="1866" y="652"/>
                </a:cubicBezTo>
                <a:cubicBezTo>
                  <a:pt x="1868" y="652"/>
                  <a:pt x="1870" y="652"/>
                  <a:pt x="1872" y="652"/>
                </a:cubicBezTo>
                <a:cubicBezTo>
                  <a:pt x="1884" y="652"/>
                  <a:pt x="1896" y="647"/>
                  <a:pt x="1904" y="639"/>
                </a:cubicBezTo>
                <a:cubicBezTo>
                  <a:pt x="1997" y="737"/>
                  <a:pt x="1997" y="737"/>
                  <a:pt x="1997" y="737"/>
                </a:cubicBezTo>
                <a:cubicBezTo>
                  <a:pt x="1995" y="738"/>
                  <a:pt x="1993" y="740"/>
                  <a:pt x="1993" y="743"/>
                </a:cubicBezTo>
                <a:cubicBezTo>
                  <a:pt x="1993" y="758"/>
                  <a:pt x="1993" y="758"/>
                  <a:pt x="1993" y="758"/>
                </a:cubicBezTo>
                <a:cubicBezTo>
                  <a:pt x="1993" y="761"/>
                  <a:pt x="1997" y="763"/>
                  <a:pt x="2000" y="763"/>
                </a:cubicBezTo>
                <a:close/>
                <a:moveTo>
                  <a:pt x="1862" y="651"/>
                </a:moveTo>
                <a:cubicBezTo>
                  <a:pt x="1814" y="950"/>
                  <a:pt x="1814" y="950"/>
                  <a:pt x="1814" y="950"/>
                </a:cubicBezTo>
                <a:cubicBezTo>
                  <a:pt x="1814" y="950"/>
                  <a:pt x="1814" y="950"/>
                  <a:pt x="1814" y="950"/>
                </a:cubicBezTo>
                <a:cubicBezTo>
                  <a:pt x="1811" y="950"/>
                  <a:pt x="1809" y="952"/>
                  <a:pt x="1807" y="953"/>
                </a:cubicBezTo>
                <a:cubicBezTo>
                  <a:pt x="1689" y="775"/>
                  <a:pt x="1689" y="775"/>
                  <a:pt x="1689" y="775"/>
                </a:cubicBezTo>
                <a:cubicBezTo>
                  <a:pt x="1695" y="775"/>
                  <a:pt x="1695" y="775"/>
                  <a:pt x="1695" y="775"/>
                </a:cubicBezTo>
                <a:cubicBezTo>
                  <a:pt x="1699" y="775"/>
                  <a:pt x="1702" y="769"/>
                  <a:pt x="1700" y="765"/>
                </a:cubicBezTo>
                <a:cubicBezTo>
                  <a:pt x="1688" y="745"/>
                  <a:pt x="1688" y="745"/>
                  <a:pt x="1688" y="745"/>
                </a:cubicBezTo>
                <a:cubicBezTo>
                  <a:pt x="1687" y="742"/>
                  <a:pt x="1687" y="742"/>
                  <a:pt x="1687" y="742"/>
                </a:cubicBezTo>
                <a:cubicBezTo>
                  <a:pt x="1835" y="633"/>
                  <a:pt x="1835" y="633"/>
                  <a:pt x="1835" y="633"/>
                </a:cubicBezTo>
                <a:cubicBezTo>
                  <a:pt x="1841" y="642"/>
                  <a:pt x="1851" y="649"/>
                  <a:pt x="1862" y="651"/>
                </a:cubicBezTo>
                <a:close/>
                <a:moveTo>
                  <a:pt x="1301" y="1141"/>
                </a:moveTo>
                <a:cubicBezTo>
                  <a:pt x="1432" y="1053"/>
                  <a:pt x="1432" y="1053"/>
                  <a:pt x="1432" y="1053"/>
                </a:cubicBezTo>
                <a:cubicBezTo>
                  <a:pt x="1432" y="1056"/>
                  <a:pt x="1435" y="1059"/>
                  <a:pt x="1438" y="1059"/>
                </a:cubicBezTo>
                <a:cubicBezTo>
                  <a:pt x="1452" y="1059"/>
                  <a:pt x="1452" y="1059"/>
                  <a:pt x="1452" y="1059"/>
                </a:cubicBezTo>
                <a:cubicBezTo>
                  <a:pt x="1465" y="1059"/>
                  <a:pt x="1465" y="1059"/>
                  <a:pt x="1465" y="1059"/>
                </a:cubicBezTo>
                <a:cubicBezTo>
                  <a:pt x="1467" y="1059"/>
                  <a:pt x="1469" y="1057"/>
                  <a:pt x="1470" y="1055"/>
                </a:cubicBezTo>
                <a:cubicBezTo>
                  <a:pt x="1588" y="1154"/>
                  <a:pt x="1588" y="1154"/>
                  <a:pt x="1588" y="1154"/>
                </a:cubicBezTo>
                <a:cubicBezTo>
                  <a:pt x="1587" y="1157"/>
                  <a:pt x="1586" y="1160"/>
                  <a:pt x="1586" y="1163"/>
                </a:cubicBezTo>
                <a:cubicBezTo>
                  <a:pt x="1586" y="1166"/>
                  <a:pt x="1587" y="1170"/>
                  <a:pt x="1589" y="1172"/>
                </a:cubicBezTo>
                <a:cubicBezTo>
                  <a:pt x="1481" y="1275"/>
                  <a:pt x="1481" y="1275"/>
                  <a:pt x="1481" y="1275"/>
                </a:cubicBezTo>
                <a:cubicBezTo>
                  <a:pt x="1475" y="1265"/>
                  <a:pt x="1475" y="1265"/>
                  <a:pt x="1475" y="1265"/>
                </a:cubicBezTo>
                <a:cubicBezTo>
                  <a:pt x="1473" y="1261"/>
                  <a:pt x="1468" y="1261"/>
                  <a:pt x="1465" y="1265"/>
                </a:cubicBezTo>
                <a:cubicBezTo>
                  <a:pt x="1457" y="1278"/>
                  <a:pt x="1457" y="1278"/>
                  <a:pt x="1457" y="1278"/>
                </a:cubicBezTo>
                <a:cubicBezTo>
                  <a:pt x="1301" y="1188"/>
                  <a:pt x="1301" y="1188"/>
                  <a:pt x="1301" y="1188"/>
                </a:cubicBezTo>
                <a:lnTo>
                  <a:pt x="1301" y="1141"/>
                </a:lnTo>
                <a:close/>
                <a:moveTo>
                  <a:pt x="1982" y="1403"/>
                </a:moveTo>
                <a:cubicBezTo>
                  <a:pt x="1951" y="1403"/>
                  <a:pt x="1951" y="1403"/>
                  <a:pt x="1951" y="1403"/>
                </a:cubicBezTo>
                <a:cubicBezTo>
                  <a:pt x="1938" y="1270"/>
                  <a:pt x="1938" y="1270"/>
                  <a:pt x="1938" y="1270"/>
                </a:cubicBezTo>
                <a:cubicBezTo>
                  <a:pt x="1945" y="1268"/>
                  <a:pt x="1950" y="1262"/>
                  <a:pt x="1950" y="1254"/>
                </a:cubicBezTo>
                <a:cubicBezTo>
                  <a:pt x="1950" y="1250"/>
                  <a:pt x="1949" y="1247"/>
                  <a:pt x="1946" y="1244"/>
                </a:cubicBezTo>
                <a:cubicBezTo>
                  <a:pt x="2028" y="1151"/>
                  <a:pt x="2028" y="1151"/>
                  <a:pt x="2028" y="1151"/>
                </a:cubicBezTo>
                <a:cubicBezTo>
                  <a:pt x="2051" y="1151"/>
                  <a:pt x="2051" y="1151"/>
                  <a:pt x="2051" y="1151"/>
                </a:cubicBezTo>
                <a:cubicBezTo>
                  <a:pt x="2134" y="1483"/>
                  <a:pt x="2134" y="1483"/>
                  <a:pt x="2134" y="1483"/>
                </a:cubicBezTo>
                <a:cubicBezTo>
                  <a:pt x="2123" y="1487"/>
                  <a:pt x="2114" y="1495"/>
                  <a:pt x="2109" y="1505"/>
                </a:cubicBezTo>
                <a:cubicBezTo>
                  <a:pt x="1989" y="1453"/>
                  <a:pt x="1989" y="1453"/>
                  <a:pt x="1989" y="1453"/>
                </a:cubicBezTo>
                <a:cubicBezTo>
                  <a:pt x="1989" y="1410"/>
                  <a:pt x="1989" y="1410"/>
                  <a:pt x="1989" y="1410"/>
                </a:cubicBezTo>
                <a:cubicBezTo>
                  <a:pt x="1989" y="1407"/>
                  <a:pt x="1985" y="1403"/>
                  <a:pt x="1982" y="1403"/>
                </a:cubicBezTo>
                <a:close/>
                <a:moveTo>
                  <a:pt x="2147" y="1481"/>
                </a:moveTo>
                <a:cubicBezTo>
                  <a:pt x="2144" y="1481"/>
                  <a:pt x="2141" y="1482"/>
                  <a:pt x="2138" y="1482"/>
                </a:cubicBezTo>
                <a:cubicBezTo>
                  <a:pt x="2055" y="1151"/>
                  <a:pt x="2055" y="1151"/>
                  <a:pt x="2055" y="1151"/>
                </a:cubicBezTo>
                <a:cubicBezTo>
                  <a:pt x="2066" y="1151"/>
                  <a:pt x="2066" y="1151"/>
                  <a:pt x="2066" y="1151"/>
                </a:cubicBezTo>
                <a:cubicBezTo>
                  <a:pt x="2069" y="1151"/>
                  <a:pt x="2073" y="1147"/>
                  <a:pt x="2073" y="1144"/>
                </a:cubicBezTo>
                <a:cubicBezTo>
                  <a:pt x="2073" y="1138"/>
                  <a:pt x="2073" y="1138"/>
                  <a:pt x="2073" y="1138"/>
                </a:cubicBezTo>
                <a:cubicBezTo>
                  <a:pt x="2227" y="1211"/>
                  <a:pt x="2227" y="1211"/>
                  <a:pt x="2227" y="1211"/>
                </a:cubicBezTo>
                <a:cubicBezTo>
                  <a:pt x="2226" y="1213"/>
                  <a:pt x="2225" y="1215"/>
                  <a:pt x="2225" y="1218"/>
                </a:cubicBezTo>
                <a:cubicBezTo>
                  <a:pt x="2225" y="1229"/>
                  <a:pt x="2234" y="1238"/>
                  <a:pt x="2246" y="1238"/>
                </a:cubicBezTo>
                <a:cubicBezTo>
                  <a:pt x="2250" y="1238"/>
                  <a:pt x="2254" y="1237"/>
                  <a:pt x="2257" y="1235"/>
                </a:cubicBezTo>
                <a:cubicBezTo>
                  <a:pt x="2335" y="1335"/>
                  <a:pt x="2335" y="1335"/>
                  <a:pt x="2335" y="1335"/>
                </a:cubicBezTo>
                <a:cubicBezTo>
                  <a:pt x="2331" y="1338"/>
                  <a:pt x="2329" y="1344"/>
                  <a:pt x="2329" y="1350"/>
                </a:cubicBezTo>
                <a:cubicBezTo>
                  <a:pt x="2329" y="1354"/>
                  <a:pt x="2330" y="1358"/>
                  <a:pt x="2333" y="1362"/>
                </a:cubicBezTo>
                <a:cubicBezTo>
                  <a:pt x="2178" y="1494"/>
                  <a:pt x="2178" y="1494"/>
                  <a:pt x="2178" y="1494"/>
                </a:cubicBezTo>
                <a:cubicBezTo>
                  <a:pt x="2171" y="1486"/>
                  <a:pt x="2159" y="1481"/>
                  <a:pt x="2147" y="1481"/>
                </a:cubicBezTo>
                <a:close/>
                <a:moveTo>
                  <a:pt x="2601" y="739"/>
                </a:moveTo>
                <a:cubicBezTo>
                  <a:pt x="2499" y="820"/>
                  <a:pt x="2499" y="820"/>
                  <a:pt x="2499" y="820"/>
                </a:cubicBezTo>
                <a:cubicBezTo>
                  <a:pt x="2497" y="818"/>
                  <a:pt x="2493" y="817"/>
                  <a:pt x="2490" y="817"/>
                </a:cubicBezTo>
                <a:cubicBezTo>
                  <a:pt x="2480" y="817"/>
                  <a:pt x="2473" y="825"/>
                  <a:pt x="2473" y="834"/>
                </a:cubicBezTo>
                <a:cubicBezTo>
                  <a:pt x="2473" y="836"/>
                  <a:pt x="2473" y="838"/>
                  <a:pt x="2474" y="840"/>
                </a:cubicBezTo>
                <a:cubicBezTo>
                  <a:pt x="2372" y="922"/>
                  <a:pt x="2372" y="922"/>
                  <a:pt x="2372" y="922"/>
                </a:cubicBezTo>
                <a:cubicBezTo>
                  <a:pt x="2359" y="898"/>
                  <a:pt x="2359" y="898"/>
                  <a:pt x="2359" y="898"/>
                </a:cubicBezTo>
                <a:cubicBezTo>
                  <a:pt x="2356" y="894"/>
                  <a:pt x="2351" y="894"/>
                  <a:pt x="2349" y="898"/>
                </a:cubicBezTo>
                <a:cubicBezTo>
                  <a:pt x="2343" y="909"/>
                  <a:pt x="2343" y="909"/>
                  <a:pt x="2343" y="909"/>
                </a:cubicBezTo>
                <a:cubicBezTo>
                  <a:pt x="2288" y="775"/>
                  <a:pt x="2288" y="775"/>
                  <a:pt x="2288" y="775"/>
                </a:cubicBezTo>
                <a:cubicBezTo>
                  <a:pt x="2289" y="775"/>
                  <a:pt x="2289" y="775"/>
                  <a:pt x="2289" y="775"/>
                </a:cubicBezTo>
                <a:cubicBezTo>
                  <a:pt x="2292" y="775"/>
                  <a:pt x="2293" y="770"/>
                  <a:pt x="2293" y="767"/>
                </a:cubicBezTo>
                <a:cubicBezTo>
                  <a:pt x="2293" y="735"/>
                  <a:pt x="2293" y="735"/>
                  <a:pt x="2293" y="735"/>
                </a:cubicBezTo>
                <a:cubicBezTo>
                  <a:pt x="2293" y="733"/>
                  <a:pt x="2293" y="732"/>
                  <a:pt x="2292" y="731"/>
                </a:cubicBezTo>
                <a:cubicBezTo>
                  <a:pt x="2399" y="571"/>
                  <a:pt x="2399" y="571"/>
                  <a:pt x="2399" y="571"/>
                </a:cubicBezTo>
                <a:cubicBezTo>
                  <a:pt x="2414" y="571"/>
                  <a:pt x="2414" y="571"/>
                  <a:pt x="2414" y="571"/>
                </a:cubicBezTo>
                <a:cubicBezTo>
                  <a:pt x="2417" y="571"/>
                  <a:pt x="2419" y="569"/>
                  <a:pt x="2420" y="567"/>
                </a:cubicBezTo>
                <a:cubicBezTo>
                  <a:pt x="2601" y="680"/>
                  <a:pt x="2601" y="680"/>
                  <a:pt x="2601" y="680"/>
                </a:cubicBezTo>
                <a:lnTo>
                  <a:pt x="2601" y="739"/>
                </a:lnTo>
                <a:close/>
                <a:moveTo>
                  <a:pt x="2079" y="631"/>
                </a:moveTo>
                <a:cubicBezTo>
                  <a:pt x="2079" y="631"/>
                  <a:pt x="2079" y="631"/>
                  <a:pt x="2079" y="631"/>
                </a:cubicBezTo>
                <a:cubicBezTo>
                  <a:pt x="2010" y="739"/>
                  <a:pt x="2010" y="739"/>
                  <a:pt x="2010" y="739"/>
                </a:cubicBezTo>
                <a:cubicBezTo>
                  <a:pt x="2003" y="739"/>
                  <a:pt x="2003" y="739"/>
                  <a:pt x="2003" y="739"/>
                </a:cubicBezTo>
                <a:cubicBezTo>
                  <a:pt x="1906" y="637"/>
                  <a:pt x="1906" y="637"/>
                  <a:pt x="1906" y="637"/>
                </a:cubicBezTo>
                <a:cubicBezTo>
                  <a:pt x="1912" y="629"/>
                  <a:pt x="1916" y="619"/>
                  <a:pt x="1916" y="609"/>
                </a:cubicBezTo>
                <a:cubicBezTo>
                  <a:pt x="1916" y="588"/>
                  <a:pt x="1900" y="570"/>
                  <a:pt x="1879" y="567"/>
                </a:cubicBezTo>
                <a:cubicBezTo>
                  <a:pt x="1910" y="355"/>
                  <a:pt x="1910" y="355"/>
                  <a:pt x="1910" y="355"/>
                </a:cubicBezTo>
                <a:cubicBezTo>
                  <a:pt x="1911" y="355"/>
                  <a:pt x="1911" y="355"/>
                  <a:pt x="1911" y="355"/>
                </a:cubicBezTo>
                <a:cubicBezTo>
                  <a:pt x="1921" y="355"/>
                  <a:pt x="1921" y="355"/>
                  <a:pt x="1921" y="355"/>
                </a:cubicBezTo>
                <a:cubicBezTo>
                  <a:pt x="2078" y="586"/>
                  <a:pt x="2078" y="586"/>
                  <a:pt x="2078" y="586"/>
                </a:cubicBezTo>
                <a:cubicBezTo>
                  <a:pt x="2075" y="586"/>
                  <a:pt x="2073" y="588"/>
                  <a:pt x="2073" y="591"/>
                </a:cubicBezTo>
                <a:cubicBezTo>
                  <a:pt x="2073" y="626"/>
                  <a:pt x="2073" y="626"/>
                  <a:pt x="2073" y="626"/>
                </a:cubicBezTo>
                <a:cubicBezTo>
                  <a:pt x="2073" y="629"/>
                  <a:pt x="2076" y="631"/>
                  <a:pt x="2079" y="631"/>
                </a:cubicBezTo>
                <a:close/>
                <a:moveTo>
                  <a:pt x="1880" y="349"/>
                </a:moveTo>
                <a:cubicBezTo>
                  <a:pt x="1881" y="352"/>
                  <a:pt x="1883" y="355"/>
                  <a:pt x="1886" y="355"/>
                </a:cubicBezTo>
                <a:cubicBezTo>
                  <a:pt x="1906" y="355"/>
                  <a:pt x="1906" y="355"/>
                  <a:pt x="1906" y="355"/>
                </a:cubicBezTo>
                <a:cubicBezTo>
                  <a:pt x="1875" y="566"/>
                  <a:pt x="1875" y="566"/>
                  <a:pt x="1875" y="566"/>
                </a:cubicBezTo>
                <a:cubicBezTo>
                  <a:pt x="1874" y="566"/>
                  <a:pt x="1873" y="566"/>
                  <a:pt x="1872" y="566"/>
                </a:cubicBezTo>
                <a:cubicBezTo>
                  <a:pt x="1848" y="566"/>
                  <a:pt x="1828" y="585"/>
                  <a:pt x="1828" y="609"/>
                </a:cubicBezTo>
                <a:cubicBezTo>
                  <a:pt x="1828" y="616"/>
                  <a:pt x="1830" y="623"/>
                  <a:pt x="1833" y="629"/>
                </a:cubicBezTo>
                <a:cubicBezTo>
                  <a:pt x="1685" y="739"/>
                  <a:pt x="1685" y="739"/>
                  <a:pt x="1685" y="739"/>
                </a:cubicBezTo>
                <a:cubicBezTo>
                  <a:pt x="1677" y="725"/>
                  <a:pt x="1677" y="725"/>
                  <a:pt x="1677" y="725"/>
                </a:cubicBezTo>
                <a:cubicBezTo>
                  <a:pt x="1676" y="723"/>
                  <a:pt x="1674" y="722"/>
                  <a:pt x="1672" y="722"/>
                </a:cubicBezTo>
                <a:cubicBezTo>
                  <a:pt x="1655" y="483"/>
                  <a:pt x="1655" y="483"/>
                  <a:pt x="1655" y="483"/>
                </a:cubicBezTo>
                <a:cubicBezTo>
                  <a:pt x="1687" y="483"/>
                  <a:pt x="1687" y="483"/>
                  <a:pt x="1687" y="483"/>
                </a:cubicBezTo>
                <a:cubicBezTo>
                  <a:pt x="1690" y="483"/>
                  <a:pt x="1693" y="480"/>
                  <a:pt x="1693" y="477"/>
                </a:cubicBezTo>
                <a:cubicBezTo>
                  <a:pt x="1693" y="429"/>
                  <a:pt x="1693" y="429"/>
                  <a:pt x="1693" y="429"/>
                </a:cubicBezTo>
                <a:lnTo>
                  <a:pt x="1880" y="349"/>
                </a:lnTo>
                <a:close/>
                <a:moveTo>
                  <a:pt x="1371" y="843"/>
                </a:moveTo>
                <a:cubicBezTo>
                  <a:pt x="1389" y="843"/>
                  <a:pt x="1389" y="843"/>
                  <a:pt x="1389" y="843"/>
                </a:cubicBezTo>
                <a:cubicBezTo>
                  <a:pt x="1391" y="843"/>
                  <a:pt x="1393" y="842"/>
                  <a:pt x="1394" y="840"/>
                </a:cubicBezTo>
                <a:cubicBezTo>
                  <a:pt x="1491" y="908"/>
                  <a:pt x="1491" y="908"/>
                  <a:pt x="1491" y="908"/>
                </a:cubicBezTo>
                <a:cubicBezTo>
                  <a:pt x="1486" y="915"/>
                  <a:pt x="1483" y="924"/>
                  <a:pt x="1483" y="933"/>
                </a:cubicBezTo>
                <a:cubicBezTo>
                  <a:pt x="1095" y="918"/>
                  <a:pt x="1095" y="918"/>
                  <a:pt x="1095" y="918"/>
                </a:cubicBezTo>
                <a:cubicBezTo>
                  <a:pt x="1086" y="903"/>
                  <a:pt x="1086" y="903"/>
                  <a:pt x="1086" y="903"/>
                </a:cubicBezTo>
                <a:cubicBezTo>
                  <a:pt x="1079" y="891"/>
                  <a:pt x="1079" y="891"/>
                  <a:pt x="1079" y="891"/>
                </a:cubicBezTo>
                <a:cubicBezTo>
                  <a:pt x="1214" y="738"/>
                  <a:pt x="1214" y="738"/>
                  <a:pt x="1214" y="738"/>
                </a:cubicBezTo>
                <a:cubicBezTo>
                  <a:pt x="1214" y="738"/>
                  <a:pt x="1215" y="739"/>
                  <a:pt x="1215" y="739"/>
                </a:cubicBezTo>
                <a:cubicBezTo>
                  <a:pt x="1239" y="739"/>
                  <a:pt x="1239" y="739"/>
                  <a:pt x="1239" y="739"/>
                </a:cubicBezTo>
                <a:cubicBezTo>
                  <a:pt x="1261" y="739"/>
                  <a:pt x="1261" y="739"/>
                  <a:pt x="1261" y="739"/>
                </a:cubicBezTo>
                <a:cubicBezTo>
                  <a:pt x="1365" y="818"/>
                  <a:pt x="1365" y="818"/>
                  <a:pt x="1365" y="818"/>
                </a:cubicBezTo>
                <a:cubicBezTo>
                  <a:pt x="1365" y="836"/>
                  <a:pt x="1365" y="836"/>
                  <a:pt x="1365" y="836"/>
                </a:cubicBezTo>
                <a:cubicBezTo>
                  <a:pt x="1365" y="840"/>
                  <a:pt x="1367" y="843"/>
                  <a:pt x="1371" y="843"/>
                </a:cubicBezTo>
                <a:close/>
                <a:moveTo>
                  <a:pt x="859" y="1349"/>
                </a:moveTo>
                <a:cubicBezTo>
                  <a:pt x="927" y="1179"/>
                  <a:pt x="927" y="1179"/>
                  <a:pt x="927" y="1179"/>
                </a:cubicBezTo>
                <a:cubicBezTo>
                  <a:pt x="934" y="1179"/>
                  <a:pt x="934" y="1179"/>
                  <a:pt x="934" y="1179"/>
                </a:cubicBezTo>
                <a:cubicBezTo>
                  <a:pt x="961" y="1179"/>
                  <a:pt x="961" y="1179"/>
                  <a:pt x="961" y="1179"/>
                </a:cubicBezTo>
                <a:cubicBezTo>
                  <a:pt x="965" y="1179"/>
                  <a:pt x="968" y="1173"/>
                  <a:pt x="966" y="1169"/>
                </a:cubicBezTo>
                <a:cubicBezTo>
                  <a:pt x="958" y="1156"/>
                  <a:pt x="958" y="1156"/>
                  <a:pt x="958" y="1156"/>
                </a:cubicBezTo>
                <a:cubicBezTo>
                  <a:pt x="1221" y="1167"/>
                  <a:pt x="1221" y="1167"/>
                  <a:pt x="1221" y="1167"/>
                </a:cubicBezTo>
                <a:cubicBezTo>
                  <a:pt x="1221" y="1185"/>
                  <a:pt x="1221" y="1185"/>
                  <a:pt x="1221" y="1185"/>
                </a:cubicBezTo>
                <a:cubicBezTo>
                  <a:pt x="868" y="1357"/>
                  <a:pt x="868" y="1357"/>
                  <a:pt x="868" y="1357"/>
                </a:cubicBezTo>
                <a:cubicBezTo>
                  <a:pt x="866" y="1353"/>
                  <a:pt x="863" y="1351"/>
                  <a:pt x="859" y="1349"/>
                </a:cubicBezTo>
                <a:close/>
                <a:moveTo>
                  <a:pt x="1312" y="1513"/>
                </a:moveTo>
                <a:cubicBezTo>
                  <a:pt x="1307" y="1504"/>
                  <a:pt x="1307" y="1504"/>
                  <a:pt x="1307" y="1504"/>
                </a:cubicBezTo>
                <a:cubicBezTo>
                  <a:pt x="1337" y="1464"/>
                  <a:pt x="1405" y="1375"/>
                  <a:pt x="1452" y="1315"/>
                </a:cubicBezTo>
                <a:cubicBezTo>
                  <a:pt x="1470" y="1315"/>
                  <a:pt x="1470" y="1315"/>
                  <a:pt x="1470" y="1315"/>
                </a:cubicBezTo>
                <a:cubicBezTo>
                  <a:pt x="1493" y="1315"/>
                  <a:pt x="1493" y="1315"/>
                  <a:pt x="1493" y="1315"/>
                </a:cubicBezTo>
                <a:cubicBezTo>
                  <a:pt x="1496" y="1315"/>
                  <a:pt x="1497" y="1313"/>
                  <a:pt x="1498" y="1311"/>
                </a:cubicBezTo>
                <a:cubicBezTo>
                  <a:pt x="1633" y="1409"/>
                  <a:pt x="1633" y="1409"/>
                  <a:pt x="1633" y="1409"/>
                </a:cubicBezTo>
                <a:cubicBezTo>
                  <a:pt x="1628" y="1418"/>
                  <a:pt x="1628" y="1418"/>
                  <a:pt x="1628" y="1418"/>
                </a:cubicBezTo>
                <a:cubicBezTo>
                  <a:pt x="1607" y="1452"/>
                  <a:pt x="1607" y="1452"/>
                  <a:pt x="1607" y="1452"/>
                </a:cubicBezTo>
                <a:cubicBezTo>
                  <a:pt x="1607" y="1453"/>
                  <a:pt x="1607" y="1453"/>
                  <a:pt x="1607" y="1453"/>
                </a:cubicBezTo>
                <a:cubicBezTo>
                  <a:pt x="1541" y="1489"/>
                  <a:pt x="1541" y="1489"/>
                  <a:pt x="1541" y="1489"/>
                </a:cubicBezTo>
                <a:cubicBezTo>
                  <a:pt x="1538" y="1483"/>
                  <a:pt x="1531" y="1479"/>
                  <a:pt x="1523" y="1479"/>
                </a:cubicBezTo>
                <a:cubicBezTo>
                  <a:pt x="1511" y="1479"/>
                  <a:pt x="1501" y="1489"/>
                  <a:pt x="1501" y="1501"/>
                </a:cubicBezTo>
                <a:cubicBezTo>
                  <a:pt x="1501" y="1501"/>
                  <a:pt x="1501" y="1501"/>
                  <a:pt x="1501" y="1501"/>
                </a:cubicBezTo>
                <a:cubicBezTo>
                  <a:pt x="1315" y="1518"/>
                  <a:pt x="1315" y="1518"/>
                  <a:pt x="1315" y="1518"/>
                </a:cubicBezTo>
                <a:lnTo>
                  <a:pt x="1312" y="1513"/>
                </a:lnTo>
                <a:close/>
                <a:moveTo>
                  <a:pt x="1773" y="1604"/>
                </a:moveTo>
                <a:cubicBezTo>
                  <a:pt x="1918" y="1473"/>
                  <a:pt x="1918" y="1473"/>
                  <a:pt x="1918" y="1473"/>
                </a:cubicBezTo>
                <a:cubicBezTo>
                  <a:pt x="1920" y="1474"/>
                  <a:pt x="1921" y="1475"/>
                  <a:pt x="1923" y="1475"/>
                </a:cubicBezTo>
                <a:cubicBezTo>
                  <a:pt x="1982" y="1475"/>
                  <a:pt x="1982" y="1475"/>
                  <a:pt x="1982" y="1475"/>
                </a:cubicBezTo>
                <a:cubicBezTo>
                  <a:pt x="1985" y="1475"/>
                  <a:pt x="1989" y="1472"/>
                  <a:pt x="1989" y="1469"/>
                </a:cubicBezTo>
                <a:cubicBezTo>
                  <a:pt x="1989" y="1457"/>
                  <a:pt x="1989" y="1457"/>
                  <a:pt x="1989" y="1457"/>
                </a:cubicBezTo>
                <a:cubicBezTo>
                  <a:pt x="2107" y="1509"/>
                  <a:pt x="2107" y="1509"/>
                  <a:pt x="2107" y="1509"/>
                </a:cubicBezTo>
                <a:cubicBezTo>
                  <a:pt x="2105" y="1514"/>
                  <a:pt x="2104" y="1519"/>
                  <a:pt x="2104" y="1524"/>
                </a:cubicBezTo>
                <a:cubicBezTo>
                  <a:pt x="2104" y="1536"/>
                  <a:pt x="2108" y="1547"/>
                  <a:pt x="2116" y="1555"/>
                </a:cubicBezTo>
                <a:cubicBezTo>
                  <a:pt x="1973" y="1709"/>
                  <a:pt x="1973" y="1709"/>
                  <a:pt x="1973" y="1709"/>
                </a:cubicBezTo>
                <a:cubicBezTo>
                  <a:pt x="1957" y="1682"/>
                  <a:pt x="1957" y="1682"/>
                  <a:pt x="1957" y="1682"/>
                </a:cubicBezTo>
                <a:cubicBezTo>
                  <a:pt x="1955" y="1678"/>
                  <a:pt x="1950" y="1678"/>
                  <a:pt x="1947" y="1682"/>
                </a:cubicBezTo>
                <a:cubicBezTo>
                  <a:pt x="1927" y="1718"/>
                  <a:pt x="1927" y="1718"/>
                  <a:pt x="1927" y="1718"/>
                </a:cubicBezTo>
                <a:cubicBezTo>
                  <a:pt x="1778" y="1640"/>
                  <a:pt x="1778" y="1640"/>
                  <a:pt x="1778" y="1640"/>
                </a:cubicBezTo>
                <a:cubicBezTo>
                  <a:pt x="1780" y="1636"/>
                  <a:pt x="1781" y="1631"/>
                  <a:pt x="1781" y="1626"/>
                </a:cubicBezTo>
                <a:cubicBezTo>
                  <a:pt x="1781" y="1618"/>
                  <a:pt x="1778" y="1610"/>
                  <a:pt x="1773" y="1604"/>
                </a:cubicBezTo>
                <a:close/>
                <a:moveTo>
                  <a:pt x="2478" y="1598"/>
                </a:moveTo>
                <a:cubicBezTo>
                  <a:pt x="2466" y="1598"/>
                  <a:pt x="2455" y="1602"/>
                  <a:pt x="2446" y="1608"/>
                </a:cubicBezTo>
                <a:cubicBezTo>
                  <a:pt x="2360" y="1504"/>
                  <a:pt x="2360" y="1504"/>
                  <a:pt x="2360" y="1504"/>
                </a:cubicBezTo>
                <a:cubicBezTo>
                  <a:pt x="2361" y="1503"/>
                  <a:pt x="2361" y="1502"/>
                  <a:pt x="2361" y="1500"/>
                </a:cubicBezTo>
                <a:cubicBezTo>
                  <a:pt x="2361" y="1481"/>
                  <a:pt x="2361" y="1481"/>
                  <a:pt x="2361" y="1481"/>
                </a:cubicBezTo>
                <a:cubicBezTo>
                  <a:pt x="2361" y="1478"/>
                  <a:pt x="2359" y="1475"/>
                  <a:pt x="2356" y="1475"/>
                </a:cubicBezTo>
                <a:cubicBezTo>
                  <a:pt x="2337" y="1475"/>
                  <a:pt x="2337" y="1475"/>
                  <a:pt x="2337" y="1475"/>
                </a:cubicBezTo>
                <a:cubicBezTo>
                  <a:pt x="2334" y="1475"/>
                  <a:pt x="2329" y="1478"/>
                  <a:pt x="2329" y="1481"/>
                </a:cubicBezTo>
                <a:cubicBezTo>
                  <a:pt x="2329" y="1491"/>
                  <a:pt x="2329" y="1491"/>
                  <a:pt x="2329" y="1491"/>
                </a:cubicBezTo>
                <a:cubicBezTo>
                  <a:pt x="2188" y="1515"/>
                  <a:pt x="2188" y="1515"/>
                  <a:pt x="2188" y="1515"/>
                </a:cubicBezTo>
                <a:cubicBezTo>
                  <a:pt x="2187" y="1509"/>
                  <a:pt x="2185" y="1503"/>
                  <a:pt x="2181" y="1497"/>
                </a:cubicBezTo>
                <a:cubicBezTo>
                  <a:pt x="2335" y="1365"/>
                  <a:pt x="2335" y="1365"/>
                  <a:pt x="2335" y="1365"/>
                </a:cubicBezTo>
                <a:cubicBezTo>
                  <a:pt x="2339" y="1368"/>
                  <a:pt x="2344" y="1370"/>
                  <a:pt x="2349" y="1370"/>
                </a:cubicBezTo>
                <a:cubicBezTo>
                  <a:pt x="2358" y="1370"/>
                  <a:pt x="2365" y="1365"/>
                  <a:pt x="2369" y="1358"/>
                </a:cubicBezTo>
                <a:cubicBezTo>
                  <a:pt x="2605" y="1433"/>
                  <a:pt x="2605" y="1433"/>
                  <a:pt x="2605" y="1433"/>
                </a:cubicBezTo>
                <a:cubicBezTo>
                  <a:pt x="2605" y="1456"/>
                  <a:pt x="2605" y="1456"/>
                  <a:pt x="2605" y="1456"/>
                </a:cubicBezTo>
                <a:cubicBezTo>
                  <a:pt x="2605" y="1459"/>
                  <a:pt x="2608" y="1463"/>
                  <a:pt x="2611" y="1463"/>
                </a:cubicBezTo>
                <a:cubicBezTo>
                  <a:pt x="2617" y="1463"/>
                  <a:pt x="2617" y="1463"/>
                  <a:pt x="2617" y="1463"/>
                </a:cubicBezTo>
                <a:cubicBezTo>
                  <a:pt x="2507" y="1607"/>
                  <a:pt x="2507" y="1607"/>
                  <a:pt x="2507" y="1607"/>
                </a:cubicBezTo>
                <a:cubicBezTo>
                  <a:pt x="2499" y="1601"/>
                  <a:pt x="2489" y="1598"/>
                  <a:pt x="2478" y="1598"/>
                </a:cubicBezTo>
                <a:close/>
                <a:moveTo>
                  <a:pt x="2611" y="1411"/>
                </a:moveTo>
                <a:cubicBezTo>
                  <a:pt x="2608" y="1411"/>
                  <a:pt x="2605" y="1414"/>
                  <a:pt x="2605" y="1417"/>
                </a:cubicBezTo>
                <a:cubicBezTo>
                  <a:pt x="2605" y="1429"/>
                  <a:pt x="2605" y="1429"/>
                  <a:pt x="2605" y="1429"/>
                </a:cubicBezTo>
                <a:cubicBezTo>
                  <a:pt x="2370" y="1354"/>
                  <a:pt x="2370" y="1354"/>
                  <a:pt x="2370" y="1354"/>
                </a:cubicBezTo>
                <a:cubicBezTo>
                  <a:pt x="2370" y="1353"/>
                  <a:pt x="2370" y="1351"/>
                  <a:pt x="2370" y="1350"/>
                </a:cubicBezTo>
                <a:cubicBezTo>
                  <a:pt x="2370" y="1345"/>
                  <a:pt x="2369" y="1342"/>
                  <a:pt x="2367" y="1339"/>
                </a:cubicBezTo>
                <a:cubicBezTo>
                  <a:pt x="2542" y="1199"/>
                  <a:pt x="2542" y="1199"/>
                  <a:pt x="2542" y="1199"/>
                </a:cubicBezTo>
                <a:cubicBezTo>
                  <a:pt x="2600" y="1199"/>
                  <a:pt x="2600" y="1199"/>
                  <a:pt x="2600" y="1199"/>
                </a:cubicBezTo>
                <a:cubicBezTo>
                  <a:pt x="2605" y="1199"/>
                  <a:pt x="2605" y="1199"/>
                  <a:pt x="2605" y="1199"/>
                </a:cubicBezTo>
                <a:cubicBezTo>
                  <a:pt x="2630" y="1411"/>
                  <a:pt x="2630" y="1411"/>
                  <a:pt x="2630" y="1411"/>
                </a:cubicBezTo>
                <a:lnTo>
                  <a:pt x="2611" y="1411"/>
                </a:lnTo>
                <a:close/>
                <a:moveTo>
                  <a:pt x="2605" y="1083"/>
                </a:moveTo>
                <a:cubicBezTo>
                  <a:pt x="2602" y="1079"/>
                  <a:pt x="2597" y="1079"/>
                  <a:pt x="2595" y="1083"/>
                </a:cubicBezTo>
                <a:cubicBezTo>
                  <a:pt x="2574" y="1119"/>
                  <a:pt x="2574" y="1119"/>
                  <a:pt x="2574" y="1119"/>
                </a:cubicBezTo>
                <a:cubicBezTo>
                  <a:pt x="2547" y="1096"/>
                  <a:pt x="2509" y="1066"/>
                  <a:pt x="2489" y="1050"/>
                </a:cubicBezTo>
                <a:cubicBezTo>
                  <a:pt x="2489" y="1050"/>
                  <a:pt x="2489" y="1050"/>
                  <a:pt x="2489" y="1050"/>
                </a:cubicBezTo>
                <a:cubicBezTo>
                  <a:pt x="2489" y="1037"/>
                  <a:pt x="2489" y="1037"/>
                  <a:pt x="2489" y="1037"/>
                </a:cubicBezTo>
                <a:cubicBezTo>
                  <a:pt x="2749" y="910"/>
                  <a:pt x="2749" y="910"/>
                  <a:pt x="2749" y="910"/>
                </a:cubicBezTo>
                <a:cubicBezTo>
                  <a:pt x="2749" y="911"/>
                  <a:pt x="2749" y="911"/>
                  <a:pt x="2749" y="911"/>
                </a:cubicBezTo>
                <a:cubicBezTo>
                  <a:pt x="2749" y="914"/>
                  <a:pt x="2751" y="919"/>
                  <a:pt x="2754" y="919"/>
                </a:cubicBezTo>
                <a:cubicBezTo>
                  <a:pt x="2756" y="919"/>
                  <a:pt x="2756" y="919"/>
                  <a:pt x="2756" y="919"/>
                </a:cubicBezTo>
                <a:cubicBezTo>
                  <a:pt x="2622" y="1114"/>
                  <a:pt x="2622" y="1114"/>
                  <a:pt x="2622" y="1114"/>
                </a:cubicBezTo>
                <a:lnTo>
                  <a:pt x="2605" y="1083"/>
                </a:lnTo>
                <a:close/>
                <a:moveTo>
                  <a:pt x="2632" y="483"/>
                </a:moveTo>
                <a:cubicBezTo>
                  <a:pt x="2644" y="483"/>
                  <a:pt x="2644" y="483"/>
                  <a:pt x="2644" y="483"/>
                </a:cubicBezTo>
                <a:cubicBezTo>
                  <a:pt x="2643" y="659"/>
                  <a:pt x="2643" y="659"/>
                  <a:pt x="2643" y="659"/>
                </a:cubicBezTo>
                <a:cubicBezTo>
                  <a:pt x="2606" y="659"/>
                  <a:pt x="2606" y="659"/>
                  <a:pt x="2606" y="659"/>
                </a:cubicBezTo>
                <a:cubicBezTo>
                  <a:pt x="2603" y="659"/>
                  <a:pt x="2601" y="663"/>
                  <a:pt x="2601" y="666"/>
                </a:cubicBezTo>
                <a:cubicBezTo>
                  <a:pt x="2601" y="675"/>
                  <a:pt x="2601" y="675"/>
                  <a:pt x="2601" y="675"/>
                </a:cubicBezTo>
                <a:cubicBezTo>
                  <a:pt x="2421" y="562"/>
                  <a:pt x="2421" y="562"/>
                  <a:pt x="2421" y="562"/>
                </a:cubicBezTo>
                <a:cubicBezTo>
                  <a:pt x="2421" y="547"/>
                  <a:pt x="2421" y="547"/>
                  <a:pt x="2421" y="547"/>
                </a:cubicBezTo>
                <a:cubicBezTo>
                  <a:pt x="2421" y="544"/>
                  <a:pt x="2417" y="543"/>
                  <a:pt x="2414" y="543"/>
                </a:cubicBezTo>
                <a:cubicBezTo>
                  <a:pt x="2414" y="543"/>
                  <a:pt x="2414" y="543"/>
                  <a:pt x="2414" y="543"/>
                </a:cubicBezTo>
                <a:cubicBezTo>
                  <a:pt x="2485" y="371"/>
                  <a:pt x="2485" y="371"/>
                  <a:pt x="2485" y="371"/>
                </a:cubicBezTo>
                <a:cubicBezTo>
                  <a:pt x="2500" y="371"/>
                  <a:pt x="2500" y="371"/>
                  <a:pt x="2500" y="371"/>
                </a:cubicBezTo>
                <a:cubicBezTo>
                  <a:pt x="2502" y="371"/>
                  <a:pt x="2504" y="370"/>
                  <a:pt x="2505" y="368"/>
                </a:cubicBezTo>
                <a:cubicBezTo>
                  <a:pt x="2625" y="451"/>
                  <a:pt x="2625" y="451"/>
                  <a:pt x="2625" y="451"/>
                </a:cubicBezTo>
                <a:cubicBezTo>
                  <a:pt x="2625" y="476"/>
                  <a:pt x="2625" y="476"/>
                  <a:pt x="2625" y="476"/>
                </a:cubicBezTo>
                <a:cubicBezTo>
                  <a:pt x="2625" y="479"/>
                  <a:pt x="2629" y="483"/>
                  <a:pt x="2632" y="483"/>
                </a:cubicBezTo>
                <a:close/>
                <a:moveTo>
                  <a:pt x="2479" y="371"/>
                </a:moveTo>
                <a:cubicBezTo>
                  <a:pt x="2480" y="371"/>
                  <a:pt x="2480" y="371"/>
                  <a:pt x="2480" y="371"/>
                </a:cubicBezTo>
                <a:cubicBezTo>
                  <a:pt x="2410" y="543"/>
                  <a:pt x="2410" y="543"/>
                  <a:pt x="2410" y="543"/>
                </a:cubicBezTo>
                <a:cubicBezTo>
                  <a:pt x="2397" y="543"/>
                  <a:pt x="2397" y="543"/>
                  <a:pt x="2397" y="543"/>
                </a:cubicBezTo>
                <a:cubicBezTo>
                  <a:pt x="2395" y="543"/>
                  <a:pt x="2393" y="543"/>
                  <a:pt x="2392" y="545"/>
                </a:cubicBezTo>
                <a:cubicBezTo>
                  <a:pt x="2247" y="449"/>
                  <a:pt x="2247" y="449"/>
                  <a:pt x="2247" y="449"/>
                </a:cubicBezTo>
                <a:cubicBezTo>
                  <a:pt x="2248" y="448"/>
                  <a:pt x="2248" y="446"/>
                  <a:pt x="2247" y="445"/>
                </a:cubicBezTo>
                <a:cubicBezTo>
                  <a:pt x="2241" y="435"/>
                  <a:pt x="2241" y="435"/>
                  <a:pt x="2241" y="435"/>
                </a:cubicBezTo>
                <a:cubicBezTo>
                  <a:pt x="2235" y="424"/>
                  <a:pt x="2235" y="424"/>
                  <a:pt x="2235" y="424"/>
                </a:cubicBezTo>
                <a:cubicBezTo>
                  <a:pt x="2233" y="421"/>
                  <a:pt x="2228" y="421"/>
                  <a:pt x="2226" y="423"/>
                </a:cubicBezTo>
                <a:cubicBezTo>
                  <a:pt x="2186" y="311"/>
                  <a:pt x="2186" y="311"/>
                  <a:pt x="2186" y="311"/>
                </a:cubicBezTo>
                <a:cubicBezTo>
                  <a:pt x="2196" y="311"/>
                  <a:pt x="2196" y="311"/>
                  <a:pt x="2196" y="311"/>
                </a:cubicBezTo>
                <a:cubicBezTo>
                  <a:pt x="2199" y="311"/>
                  <a:pt x="2201" y="308"/>
                  <a:pt x="2201" y="305"/>
                </a:cubicBezTo>
                <a:cubicBezTo>
                  <a:pt x="2201" y="284"/>
                  <a:pt x="2201" y="284"/>
                  <a:pt x="2201" y="284"/>
                </a:cubicBezTo>
                <a:cubicBezTo>
                  <a:pt x="2473" y="352"/>
                  <a:pt x="2473" y="352"/>
                  <a:pt x="2473" y="352"/>
                </a:cubicBezTo>
                <a:cubicBezTo>
                  <a:pt x="2473" y="365"/>
                  <a:pt x="2473" y="365"/>
                  <a:pt x="2473" y="365"/>
                </a:cubicBezTo>
                <a:cubicBezTo>
                  <a:pt x="2473" y="368"/>
                  <a:pt x="2476" y="371"/>
                  <a:pt x="2479" y="371"/>
                </a:cubicBezTo>
                <a:close/>
                <a:moveTo>
                  <a:pt x="2146" y="311"/>
                </a:moveTo>
                <a:cubicBezTo>
                  <a:pt x="2182" y="311"/>
                  <a:pt x="2182" y="311"/>
                  <a:pt x="2182" y="311"/>
                </a:cubicBezTo>
                <a:cubicBezTo>
                  <a:pt x="2223" y="427"/>
                  <a:pt x="2223" y="427"/>
                  <a:pt x="2223" y="427"/>
                </a:cubicBezTo>
                <a:cubicBezTo>
                  <a:pt x="2219" y="435"/>
                  <a:pt x="2219" y="435"/>
                  <a:pt x="2219" y="435"/>
                </a:cubicBezTo>
                <a:cubicBezTo>
                  <a:pt x="2213" y="444"/>
                  <a:pt x="2213" y="444"/>
                  <a:pt x="2213" y="444"/>
                </a:cubicBezTo>
                <a:cubicBezTo>
                  <a:pt x="2211" y="448"/>
                  <a:pt x="2213" y="453"/>
                  <a:pt x="2217" y="454"/>
                </a:cubicBezTo>
                <a:cubicBezTo>
                  <a:pt x="2112" y="587"/>
                  <a:pt x="2112" y="587"/>
                  <a:pt x="2112" y="587"/>
                </a:cubicBezTo>
                <a:cubicBezTo>
                  <a:pt x="2083" y="587"/>
                  <a:pt x="2083" y="587"/>
                  <a:pt x="2083" y="587"/>
                </a:cubicBezTo>
                <a:cubicBezTo>
                  <a:pt x="1926" y="355"/>
                  <a:pt x="1926" y="355"/>
                  <a:pt x="1926" y="355"/>
                </a:cubicBezTo>
                <a:cubicBezTo>
                  <a:pt x="1936" y="355"/>
                  <a:pt x="1936" y="355"/>
                  <a:pt x="1936" y="355"/>
                </a:cubicBezTo>
                <a:cubicBezTo>
                  <a:pt x="1941" y="355"/>
                  <a:pt x="1944" y="349"/>
                  <a:pt x="1941" y="345"/>
                </a:cubicBezTo>
                <a:cubicBezTo>
                  <a:pt x="1933" y="330"/>
                  <a:pt x="1933" y="330"/>
                  <a:pt x="1933" y="330"/>
                </a:cubicBezTo>
                <a:cubicBezTo>
                  <a:pt x="2141" y="283"/>
                  <a:pt x="2141" y="283"/>
                  <a:pt x="2141" y="283"/>
                </a:cubicBezTo>
                <a:cubicBezTo>
                  <a:pt x="2141" y="305"/>
                  <a:pt x="2141" y="305"/>
                  <a:pt x="2141" y="305"/>
                </a:cubicBezTo>
                <a:cubicBezTo>
                  <a:pt x="2141" y="308"/>
                  <a:pt x="2143" y="311"/>
                  <a:pt x="2146" y="311"/>
                </a:cubicBezTo>
                <a:close/>
                <a:moveTo>
                  <a:pt x="1430" y="591"/>
                </a:moveTo>
                <a:cubicBezTo>
                  <a:pt x="1439" y="591"/>
                  <a:pt x="1439" y="591"/>
                  <a:pt x="1439" y="591"/>
                </a:cubicBezTo>
                <a:cubicBezTo>
                  <a:pt x="1381" y="811"/>
                  <a:pt x="1381" y="811"/>
                  <a:pt x="1381" y="811"/>
                </a:cubicBezTo>
                <a:cubicBezTo>
                  <a:pt x="1371" y="811"/>
                  <a:pt x="1371" y="811"/>
                  <a:pt x="1371" y="811"/>
                </a:cubicBezTo>
                <a:cubicBezTo>
                  <a:pt x="1369" y="811"/>
                  <a:pt x="1367" y="812"/>
                  <a:pt x="1366" y="814"/>
                </a:cubicBezTo>
                <a:cubicBezTo>
                  <a:pt x="1266" y="736"/>
                  <a:pt x="1266" y="736"/>
                  <a:pt x="1266" y="736"/>
                </a:cubicBezTo>
                <a:cubicBezTo>
                  <a:pt x="1268" y="734"/>
                  <a:pt x="1269" y="731"/>
                  <a:pt x="1268" y="728"/>
                </a:cubicBezTo>
                <a:cubicBezTo>
                  <a:pt x="1256" y="707"/>
                  <a:pt x="1256" y="707"/>
                  <a:pt x="1256" y="707"/>
                </a:cubicBezTo>
                <a:cubicBezTo>
                  <a:pt x="1244" y="687"/>
                  <a:pt x="1244" y="687"/>
                  <a:pt x="1244" y="687"/>
                </a:cubicBezTo>
                <a:cubicBezTo>
                  <a:pt x="1242" y="683"/>
                  <a:pt x="1236" y="683"/>
                  <a:pt x="1234" y="687"/>
                </a:cubicBezTo>
                <a:cubicBezTo>
                  <a:pt x="1222" y="707"/>
                  <a:pt x="1222" y="707"/>
                  <a:pt x="1222" y="707"/>
                </a:cubicBezTo>
                <a:cubicBezTo>
                  <a:pt x="1221" y="709"/>
                  <a:pt x="1221" y="709"/>
                  <a:pt x="1221" y="709"/>
                </a:cubicBezTo>
                <a:cubicBezTo>
                  <a:pt x="907" y="664"/>
                  <a:pt x="907" y="664"/>
                  <a:pt x="907" y="664"/>
                </a:cubicBezTo>
                <a:cubicBezTo>
                  <a:pt x="898" y="647"/>
                  <a:pt x="898" y="647"/>
                  <a:pt x="898" y="647"/>
                </a:cubicBezTo>
                <a:cubicBezTo>
                  <a:pt x="1046" y="575"/>
                  <a:pt x="1046" y="575"/>
                  <a:pt x="1046" y="575"/>
                </a:cubicBezTo>
                <a:cubicBezTo>
                  <a:pt x="1047" y="577"/>
                  <a:pt x="1049" y="579"/>
                  <a:pt x="1051" y="579"/>
                </a:cubicBezTo>
                <a:cubicBezTo>
                  <a:pt x="1070" y="579"/>
                  <a:pt x="1070" y="579"/>
                  <a:pt x="1070" y="579"/>
                </a:cubicBezTo>
                <a:cubicBezTo>
                  <a:pt x="1073" y="579"/>
                  <a:pt x="1077" y="575"/>
                  <a:pt x="1077" y="572"/>
                </a:cubicBezTo>
                <a:cubicBezTo>
                  <a:pt x="1077" y="567"/>
                  <a:pt x="1077" y="567"/>
                  <a:pt x="1077" y="567"/>
                </a:cubicBezTo>
                <a:cubicBezTo>
                  <a:pt x="1425" y="571"/>
                  <a:pt x="1425" y="571"/>
                  <a:pt x="1425" y="571"/>
                </a:cubicBezTo>
                <a:cubicBezTo>
                  <a:pt x="1425" y="586"/>
                  <a:pt x="1425" y="586"/>
                  <a:pt x="1425" y="586"/>
                </a:cubicBezTo>
                <a:cubicBezTo>
                  <a:pt x="1425" y="589"/>
                  <a:pt x="1427" y="591"/>
                  <a:pt x="1430" y="591"/>
                </a:cubicBezTo>
                <a:close/>
                <a:moveTo>
                  <a:pt x="860" y="691"/>
                </a:moveTo>
                <a:cubicBezTo>
                  <a:pt x="833" y="843"/>
                  <a:pt x="833" y="843"/>
                  <a:pt x="833" y="843"/>
                </a:cubicBezTo>
                <a:cubicBezTo>
                  <a:pt x="817" y="843"/>
                  <a:pt x="817" y="843"/>
                  <a:pt x="817" y="843"/>
                </a:cubicBezTo>
                <a:cubicBezTo>
                  <a:pt x="814" y="843"/>
                  <a:pt x="813" y="845"/>
                  <a:pt x="813" y="848"/>
                </a:cubicBezTo>
                <a:cubicBezTo>
                  <a:pt x="813" y="870"/>
                  <a:pt x="813" y="870"/>
                  <a:pt x="813" y="870"/>
                </a:cubicBezTo>
                <a:cubicBezTo>
                  <a:pt x="626" y="963"/>
                  <a:pt x="626" y="963"/>
                  <a:pt x="626" y="963"/>
                </a:cubicBezTo>
                <a:cubicBezTo>
                  <a:pt x="625" y="962"/>
                  <a:pt x="624" y="962"/>
                  <a:pt x="623" y="961"/>
                </a:cubicBezTo>
                <a:cubicBezTo>
                  <a:pt x="846" y="691"/>
                  <a:pt x="846" y="691"/>
                  <a:pt x="846" y="691"/>
                </a:cubicBezTo>
                <a:lnTo>
                  <a:pt x="860" y="691"/>
                </a:lnTo>
                <a:close/>
                <a:moveTo>
                  <a:pt x="609" y="995"/>
                </a:moveTo>
                <a:cubicBezTo>
                  <a:pt x="611" y="995"/>
                  <a:pt x="613" y="995"/>
                  <a:pt x="615" y="994"/>
                </a:cubicBezTo>
                <a:cubicBezTo>
                  <a:pt x="686" y="1139"/>
                  <a:pt x="686" y="1139"/>
                  <a:pt x="686" y="1139"/>
                </a:cubicBezTo>
                <a:cubicBezTo>
                  <a:pt x="683" y="1139"/>
                  <a:pt x="681" y="1142"/>
                  <a:pt x="681" y="1145"/>
                </a:cubicBezTo>
                <a:cubicBezTo>
                  <a:pt x="681" y="1161"/>
                  <a:pt x="681" y="1161"/>
                  <a:pt x="681" y="1161"/>
                </a:cubicBezTo>
                <a:cubicBezTo>
                  <a:pt x="681" y="1164"/>
                  <a:pt x="684" y="1167"/>
                  <a:pt x="687" y="1167"/>
                </a:cubicBezTo>
                <a:cubicBezTo>
                  <a:pt x="688" y="1167"/>
                  <a:pt x="688" y="1167"/>
                  <a:pt x="688" y="1167"/>
                </a:cubicBezTo>
                <a:cubicBezTo>
                  <a:pt x="591" y="1418"/>
                  <a:pt x="591" y="1418"/>
                  <a:pt x="591" y="1418"/>
                </a:cubicBezTo>
                <a:cubicBezTo>
                  <a:pt x="587" y="1411"/>
                  <a:pt x="587" y="1411"/>
                  <a:pt x="587" y="1411"/>
                </a:cubicBezTo>
                <a:cubicBezTo>
                  <a:pt x="587" y="1411"/>
                  <a:pt x="587" y="1411"/>
                  <a:pt x="587" y="1410"/>
                </a:cubicBezTo>
                <a:lnTo>
                  <a:pt x="609" y="995"/>
                </a:lnTo>
                <a:close/>
                <a:moveTo>
                  <a:pt x="1470" y="1748"/>
                </a:moveTo>
                <a:cubicBezTo>
                  <a:pt x="1715" y="1642"/>
                  <a:pt x="1715" y="1642"/>
                  <a:pt x="1715" y="1642"/>
                </a:cubicBezTo>
                <a:cubicBezTo>
                  <a:pt x="1721" y="1653"/>
                  <a:pt x="1733" y="1661"/>
                  <a:pt x="1746" y="1661"/>
                </a:cubicBezTo>
                <a:cubicBezTo>
                  <a:pt x="1759" y="1661"/>
                  <a:pt x="1770" y="1654"/>
                  <a:pt x="1776" y="1644"/>
                </a:cubicBezTo>
                <a:cubicBezTo>
                  <a:pt x="1925" y="1721"/>
                  <a:pt x="1925" y="1721"/>
                  <a:pt x="1925" y="1721"/>
                </a:cubicBezTo>
                <a:cubicBezTo>
                  <a:pt x="1905" y="1756"/>
                  <a:pt x="1905" y="1756"/>
                  <a:pt x="1905" y="1756"/>
                </a:cubicBezTo>
                <a:cubicBezTo>
                  <a:pt x="1903" y="1759"/>
                  <a:pt x="1905" y="1763"/>
                  <a:pt x="1908" y="1764"/>
                </a:cubicBezTo>
                <a:cubicBezTo>
                  <a:pt x="1744" y="1886"/>
                  <a:pt x="1744" y="1886"/>
                  <a:pt x="1744" y="1886"/>
                </a:cubicBezTo>
                <a:cubicBezTo>
                  <a:pt x="1736" y="1876"/>
                  <a:pt x="1724" y="1870"/>
                  <a:pt x="1710" y="1870"/>
                </a:cubicBezTo>
                <a:cubicBezTo>
                  <a:pt x="1695" y="1870"/>
                  <a:pt x="1682" y="1878"/>
                  <a:pt x="1674" y="1889"/>
                </a:cubicBezTo>
                <a:cubicBezTo>
                  <a:pt x="1469" y="1764"/>
                  <a:pt x="1469" y="1764"/>
                  <a:pt x="1469" y="1764"/>
                </a:cubicBezTo>
                <a:cubicBezTo>
                  <a:pt x="1470" y="1761"/>
                  <a:pt x="1471" y="1758"/>
                  <a:pt x="1471" y="1755"/>
                </a:cubicBezTo>
                <a:cubicBezTo>
                  <a:pt x="1471" y="1752"/>
                  <a:pt x="1471" y="1750"/>
                  <a:pt x="1470" y="1748"/>
                </a:cubicBezTo>
                <a:close/>
                <a:moveTo>
                  <a:pt x="2209" y="1873"/>
                </a:moveTo>
                <a:cubicBezTo>
                  <a:pt x="2439" y="1684"/>
                  <a:pt x="2439" y="1684"/>
                  <a:pt x="2439" y="1684"/>
                </a:cubicBezTo>
                <a:cubicBezTo>
                  <a:pt x="2448" y="1695"/>
                  <a:pt x="2462" y="1702"/>
                  <a:pt x="2478" y="1702"/>
                </a:cubicBezTo>
                <a:cubicBezTo>
                  <a:pt x="2483" y="1702"/>
                  <a:pt x="2488" y="1701"/>
                  <a:pt x="2492" y="1699"/>
                </a:cubicBezTo>
                <a:cubicBezTo>
                  <a:pt x="2542" y="1845"/>
                  <a:pt x="2542" y="1845"/>
                  <a:pt x="2542" y="1845"/>
                </a:cubicBezTo>
                <a:cubicBezTo>
                  <a:pt x="2534" y="1848"/>
                  <a:pt x="2529" y="1855"/>
                  <a:pt x="2529" y="1864"/>
                </a:cubicBezTo>
                <a:cubicBezTo>
                  <a:pt x="2529" y="1864"/>
                  <a:pt x="2529" y="1864"/>
                  <a:pt x="2529" y="1864"/>
                </a:cubicBezTo>
                <a:cubicBezTo>
                  <a:pt x="2216" y="1890"/>
                  <a:pt x="2216" y="1890"/>
                  <a:pt x="2216" y="1890"/>
                </a:cubicBezTo>
                <a:cubicBezTo>
                  <a:pt x="2215" y="1884"/>
                  <a:pt x="2213" y="1878"/>
                  <a:pt x="2209" y="1873"/>
                </a:cubicBezTo>
                <a:close/>
                <a:moveTo>
                  <a:pt x="3145" y="1014"/>
                </a:moveTo>
                <a:cubicBezTo>
                  <a:pt x="3145" y="1042"/>
                  <a:pt x="3145" y="1042"/>
                  <a:pt x="3145" y="1042"/>
                </a:cubicBezTo>
                <a:cubicBezTo>
                  <a:pt x="2853" y="1012"/>
                  <a:pt x="2853" y="1012"/>
                  <a:pt x="2853" y="1012"/>
                </a:cubicBezTo>
                <a:cubicBezTo>
                  <a:pt x="2853" y="1003"/>
                  <a:pt x="2853" y="1003"/>
                  <a:pt x="2853" y="1003"/>
                </a:cubicBezTo>
                <a:cubicBezTo>
                  <a:pt x="2853" y="1000"/>
                  <a:pt x="2849" y="999"/>
                  <a:pt x="2846" y="999"/>
                </a:cubicBezTo>
                <a:cubicBezTo>
                  <a:pt x="2827" y="999"/>
                  <a:pt x="2827" y="999"/>
                  <a:pt x="2827" y="999"/>
                </a:cubicBezTo>
                <a:cubicBezTo>
                  <a:pt x="2824" y="999"/>
                  <a:pt x="2821" y="1000"/>
                  <a:pt x="2821" y="1003"/>
                </a:cubicBezTo>
                <a:cubicBezTo>
                  <a:pt x="2821" y="1022"/>
                  <a:pt x="2821" y="1022"/>
                  <a:pt x="2821" y="1022"/>
                </a:cubicBezTo>
                <a:cubicBezTo>
                  <a:pt x="2821" y="1025"/>
                  <a:pt x="2824" y="1027"/>
                  <a:pt x="2827" y="1027"/>
                </a:cubicBezTo>
                <a:cubicBezTo>
                  <a:pt x="2830" y="1027"/>
                  <a:pt x="2830" y="1027"/>
                  <a:pt x="2830" y="1027"/>
                </a:cubicBezTo>
                <a:cubicBezTo>
                  <a:pt x="2777" y="1214"/>
                  <a:pt x="2777" y="1214"/>
                  <a:pt x="2777" y="1214"/>
                </a:cubicBezTo>
                <a:cubicBezTo>
                  <a:pt x="2775" y="1213"/>
                  <a:pt x="2772" y="1213"/>
                  <a:pt x="2770" y="1213"/>
                </a:cubicBezTo>
                <a:cubicBezTo>
                  <a:pt x="2763" y="1213"/>
                  <a:pt x="2757" y="1215"/>
                  <a:pt x="2751" y="1219"/>
                </a:cubicBezTo>
                <a:cubicBezTo>
                  <a:pt x="2657" y="1172"/>
                  <a:pt x="2657" y="1172"/>
                  <a:pt x="2657" y="1172"/>
                </a:cubicBezTo>
                <a:cubicBezTo>
                  <a:pt x="2635" y="1136"/>
                  <a:pt x="2635" y="1136"/>
                  <a:pt x="2635" y="1136"/>
                </a:cubicBezTo>
                <a:cubicBezTo>
                  <a:pt x="2624" y="1117"/>
                  <a:pt x="2624" y="1117"/>
                  <a:pt x="2624" y="1117"/>
                </a:cubicBezTo>
                <a:cubicBezTo>
                  <a:pt x="2760" y="919"/>
                  <a:pt x="2760" y="919"/>
                  <a:pt x="2760" y="919"/>
                </a:cubicBezTo>
                <a:cubicBezTo>
                  <a:pt x="2784" y="919"/>
                  <a:pt x="2784" y="919"/>
                  <a:pt x="2784" y="919"/>
                </a:cubicBezTo>
                <a:cubicBezTo>
                  <a:pt x="2787" y="919"/>
                  <a:pt x="2789" y="914"/>
                  <a:pt x="2789" y="911"/>
                </a:cubicBezTo>
                <a:cubicBezTo>
                  <a:pt x="2789" y="891"/>
                  <a:pt x="2789" y="891"/>
                  <a:pt x="2789" y="891"/>
                </a:cubicBezTo>
                <a:cubicBezTo>
                  <a:pt x="2936" y="838"/>
                  <a:pt x="2936" y="838"/>
                  <a:pt x="2936" y="838"/>
                </a:cubicBezTo>
                <a:cubicBezTo>
                  <a:pt x="2934" y="841"/>
                  <a:pt x="2937" y="847"/>
                  <a:pt x="2941" y="847"/>
                </a:cubicBezTo>
                <a:cubicBezTo>
                  <a:pt x="2972" y="847"/>
                  <a:pt x="2972" y="847"/>
                  <a:pt x="2972" y="847"/>
                </a:cubicBezTo>
                <a:cubicBezTo>
                  <a:pt x="2994" y="847"/>
                  <a:pt x="2994" y="847"/>
                  <a:pt x="2994" y="847"/>
                </a:cubicBezTo>
                <a:cubicBezTo>
                  <a:pt x="3151" y="1009"/>
                  <a:pt x="3151" y="1009"/>
                  <a:pt x="3151" y="1009"/>
                </a:cubicBezTo>
                <a:cubicBezTo>
                  <a:pt x="3148" y="1010"/>
                  <a:pt x="3145" y="1011"/>
                  <a:pt x="3145" y="1014"/>
                </a:cubicBezTo>
                <a:close/>
                <a:moveTo>
                  <a:pt x="3053" y="639"/>
                </a:moveTo>
                <a:cubicBezTo>
                  <a:pt x="3062" y="639"/>
                  <a:pt x="3062" y="639"/>
                  <a:pt x="3062" y="639"/>
                </a:cubicBezTo>
                <a:cubicBezTo>
                  <a:pt x="2984" y="795"/>
                  <a:pt x="2984" y="795"/>
                  <a:pt x="2984" y="795"/>
                </a:cubicBezTo>
                <a:cubicBezTo>
                  <a:pt x="2977" y="783"/>
                  <a:pt x="2977" y="783"/>
                  <a:pt x="2977" y="783"/>
                </a:cubicBezTo>
                <a:cubicBezTo>
                  <a:pt x="2975" y="779"/>
                  <a:pt x="2970" y="778"/>
                  <a:pt x="2967" y="782"/>
                </a:cubicBezTo>
                <a:cubicBezTo>
                  <a:pt x="2952" y="809"/>
                  <a:pt x="2952" y="809"/>
                  <a:pt x="2952" y="809"/>
                </a:cubicBezTo>
                <a:cubicBezTo>
                  <a:pt x="2950" y="811"/>
                  <a:pt x="2950" y="811"/>
                  <a:pt x="2950" y="811"/>
                </a:cubicBezTo>
                <a:cubicBezTo>
                  <a:pt x="2689" y="720"/>
                  <a:pt x="2689" y="720"/>
                  <a:pt x="2689" y="720"/>
                </a:cubicBezTo>
                <a:cubicBezTo>
                  <a:pt x="2689" y="666"/>
                  <a:pt x="2689" y="666"/>
                  <a:pt x="2689" y="666"/>
                </a:cubicBezTo>
                <a:cubicBezTo>
                  <a:pt x="2689" y="664"/>
                  <a:pt x="2689" y="662"/>
                  <a:pt x="2687" y="661"/>
                </a:cubicBezTo>
                <a:cubicBezTo>
                  <a:pt x="2826" y="507"/>
                  <a:pt x="2826" y="507"/>
                  <a:pt x="2826" y="507"/>
                </a:cubicBezTo>
                <a:cubicBezTo>
                  <a:pt x="2826" y="507"/>
                  <a:pt x="2827" y="507"/>
                  <a:pt x="2827" y="507"/>
                </a:cubicBezTo>
                <a:cubicBezTo>
                  <a:pt x="2873" y="507"/>
                  <a:pt x="2873" y="507"/>
                  <a:pt x="2873" y="507"/>
                </a:cubicBezTo>
                <a:cubicBezTo>
                  <a:pt x="2876" y="507"/>
                  <a:pt x="2877" y="505"/>
                  <a:pt x="2877" y="502"/>
                </a:cubicBezTo>
                <a:cubicBezTo>
                  <a:pt x="2877" y="499"/>
                  <a:pt x="2877" y="499"/>
                  <a:pt x="2877" y="499"/>
                </a:cubicBezTo>
                <a:cubicBezTo>
                  <a:pt x="3058" y="610"/>
                  <a:pt x="3058" y="610"/>
                  <a:pt x="3058" y="610"/>
                </a:cubicBezTo>
                <a:cubicBezTo>
                  <a:pt x="3058" y="610"/>
                  <a:pt x="3058" y="610"/>
                  <a:pt x="3058" y="610"/>
                </a:cubicBezTo>
                <a:cubicBezTo>
                  <a:pt x="3048" y="629"/>
                  <a:pt x="3048" y="629"/>
                  <a:pt x="3048" y="629"/>
                </a:cubicBezTo>
                <a:cubicBezTo>
                  <a:pt x="3046" y="633"/>
                  <a:pt x="3049" y="639"/>
                  <a:pt x="3053" y="639"/>
                </a:cubicBezTo>
                <a:close/>
                <a:moveTo>
                  <a:pt x="2827" y="451"/>
                </a:moveTo>
                <a:cubicBezTo>
                  <a:pt x="2824" y="451"/>
                  <a:pt x="2821" y="453"/>
                  <a:pt x="2821" y="456"/>
                </a:cubicBezTo>
                <a:cubicBezTo>
                  <a:pt x="2821" y="475"/>
                  <a:pt x="2821" y="475"/>
                  <a:pt x="2821" y="475"/>
                </a:cubicBezTo>
                <a:cubicBezTo>
                  <a:pt x="2665" y="462"/>
                  <a:pt x="2665" y="462"/>
                  <a:pt x="2665" y="462"/>
                </a:cubicBezTo>
                <a:cubicBezTo>
                  <a:pt x="2665" y="448"/>
                  <a:pt x="2665" y="448"/>
                  <a:pt x="2665" y="448"/>
                </a:cubicBezTo>
                <a:cubicBezTo>
                  <a:pt x="2665" y="445"/>
                  <a:pt x="2663" y="443"/>
                  <a:pt x="2660" y="443"/>
                </a:cubicBezTo>
                <a:cubicBezTo>
                  <a:pt x="2657" y="443"/>
                  <a:pt x="2657" y="443"/>
                  <a:pt x="2657" y="443"/>
                </a:cubicBezTo>
                <a:cubicBezTo>
                  <a:pt x="2749" y="235"/>
                  <a:pt x="2749" y="235"/>
                  <a:pt x="2749" y="235"/>
                </a:cubicBezTo>
                <a:cubicBezTo>
                  <a:pt x="2757" y="235"/>
                  <a:pt x="2757" y="235"/>
                  <a:pt x="2757" y="235"/>
                </a:cubicBezTo>
                <a:cubicBezTo>
                  <a:pt x="2763" y="235"/>
                  <a:pt x="2763" y="235"/>
                  <a:pt x="2763" y="235"/>
                </a:cubicBezTo>
                <a:cubicBezTo>
                  <a:pt x="2838" y="451"/>
                  <a:pt x="2838" y="451"/>
                  <a:pt x="2838" y="451"/>
                </a:cubicBezTo>
                <a:lnTo>
                  <a:pt x="2827" y="451"/>
                </a:lnTo>
                <a:close/>
                <a:moveTo>
                  <a:pt x="2738" y="235"/>
                </a:moveTo>
                <a:cubicBezTo>
                  <a:pt x="2745" y="235"/>
                  <a:pt x="2745" y="235"/>
                  <a:pt x="2745" y="235"/>
                </a:cubicBezTo>
                <a:cubicBezTo>
                  <a:pt x="2653" y="443"/>
                  <a:pt x="2653" y="443"/>
                  <a:pt x="2653" y="443"/>
                </a:cubicBezTo>
                <a:cubicBezTo>
                  <a:pt x="2632" y="443"/>
                  <a:pt x="2632" y="443"/>
                  <a:pt x="2632" y="443"/>
                </a:cubicBezTo>
                <a:cubicBezTo>
                  <a:pt x="2629" y="443"/>
                  <a:pt x="2627" y="444"/>
                  <a:pt x="2626" y="447"/>
                </a:cubicBezTo>
                <a:cubicBezTo>
                  <a:pt x="2505" y="363"/>
                  <a:pt x="2505" y="363"/>
                  <a:pt x="2505" y="363"/>
                </a:cubicBezTo>
                <a:cubicBezTo>
                  <a:pt x="2505" y="344"/>
                  <a:pt x="2505" y="344"/>
                  <a:pt x="2505" y="344"/>
                </a:cubicBezTo>
                <a:cubicBezTo>
                  <a:pt x="2505" y="341"/>
                  <a:pt x="2503" y="339"/>
                  <a:pt x="2500" y="339"/>
                </a:cubicBezTo>
                <a:cubicBezTo>
                  <a:pt x="2479" y="339"/>
                  <a:pt x="2479" y="339"/>
                  <a:pt x="2479" y="339"/>
                </a:cubicBezTo>
                <a:cubicBezTo>
                  <a:pt x="2476" y="339"/>
                  <a:pt x="2473" y="341"/>
                  <a:pt x="2473" y="344"/>
                </a:cubicBezTo>
                <a:cubicBezTo>
                  <a:pt x="2473" y="348"/>
                  <a:pt x="2473" y="348"/>
                  <a:pt x="2473" y="348"/>
                </a:cubicBezTo>
                <a:cubicBezTo>
                  <a:pt x="2201" y="280"/>
                  <a:pt x="2201" y="280"/>
                  <a:pt x="2201" y="280"/>
                </a:cubicBezTo>
                <a:cubicBezTo>
                  <a:pt x="2201" y="273"/>
                  <a:pt x="2201" y="273"/>
                  <a:pt x="2201" y="273"/>
                </a:cubicBezTo>
                <a:cubicBezTo>
                  <a:pt x="2738" y="215"/>
                  <a:pt x="2738" y="215"/>
                  <a:pt x="2738" y="215"/>
                </a:cubicBezTo>
                <a:cubicBezTo>
                  <a:pt x="2733" y="225"/>
                  <a:pt x="2733" y="225"/>
                  <a:pt x="2733" y="225"/>
                </a:cubicBezTo>
                <a:cubicBezTo>
                  <a:pt x="2730" y="229"/>
                  <a:pt x="2733" y="235"/>
                  <a:pt x="2738" y="235"/>
                </a:cubicBezTo>
                <a:close/>
                <a:moveTo>
                  <a:pt x="1572" y="271"/>
                </a:moveTo>
                <a:cubicBezTo>
                  <a:pt x="1574" y="271"/>
                  <a:pt x="1576" y="272"/>
                  <a:pt x="1578" y="271"/>
                </a:cubicBezTo>
                <a:cubicBezTo>
                  <a:pt x="1629" y="399"/>
                  <a:pt x="1629" y="399"/>
                  <a:pt x="1629" y="399"/>
                </a:cubicBezTo>
                <a:cubicBezTo>
                  <a:pt x="1613" y="399"/>
                  <a:pt x="1613" y="399"/>
                  <a:pt x="1613" y="399"/>
                </a:cubicBezTo>
                <a:cubicBezTo>
                  <a:pt x="1610" y="399"/>
                  <a:pt x="1605" y="400"/>
                  <a:pt x="1605" y="403"/>
                </a:cubicBezTo>
                <a:cubicBezTo>
                  <a:pt x="1605" y="433"/>
                  <a:pt x="1605" y="433"/>
                  <a:pt x="1605" y="433"/>
                </a:cubicBezTo>
                <a:cubicBezTo>
                  <a:pt x="1344" y="369"/>
                  <a:pt x="1344" y="369"/>
                  <a:pt x="1344" y="369"/>
                </a:cubicBezTo>
                <a:cubicBezTo>
                  <a:pt x="1344" y="368"/>
                  <a:pt x="1345" y="367"/>
                  <a:pt x="1345" y="366"/>
                </a:cubicBezTo>
                <a:cubicBezTo>
                  <a:pt x="1345" y="364"/>
                  <a:pt x="1345" y="361"/>
                  <a:pt x="1344" y="359"/>
                </a:cubicBezTo>
                <a:cubicBezTo>
                  <a:pt x="1552" y="260"/>
                  <a:pt x="1552" y="260"/>
                  <a:pt x="1552" y="260"/>
                </a:cubicBezTo>
                <a:cubicBezTo>
                  <a:pt x="1556" y="267"/>
                  <a:pt x="1564" y="271"/>
                  <a:pt x="1572" y="271"/>
                </a:cubicBezTo>
                <a:close/>
                <a:moveTo>
                  <a:pt x="1328" y="384"/>
                </a:moveTo>
                <a:cubicBezTo>
                  <a:pt x="1329" y="384"/>
                  <a:pt x="1331" y="384"/>
                  <a:pt x="1332" y="384"/>
                </a:cubicBezTo>
                <a:cubicBezTo>
                  <a:pt x="1431" y="547"/>
                  <a:pt x="1431" y="547"/>
                  <a:pt x="1431" y="547"/>
                </a:cubicBezTo>
                <a:cubicBezTo>
                  <a:pt x="1430" y="547"/>
                  <a:pt x="1430" y="547"/>
                  <a:pt x="1430" y="547"/>
                </a:cubicBezTo>
                <a:cubicBezTo>
                  <a:pt x="1427" y="547"/>
                  <a:pt x="1425" y="550"/>
                  <a:pt x="1425" y="553"/>
                </a:cubicBezTo>
                <a:cubicBezTo>
                  <a:pt x="1425" y="567"/>
                  <a:pt x="1425" y="567"/>
                  <a:pt x="1425" y="567"/>
                </a:cubicBezTo>
                <a:cubicBezTo>
                  <a:pt x="1077" y="563"/>
                  <a:pt x="1077" y="563"/>
                  <a:pt x="1077" y="563"/>
                </a:cubicBezTo>
                <a:cubicBezTo>
                  <a:pt x="1077" y="553"/>
                  <a:pt x="1077" y="553"/>
                  <a:pt x="1077" y="553"/>
                </a:cubicBezTo>
                <a:cubicBezTo>
                  <a:pt x="1077" y="551"/>
                  <a:pt x="1076" y="551"/>
                  <a:pt x="1075" y="550"/>
                </a:cubicBezTo>
                <a:cubicBezTo>
                  <a:pt x="1124" y="427"/>
                  <a:pt x="1124" y="427"/>
                  <a:pt x="1124" y="427"/>
                </a:cubicBezTo>
                <a:cubicBezTo>
                  <a:pt x="1130" y="427"/>
                  <a:pt x="1130" y="427"/>
                  <a:pt x="1130" y="427"/>
                </a:cubicBezTo>
                <a:cubicBezTo>
                  <a:pt x="1150" y="427"/>
                  <a:pt x="1150" y="427"/>
                  <a:pt x="1150" y="427"/>
                </a:cubicBezTo>
                <a:cubicBezTo>
                  <a:pt x="1155" y="427"/>
                  <a:pt x="1158" y="421"/>
                  <a:pt x="1155" y="417"/>
                </a:cubicBezTo>
                <a:cubicBezTo>
                  <a:pt x="1149" y="405"/>
                  <a:pt x="1149" y="405"/>
                  <a:pt x="1149" y="405"/>
                </a:cubicBezTo>
                <a:cubicBezTo>
                  <a:pt x="1311" y="371"/>
                  <a:pt x="1311" y="371"/>
                  <a:pt x="1311" y="371"/>
                </a:cubicBezTo>
                <a:cubicBezTo>
                  <a:pt x="1313" y="379"/>
                  <a:pt x="1320" y="384"/>
                  <a:pt x="1328" y="384"/>
                </a:cubicBezTo>
                <a:close/>
                <a:moveTo>
                  <a:pt x="1108" y="425"/>
                </a:moveTo>
                <a:cubicBezTo>
                  <a:pt x="890" y="635"/>
                  <a:pt x="890" y="635"/>
                  <a:pt x="890" y="635"/>
                </a:cubicBezTo>
                <a:cubicBezTo>
                  <a:pt x="875" y="609"/>
                  <a:pt x="875" y="609"/>
                  <a:pt x="875" y="609"/>
                </a:cubicBezTo>
                <a:cubicBezTo>
                  <a:pt x="873" y="605"/>
                  <a:pt x="868" y="605"/>
                  <a:pt x="865" y="609"/>
                </a:cubicBezTo>
                <a:cubicBezTo>
                  <a:pt x="864" y="612"/>
                  <a:pt x="864" y="612"/>
                  <a:pt x="864" y="612"/>
                </a:cubicBezTo>
                <a:cubicBezTo>
                  <a:pt x="823" y="282"/>
                  <a:pt x="823" y="282"/>
                  <a:pt x="823" y="282"/>
                </a:cubicBezTo>
                <a:cubicBezTo>
                  <a:pt x="826" y="280"/>
                  <a:pt x="829" y="278"/>
                  <a:pt x="831" y="275"/>
                </a:cubicBezTo>
                <a:cubicBezTo>
                  <a:pt x="1113" y="401"/>
                  <a:pt x="1113" y="401"/>
                  <a:pt x="1113" y="401"/>
                </a:cubicBezTo>
                <a:cubicBezTo>
                  <a:pt x="1105" y="416"/>
                  <a:pt x="1105" y="416"/>
                  <a:pt x="1105" y="416"/>
                </a:cubicBezTo>
                <a:cubicBezTo>
                  <a:pt x="1103" y="420"/>
                  <a:pt x="1105" y="424"/>
                  <a:pt x="1108" y="425"/>
                </a:cubicBezTo>
                <a:close/>
                <a:moveTo>
                  <a:pt x="817" y="283"/>
                </a:moveTo>
                <a:cubicBezTo>
                  <a:pt x="818" y="283"/>
                  <a:pt x="818" y="283"/>
                  <a:pt x="819" y="283"/>
                </a:cubicBezTo>
                <a:cubicBezTo>
                  <a:pt x="860" y="617"/>
                  <a:pt x="860" y="617"/>
                  <a:pt x="860" y="617"/>
                </a:cubicBezTo>
                <a:cubicBezTo>
                  <a:pt x="845" y="644"/>
                  <a:pt x="845" y="644"/>
                  <a:pt x="845" y="644"/>
                </a:cubicBezTo>
                <a:cubicBezTo>
                  <a:pt x="836" y="661"/>
                  <a:pt x="836" y="661"/>
                  <a:pt x="836" y="661"/>
                </a:cubicBezTo>
                <a:cubicBezTo>
                  <a:pt x="529" y="687"/>
                  <a:pt x="529" y="687"/>
                  <a:pt x="529" y="687"/>
                </a:cubicBezTo>
                <a:cubicBezTo>
                  <a:pt x="529" y="675"/>
                  <a:pt x="529" y="675"/>
                  <a:pt x="529" y="675"/>
                </a:cubicBezTo>
                <a:cubicBezTo>
                  <a:pt x="529" y="673"/>
                  <a:pt x="527" y="671"/>
                  <a:pt x="525" y="670"/>
                </a:cubicBezTo>
                <a:cubicBezTo>
                  <a:pt x="811" y="282"/>
                  <a:pt x="811" y="282"/>
                  <a:pt x="811" y="282"/>
                </a:cubicBezTo>
                <a:cubicBezTo>
                  <a:pt x="813" y="283"/>
                  <a:pt x="815" y="283"/>
                  <a:pt x="817" y="283"/>
                </a:cubicBezTo>
                <a:close/>
                <a:moveTo>
                  <a:pt x="523" y="711"/>
                </a:moveTo>
                <a:cubicBezTo>
                  <a:pt x="526" y="711"/>
                  <a:pt x="529" y="710"/>
                  <a:pt x="529" y="707"/>
                </a:cubicBezTo>
                <a:cubicBezTo>
                  <a:pt x="529" y="691"/>
                  <a:pt x="529" y="691"/>
                  <a:pt x="529" y="691"/>
                </a:cubicBezTo>
                <a:cubicBezTo>
                  <a:pt x="833" y="665"/>
                  <a:pt x="833" y="665"/>
                  <a:pt x="833" y="665"/>
                </a:cubicBezTo>
                <a:cubicBezTo>
                  <a:pt x="824" y="681"/>
                  <a:pt x="824" y="681"/>
                  <a:pt x="824" y="681"/>
                </a:cubicBezTo>
                <a:cubicBezTo>
                  <a:pt x="822" y="685"/>
                  <a:pt x="825" y="691"/>
                  <a:pt x="829" y="691"/>
                </a:cubicBezTo>
                <a:cubicBezTo>
                  <a:pt x="841" y="691"/>
                  <a:pt x="841" y="691"/>
                  <a:pt x="841" y="691"/>
                </a:cubicBezTo>
                <a:cubicBezTo>
                  <a:pt x="620" y="958"/>
                  <a:pt x="620" y="958"/>
                  <a:pt x="620" y="958"/>
                </a:cubicBezTo>
                <a:cubicBezTo>
                  <a:pt x="616" y="956"/>
                  <a:pt x="612" y="954"/>
                  <a:pt x="608" y="954"/>
                </a:cubicBezTo>
                <a:cubicBezTo>
                  <a:pt x="606" y="954"/>
                  <a:pt x="605" y="953"/>
                  <a:pt x="603" y="954"/>
                </a:cubicBezTo>
                <a:cubicBezTo>
                  <a:pt x="517" y="711"/>
                  <a:pt x="517" y="711"/>
                  <a:pt x="517" y="711"/>
                </a:cubicBezTo>
                <a:lnTo>
                  <a:pt x="523" y="711"/>
                </a:lnTo>
                <a:close/>
                <a:moveTo>
                  <a:pt x="605" y="995"/>
                </a:moveTo>
                <a:cubicBezTo>
                  <a:pt x="583" y="1408"/>
                  <a:pt x="583" y="1408"/>
                  <a:pt x="583" y="1408"/>
                </a:cubicBezTo>
                <a:cubicBezTo>
                  <a:pt x="580" y="1408"/>
                  <a:pt x="578" y="1409"/>
                  <a:pt x="577" y="1411"/>
                </a:cubicBezTo>
                <a:cubicBezTo>
                  <a:pt x="570" y="1423"/>
                  <a:pt x="570" y="1423"/>
                  <a:pt x="570" y="1423"/>
                </a:cubicBezTo>
                <a:cubicBezTo>
                  <a:pt x="389" y="1155"/>
                  <a:pt x="389" y="1155"/>
                  <a:pt x="389" y="1155"/>
                </a:cubicBezTo>
                <a:cubicBezTo>
                  <a:pt x="393" y="1152"/>
                  <a:pt x="395" y="1148"/>
                  <a:pt x="395" y="1142"/>
                </a:cubicBezTo>
                <a:cubicBezTo>
                  <a:pt x="395" y="1139"/>
                  <a:pt x="394" y="1137"/>
                  <a:pt x="393" y="1134"/>
                </a:cubicBezTo>
                <a:cubicBezTo>
                  <a:pt x="593" y="988"/>
                  <a:pt x="593" y="988"/>
                  <a:pt x="593" y="988"/>
                </a:cubicBezTo>
                <a:cubicBezTo>
                  <a:pt x="596" y="992"/>
                  <a:pt x="600" y="994"/>
                  <a:pt x="605" y="995"/>
                </a:cubicBezTo>
                <a:close/>
                <a:moveTo>
                  <a:pt x="386" y="1158"/>
                </a:moveTo>
                <a:cubicBezTo>
                  <a:pt x="568" y="1427"/>
                  <a:pt x="568" y="1427"/>
                  <a:pt x="568" y="1427"/>
                </a:cubicBezTo>
                <a:cubicBezTo>
                  <a:pt x="566" y="1431"/>
                  <a:pt x="566" y="1431"/>
                  <a:pt x="566" y="1431"/>
                </a:cubicBezTo>
                <a:cubicBezTo>
                  <a:pt x="554" y="1452"/>
                  <a:pt x="554" y="1452"/>
                  <a:pt x="554" y="1452"/>
                </a:cubicBezTo>
                <a:cubicBezTo>
                  <a:pt x="554" y="1452"/>
                  <a:pt x="554" y="1452"/>
                  <a:pt x="554" y="1452"/>
                </a:cubicBezTo>
                <a:cubicBezTo>
                  <a:pt x="386" y="1507"/>
                  <a:pt x="386" y="1507"/>
                  <a:pt x="386" y="1507"/>
                </a:cubicBezTo>
                <a:cubicBezTo>
                  <a:pt x="383" y="1500"/>
                  <a:pt x="383" y="1500"/>
                  <a:pt x="383" y="1500"/>
                </a:cubicBezTo>
                <a:cubicBezTo>
                  <a:pt x="382" y="1500"/>
                  <a:pt x="382" y="1499"/>
                  <a:pt x="381" y="1498"/>
                </a:cubicBezTo>
                <a:cubicBezTo>
                  <a:pt x="380" y="1159"/>
                  <a:pt x="380" y="1159"/>
                  <a:pt x="380" y="1159"/>
                </a:cubicBezTo>
                <a:cubicBezTo>
                  <a:pt x="382" y="1159"/>
                  <a:pt x="384" y="1159"/>
                  <a:pt x="386" y="1158"/>
                </a:cubicBezTo>
                <a:close/>
                <a:moveTo>
                  <a:pt x="853" y="1567"/>
                </a:moveTo>
                <a:cubicBezTo>
                  <a:pt x="1001" y="1473"/>
                  <a:pt x="1001" y="1473"/>
                  <a:pt x="1001" y="1473"/>
                </a:cubicBezTo>
                <a:cubicBezTo>
                  <a:pt x="1004" y="1477"/>
                  <a:pt x="1008" y="1480"/>
                  <a:pt x="1014" y="1480"/>
                </a:cubicBezTo>
                <a:cubicBezTo>
                  <a:pt x="1021" y="1480"/>
                  <a:pt x="1028" y="1475"/>
                  <a:pt x="1030" y="1468"/>
                </a:cubicBezTo>
                <a:cubicBezTo>
                  <a:pt x="1263" y="1519"/>
                  <a:pt x="1263" y="1519"/>
                  <a:pt x="1263" y="1519"/>
                </a:cubicBezTo>
                <a:cubicBezTo>
                  <a:pt x="1249" y="1545"/>
                  <a:pt x="1249" y="1545"/>
                  <a:pt x="1249" y="1545"/>
                </a:cubicBezTo>
                <a:cubicBezTo>
                  <a:pt x="1247" y="1549"/>
                  <a:pt x="1250" y="1555"/>
                  <a:pt x="1254" y="1555"/>
                </a:cubicBezTo>
                <a:cubicBezTo>
                  <a:pt x="1275" y="1555"/>
                  <a:pt x="1275" y="1555"/>
                  <a:pt x="1275" y="1555"/>
                </a:cubicBezTo>
                <a:cubicBezTo>
                  <a:pt x="1176" y="1791"/>
                  <a:pt x="1176" y="1791"/>
                  <a:pt x="1176" y="1791"/>
                </a:cubicBezTo>
                <a:cubicBezTo>
                  <a:pt x="1154" y="1791"/>
                  <a:pt x="1154" y="1791"/>
                  <a:pt x="1154" y="1791"/>
                </a:cubicBezTo>
                <a:cubicBezTo>
                  <a:pt x="1151" y="1791"/>
                  <a:pt x="1149" y="1792"/>
                  <a:pt x="1148" y="1794"/>
                </a:cubicBezTo>
                <a:cubicBezTo>
                  <a:pt x="853" y="1583"/>
                  <a:pt x="853" y="1583"/>
                  <a:pt x="853" y="1583"/>
                </a:cubicBezTo>
                <a:cubicBezTo>
                  <a:pt x="854" y="1581"/>
                  <a:pt x="855" y="1578"/>
                  <a:pt x="855" y="1575"/>
                </a:cubicBezTo>
                <a:cubicBezTo>
                  <a:pt x="855" y="1572"/>
                  <a:pt x="854" y="1569"/>
                  <a:pt x="853" y="1567"/>
                </a:cubicBezTo>
                <a:close/>
                <a:moveTo>
                  <a:pt x="1189" y="1809"/>
                </a:moveTo>
                <a:cubicBezTo>
                  <a:pt x="1429" y="1761"/>
                  <a:pt x="1429" y="1761"/>
                  <a:pt x="1429" y="1761"/>
                </a:cubicBezTo>
                <a:cubicBezTo>
                  <a:pt x="1432" y="1769"/>
                  <a:pt x="1440" y="1776"/>
                  <a:pt x="1450" y="1776"/>
                </a:cubicBezTo>
                <a:cubicBezTo>
                  <a:pt x="1457" y="1776"/>
                  <a:pt x="1463" y="1772"/>
                  <a:pt x="1467" y="1767"/>
                </a:cubicBezTo>
                <a:cubicBezTo>
                  <a:pt x="1672" y="1893"/>
                  <a:pt x="1672" y="1893"/>
                  <a:pt x="1672" y="1893"/>
                </a:cubicBezTo>
                <a:cubicBezTo>
                  <a:pt x="1670" y="1896"/>
                  <a:pt x="1668" y="1900"/>
                  <a:pt x="1667" y="1904"/>
                </a:cubicBezTo>
                <a:cubicBezTo>
                  <a:pt x="1189" y="1813"/>
                  <a:pt x="1189" y="1813"/>
                  <a:pt x="1189" y="1813"/>
                </a:cubicBezTo>
                <a:lnTo>
                  <a:pt x="1189" y="1809"/>
                </a:lnTo>
                <a:close/>
                <a:moveTo>
                  <a:pt x="2566" y="1849"/>
                </a:moveTo>
                <a:cubicBezTo>
                  <a:pt x="2760" y="1624"/>
                  <a:pt x="2760" y="1624"/>
                  <a:pt x="2760" y="1624"/>
                </a:cubicBezTo>
                <a:cubicBezTo>
                  <a:pt x="2762" y="1626"/>
                  <a:pt x="2766" y="1627"/>
                  <a:pt x="2769" y="1627"/>
                </a:cubicBezTo>
                <a:cubicBezTo>
                  <a:pt x="2778" y="1627"/>
                  <a:pt x="2786" y="1619"/>
                  <a:pt x="2786" y="1611"/>
                </a:cubicBezTo>
                <a:cubicBezTo>
                  <a:pt x="2972" y="1611"/>
                  <a:pt x="2972" y="1611"/>
                  <a:pt x="2972" y="1611"/>
                </a:cubicBezTo>
                <a:cubicBezTo>
                  <a:pt x="2972" y="1613"/>
                  <a:pt x="2973" y="1616"/>
                  <a:pt x="2974" y="1618"/>
                </a:cubicBezTo>
                <a:cubicBezTo>
                  <a:pt x="2568" y="1852"/>
                  <a:pt x="2568" y="1852"/>
                  <a:pt x="2568" y="1852"/>
                </a:cubicBezTo>
                <a:cubicBezTo>
                  <a:pt x="2567" y="1851"/>
                  <a:pt x="2567" y="1850"/>
                  <a:pt x="2566" y="1849"/>
                </a:cubicBezTo>
                <a:close/>
                <a:moveTo>
                  <a:pt x="2994" y="1586"/>
                </a:moveTo>
                <a:cubicBezTo>
                  <a:pt x="2991" y="1586"/>
                  <a:pt x="2987" y="1587"/>
                  <a:pt x="2984" y="1589"/>
                </a:cubicBezTo>
                <a:cubicBezTo>
                  <a:pt x="2796" y="1265"/>
                  <a:pt x="2796" y="1265"/>
                  <a:pt x="2796" y="1265"/>
                </a:cubicBezTo>
                <a:cubicBezTo>
                  <a:pt x="2800" y="1260"/>
                  <a:pt x="2802" y="1253"/>
                  <a:pt x="2802" y="1246"/>
                </a:cubicBezTo>
                <a:cubicBezTo>
                  <a:pt x="2802" y="1243"/>
                  <a:pt x="2802" y="1241"/>
                  <a:pt x="2801" y="1238"/>
                </a:cubicBezTo>
                <a:cubicBezTo>
                  <a:pt x="3012" y="1272"/>
                  <a:pt x="3012" y="1272"/>
                  <a:pt x="3012" y="1272"/>
                </a:cubicBezTo>
                <a:cubicBezTo>
                  <a:pt x="3012" y="1273"/>
                  <a:pt x="3012" y="1273"/>
                  <a:pt x="3012" y="1273"/>
                </a:cubicBezTo>
                <a:cubicBezTo>
                  <a:pt x="3012" y="1285"/>
                  <a:pt x="3021" y="1295"/>
                  <a:pt x="3033" y="1295"/>
                </a:cubicBezTo>
                <a:cubicBezTo>
                  <a:pt x="3036" y="1295"/>
                  <a:pt x="3039" y="1294"/>
                  <a:pt x="3042" y="1292"/>
                </a:cubicBezTo>
                <a:cubicBezTo>
                  <a:pt x="3118" y="1419"/>
                  <a:pt x="3118" y="1419"/>
                  <a:pt x="3118" y="1419"/>
                </a:cubicBezTo>
                <a:cubicBezTo>
                  <a:pt x="3113" y="1427"/>
                  <a:pt x="3113" y="1427"/>
                  <a:pt x="3113" y="1427"/>
                </a:cubicBezTo>
                <a:cubicBezTo>
                  <a:pt x="3103" y="1445"/>
                  <a:pt x="3103" y="1445"/>
                  <a:pt x="3103" y="1445"/>
                </a:cubicBezTo>
                <a:cubicBezTo>
                  <a:pt x="3101" y="1449"/>
                  <a:pt x="3104" y="1455"/>
                  <a:pt x="3108" y="1455"/>
                </a:cubicBezTo>
                <a:cubicBezTo>
                  <a:pt x="3110" y="1455"/>
                  <a:pt x="3110" y="1455"/>
                  <a:pt x="3110" y="1455"/>
                </a:cubicBezTo>
                <a:cubicBezTo>
                  <a:pt x="3006" y="1591"/>
                  <a:pt x="3006" y="1591"/>
                  <a:pt x="3006" y="1591"/>
                </a:cubicBezTo>
                <a:cubicBezTo>
                  <a:pt x="3003" y="1589"/>
                  <a:pt x="2999" y="1586"/>
                  <a:pt x="2994" y="1586"/>
                </a:cubicBezTo>
                <a:close/>
                <a:moveTo>
                  <a:pt x="3324" y="1234"/>
                </a:moveTo>
                <a:cubicBezTo>
                  <a:pt x="3139" y="1419"/>
                  <a:pt x="3139" y="1419"/>
                  <a:pt x="3139" y="1419"/>
                </a:cubicBezTo>
                <a:cubicBezTo>
                  <a:pt x="3133" y="1409"/>
                  <a:pt x="3133" y="1409"/>
                  <a:pt x="3133" y="1409"/>
                </a:cubicBezTo>
                <a:cubicBezTo>
                  <a:pt x="3131" y="1405"/>
                  <a:pt x="3126" y="1405"/>
                  <a:pt x="3123" y="1409"/>
                </a:cubicBezTo>
                <a:cubicBezTo>
                  <a:pt x="3120" y="1415"/>
                  <a:pt x="3120" y="1415"/>
                  <a:pt x="3120" y="1415"/>
                </a:cubicBezTo>
                <a:cubicBezTo>
                  <a:pt x="3046" y="1290"/>
                  <a:pt x="3046" y="1290"/>
                  <a:pt x="3046" y="1290"/>
                </a:cubicBezTo>
                <a:cubicBezTo>
                  <a:pt x="3051" y="1287"/>
                  <a:pt x="3054" y="1280"/>
                  <a:pt x="3054" y="1273"/>
                </a:cubicBezTo>
                <a:cubicBezTo>
                  <a:pt x="3054" y="1267"/>
                  <a:pt x="3051" y="1261"/>
                  <a:pt x="3047" y="1258"/>
                </a:cubicBezTo>
                <a:cubicBezTo>
                  <a:pt x="3158" y="1103"/>
                  <a:pt x="3158" y="1103"/>
                  <a:pt x="3158" y="1103"/>
                </a:cubicBezTo>
                <a:cubicBezTo>
                  <a:pt x="3236" y="1103"/>
                  <a:pt x="3236" y="1103"/>
                  <a:pt x="3236" y="1103"/>
                </a:cubicBezTo>
                <a:cubicBezTo>
                  <a:pt x="3237" y="1103"/>
                  <a:pt x="3238" y="1103"/>
                  <a:pt x="3239" y="1102"/>
                </a:cubicBezTo>
                <a:cubicBezTo>
                  <a:pt x="3325" y="1200"/>
                  <a:pt x="3325" y="1200"/>
                  <a:pt x="3325" y="1200"/>
                </a:cubicBezTo>
                <a:cubicBezTo>
                  <a:pt x="3320" y="1204"/>
                  <a:pt x="3316" y="1210"/>
                  <a:pt x="3316" y="1217"/>
                </a:cubicBezTo>
                <a:cubicBezTo>
                  <a:pt x="3316" y="1224"/>
                  <a:pt x="3319" y="1230"/>
                  <a:pt x="3324" y="1234"/>
                </a:cubicBezTo>
                <a:close/>
                <a:moveTo>
                  <a:pt x="3158" y="1007"/>
                </a:moveTo>
                <a:cubicBezTo>
                  <a:pt x="2999" y="847"/>
                  <a:pt x="2999" y="847"/>
                  <a:pt x="2999" y="847"/>
                </a:cubicBezTo>
                <a:cubicBezTo>
                  <a:pt x="3003" y="847"/>
                  <a:pt x="3003" y="847"/>
                  <a:pt x="3003" y="847"/>
                </a:cubicBezTo>
                <a:cubicBezTo>
                  <a:pt x="3008" y="847"/>
                  <a:pt x="3010" y="841"/>
                  <a:pt x="3008" y="837"/>
                </a:cubicBezTo>
                <a:cubicBezTo>
                  <a:pt x="3002" y="824"/>
                  <a:pt x="3002" y="824"/>
                  <a:pt x="3002" y="824"/>
                </a:cubicBezTo>
                <a:cubicBezTo>
                  <a:pt x="3133" y="827"/>
                  <a:pt x="3133" y="827"/>
                  <a:pt x="3133" y="827"/>
                </a:cubicBezTo>
                <a:cubicBezTo>
                  <a:pt x="3133" y="838"/>
                  <a:pt x="3133" y="838"/>
                  <a:pt x="3133" y="838"/>
                </a:cubicBezTo>
                <a:cubicBezTo>
                  <a:pt x="3133" y="841"/>
                  <a:pt x="3134" y="843"/>
                  <a:pt x="3137" y="843"/>
                </a:cubicBezTo>
                <a:cubicBezTo>
                  <a:pt x="3153" y="843"/>
                  <a:pt x="3153" y="843"/>
                  <a:pt x="3153" y="843"/>
                </a:cubicBezTo>
                <a:cubicBezTo>
                  <a:pt x="3185" y="1007"/>
                  <a:pt x="3185" y="1007"/>
                  <a:pt x="3185" y="1007"/>
                </a:cubicBezTo>
                <a:lnTo>
                  <a:pt x="3158" y="1007"/>
                </a:lnTo>
                <a:close/>
                <a:moveTo>
                  <a:pt x="3162" y="803"/>
                </a:moveTo>
                <a:cubicBezTo>
                  <a:pt x="3146" y="803"/>
                  <a:pt x="3146" y="803"/>
                  <a:pt x="3146" y="803"/>
                </a:cubicBezTo>
                <a:cubicBezTo>
                  <a:pt x="3083" y="639"/>
                  <a:pt x="3083" y="639"/>
                  <a:pt x="3083" y="639"/>
                </a:cubicBezTo>
                <a:cubicBezTo>
                  <a:pt x="3094" y="639"/>
                  <a:pt x="3094" y="639"/>
                  <a:pt x="3094" y="639"/>
                </a:cubicBezTo>
                <a:cubicBezTo>
                  <a:pt x="3098" y="639"/>
                  <a:pt x="3101" y="633"/>
                  <a:pt x="3099" y="629"/>
                </a:cubicBezTo>
                <a:cubicBezTo>
                  <a:pt x="3090" y="613"/>
                  <a:pt x="3090" y="613"/>
                  <a:pt x="3090" y="613"/>
                </a:cubicBezTo>
                <a:cubicBezTo>
                  <a:pt x="3324" y="509"/>
                  <a:pt x="3324" y="509"/>
                  <a:pt x="3324" y="509"/>
                </a:cubicBezTo>
                <a:cubicBezTo>
                  <a:pt x="3325" y="510"/>
                  <a:pt x="3326" y="512"/>
                  <a:pt x="3328" y="513"/>
                </a:cubicBezTo>
                <a:lnTo>
                  <a:pt x="3162" y="803"/>
                </a:lnTo>
                <a:close/>
                <a:moveTo>
                  <a:pt x="3322" y="505"/>
                </a:moveTo>
                <a:cubicBezTo>
                  <a:pt x="3088" y="609"/>
                  <a:pt x="3088" y="609"/>
                  <a:pt x="3088" y="609"/>
                </a:cubicBezTo>
                <a:cubicBezTo>
                  <a:pt x="3079" y="592"/>
                  <a:pt x="3079" y="592"/>
                  <a:pt x="3079" y="592"/>
                </a:cubicBezTo>
                <a:cubicBezTo>
                  <a:pt x="3076" y="588"/>
                  <a:pt x="3071" y="588"/>
                  <a:pt x="3069" y="592"/>
                </a:cubicBezTo>
                <a:cubicBezTo>
                  <a:pt x="3060" y="607"/>
                  <a:pt x="3060" y="607"/>
                  <a:pt x="3060" y="607"/>
                </a:cubicBezTo>
                <a:cubicBezTo>
                  <a:pt x="2877" y="495"/>
                  <a:pt x="2877" y="495"/>
                  <a:pt x="2877" y="495"/>
                </a:cubicBezTo>
                <a:cubicBezTo>
                  <a:pt x="2877" y="456"/>
                  <a:pt x="2877" y="456"/>
                  <a:pt x="2877" y="456"/>
                </a:cubicBezTo>
                <a:cubicBezTo>
                  <a:pt x="2877" y="453"/>
                  <a:pt x="2876" y="451"/>
                  <a:pt x="2873" y="451"/>
                </a:cubicBezTo>
                <a:cubicBezTo>
                  <a:pt x="2842" y="451"/>
                  <a:pt x="2842" y="451"/>
                  <a:pt x="2842" y="451"/>
                </a:cubicBezTo>
                <a:cubicBezTo>
                  <a:pt x="2767" y="235"/>
                  <a:pt x="2767" y="235"/>
                  <a:pt x="2767" y="235"/>
                </a:cubicBezTo>
                <a:cubicBezTo>
                  <a:pt x="2776" y="235"/>
                  <a:pt x="2776" y="235"/>
                  <a:pt x="2776" y="235"/>
                </a:cubicBezTo>
                <a:cubicBezTo>
                  <a:pt x="2780" y="235"/>
                  <a:pt x="2783" y="230"/>
                  <a:pt x="2782" y="227"/>
                </a:cubicBezTo>
                <a:cubicBezTo>
                  <a:pt x="3322" y="496"/>
                  <a:pt x="3322" y="496"/>
                  <a:pt x="3322" y="496"/>
                </a:cubicBezTo>
                <a:cubicBezTo>
                  <a:pt x="3321" y="497"/>
                  <a:pt x="3321" y="499"/>
                  <a:pt x="3321" y="500"/>
                </a:cubicBezTo>
                <a:cubicBezTo>
                  <a:pt x="3321" y="502"/>
                  <a:pt x="3321" y="503"/>
                  <a:pt x="3322" y="505"/>
                </a:cubicBezTo>
                <a:close/>
                <a:moveTo>
                  <a:pt x="2739" y="211"/>
                </a:moveTo>
                <a:cubicBezTo>
                  <a:pt x="2201" y="269"/>
                  <a:pt x="2201" y="269"/>
                  <a:pt x="2201" y="269"/>
                </a:cubicBezTo>
                <a:cubicBezTo>
                  <a:pt x="2201" y="254"/>
                  <a:pt x="2201" y="254"/>
                  <a:pt x="2201" y="254"/>
                </a:cubicBezTo>
                <a:cubicBezTo>
                  <a:pt x="2201" y="251"/>
                  <a:pt x="2199" y="247"/>
                  <a:pt x="2196" y="247"/>
                </a:cubicBezTo>
                <a:cubicBezTo>
                  <a:pt x="2146" y="247"/>
                  <a:pt x="2146" y="247"/>
                  <a:pt x="2146" y="247"/>
                </a:cubicBezTo>
                <a:cubicBezTo>
                  <a:pt x="2143" y="247"/>
                  <a:pt x="2141" y="251"/>
                  <a:pt x="2141" y="254"/>
                </a:cubicBezTo>
                <a:cubicBezTo>
                  <a:pt x="2141" y="271"/>
                  <a:pt x="2141" y="271"/>
                  <a:pt x="2141" y="271"/>
                </a:cubicBezTo>
                <a:cubicBezTo>
                  <a:pt x="1595" y="248"/>
                  <a:pt x="1595" y="248"/>
                  <a:pt x="1595" y="248"/>
                </a:cubicBezTo>
                <a:cubicBezTo>
                  <a:pt x="1595" y="245"/>
                  <a:pt x="1594" y="243"/>
                  <a:pt x="1593" y="241"/>
                </a:cubicBezTo>
                <a:cubicBezTo>
                  <a:pt x="1857" y="115"/>
                  <a:pt x="1857" y="115"/>
                  <a:pt x="1857" y="115"/>
                </a:cubicBezTo>
                <a:cubicBezTo>
                  <a:pt x="1857" y="118"/>
                  <a:pt x="1857" y="118"/>
                  <a:pt x="1857" y="118"/>
                </a:cubicBezTo>
                <a:cubicBezTo>
                  <a:pt x="1857" y="121"/>
                  <a:pt x="1861" y="123"/>
                  <a:pt x="1864" y="123"/>
                </a:cubicBezTo>
                <a:cubicBezTo>
                  <a:pt x="1896" y="123"/>
                  <a:pt x="1896" y="123"/>
                  <a:pt x="1896" y="123"/>
                </a:cubicBezTo>
                <a:cubicBezTo>
                  <a:pt x="1899" y="123"/>
                  <a:pt x="1901" y="121"/>
                  <a:pt x="1901" y="118"/>
                </a:cubicBezTo>
                <a:cubicBezTo>
                  <a:pt x="1901" y="107"/>
                  <a:pt x="1901" y="107"/>
                  <a:pt x="1901" y="107"/>
                </a:cubicBezTo>
                <a:lnTo>
                  <a:pt x="2739" y="211"/>
                </a:lnTo>
                <a:close/>
                <a:moveTo>
                  <a:pt x="1857" y="107"/>
                </a:moveTo>
                <a:cubicBezTo>
                  <a:pt x="1857" y="110"/>
                  <a:pt x="1857" y="110"/>
                  <a:pt x="1857" y="110"/>
                </a:cubicBezTo>
                <a:cubicBezTo>
                  <a:pt x="1591" y="237"/>
                  <a:pt x="1591" y="237"/>
                  <a:pt x="1591" y="237"/>
                </a:cubicBezTo>
                <a:cubicBezTo>
                  <a:pt x="1587" y="231"/>
                  <a:pt x="1580" y="226"/>
                  <a:pt x="1572" y="226"/>
                </a:cubicBezTo>
                <a:cubicBezTo>
                  <a:pt x="1559" y="226"/>
                  <a:pt x="1549" y="236"/>
                  <a:pt x="1549" y="249"/>
                </a:cubicBezTo>
                <a:cubicBezTo>
                  <a:pt x="1549" y="251"/>
                  <a:pt x="1550" y="254"/>
                  <a:pt x="1551" y="257"/>
                </a:cubicBezTo>
                <a:cubicBezTo>
                  <a:pt x="1342" y="356"/>
                  <a:pt x="1342" y="356"/>
                  <a:pt x="1342" y="356"/>
                </a:cubicBezTo>
                <a:cubicBezTo>
                  <a:pt x="1339" y="352"/>
                  <a:pt x="1334" y="349"/>
                  <a:pt x="1328" y="349"/>
                </a:cubicBezTo>
                <a:cubicBezTo>
                  <a:pt x="1327" y="349"/>
                  <a:pt x="1326" y="349"/>
                  <a:pt x="1325" y="349"/>
                </a:cubicBezTo>
                <a:cubicBezTo>
                  <a:pt x="1319" y="191"/>
                  <a:pt x="1319" y="191"/>
                  <a:pt x="1319" y="191"/>
                </a:cubicBezTo>
                <a:cubicBezTo>
                  <a:pt x="1331" y="191"/>
                  <a:pt x="1331" y="191"/>
                  <a:pt x="1331" y="191"/>
                </a:cubicBezTo>
                <a:cubicBezTo>
                  <a:pt x="1334" y="191"/>
                  <a:pt x="1337" y="188"/>
                  <a:pt x="1337" y="185"/>
                </a:cubicBezTo>
                <a:cubicBezTo>
                  <a:pt x="1337" y="169"/>
                  <a:pt x="1337" y="169"/>
                  <a:pt x="1337" y="169"/>
                </a:cubicBezTo>
                <a:lnTo>
                  <a:pt x="1857" y="107"/>
                </a:lnTo>
                <a:close/>
                <a:moveTo>
                  <a:pt x="1293" y="176"/>
                </a:moveTo>
                <a:cubicBezTo>
                  <a:pt x="1293" y="185"/>
                  <a:pt x="1293" y="185"/>
                  <a:pt x="1293" y="185"/>
                </a:cubicBezTo>
                <a:cubicBezTo>
                  <a:pt x="1293" y="188"/>
                  <a:pt x="1298" y="191"/>
                  <a:pt x="1301" y="191"/>
                </a:cubicBezTo>
                <a:cubicBezTo>
                  <a:pt x="1315" y="191"/>
                  <a:pt x="1315" y="191"/>
                  <a:pt x="1315" y="191"/>
                </a:cubicBezTo>
                <a:cubicBezTo>
                  <a:pt x="1321" y="350"/>
                  <a:pt x="1321" y="350"/>
                  <a:pt x="1321" y="350"/>
                </a:cubicBezTo>
                <a:cubicBezTo>
                  <a:pt x="1315" y="353"/>
                  <a:pt x="1310" y="359"/>
                  <a:pt x="1310" y="366"/>
                </a:cubicBezTo>
                <a:cubicBezTo>
                  <a:pt x="1310" y="367"/>
                  <a:pt x="1310" y="367"/>
                  <a:pt x="1310" y="367"/>
                </a:cubicBezTo>
                <a:cubicBezTo>
                  <a:pt x="1146" y="401"/>
                  <a:pt x="1146" y="401"/>
                  <a:pt x="1146" y="401"/>
                </a:cubicBezTo>
                <a:cubicBezTo>
                  <a:pt x="1145" y="398"/>
                  <a:pt x="1145" y="398"/>
                  <a:pt x="1145" y="398"/>
                </a:cubicBezTo>
                <a:cubicBezTo>
                  <a:pt x="1135" y="380"/>
                  <a:pt x="1135" y="380"/>
                  <a:pt x="1135" y="380"/>
                </a:cubicBezTo>
                <a:cubicBezTo>
                  <a:pt x="1133" y="376"/>
                  <a:pt x="1127" y="376"/>
                  <a:pt x="1125" y="380"/>
                </a:cubicBezTo>
                <a:cubicBezTo>
                  <a:pt x="1115" y="397"/>
                  <a:pt x="1115" y="397"/>
                  <a:pt x="1115" y="397"/>
                </a:cubicBezTo>
                <a:cubicBezTo>
                  <a:pt x="833" y="271"/>
                  <a:pt x="833" y="271"/>
                  <a:pt x="833" y="271"/>
                </a:cubicBezTo>
                <a:cubicBezTo>
                  <a:pt x="833" y="270"/>
                  <a:pt x="833" y="268"/>
                  <a:pt x="833" y="267"/>
                </a:cubicBezTo>
                <a:cubicBezTo>
                  <a:pt x="833" y="267"/>
                  <a:pt x="832" y="267"/>
                  <a:pt x="832" y="266"/>
                </a:cubicBezTo>
                <a:lnTo>
                  <a:pt x="1293" y="176"/>
                </a:lnTo>
                <a:close/>
                <a:moveTo>
                  <a:pt x="167" y="631"/>
                </a:moveTo>
                <a:cubicBezTo>
                  <a:pt x="167" y="631"/>
                  <a:pt x="167" y="631"/>
                  <a:pt x="167" y="630"/>
                </a:cubicBezTo>
                <a:cubicBezTo>
                  <a:pt x="167" y="623"/>
                  <a:pt x="163" y="617"/>
                  <a:pt x="157" y="614"/>
                </a:cubicBezTo>
                <a:cubicBezTo>
                  <a:pt x="254" y="295"/>
                  <a:pt x="254" y="295"/>
                  <a:pt x="254" y="295"/>
                </a:cubicBezTo>
                <a:cubicBezTo>
                  <a:pt x="272" y="295"/>
                  <a:pt x="272" y="295"/>
                  <a:pt x="272" y="295"/>
                </a:cubicBezTo>
                <a:cubicBezTo>
                  <a:pt x="275" y="295"/>
                  <a:pt x="277" y="293"/>
                  <a:pt x="277" y="290"/>
                </a:cubicBezTo>
                <a:cubicBezTo>
                  <a:pt x="277" y="278"/>
                  <a:pt x="277" y="278"/>
                  <a:pt x="277" y="278"/>
                </a:cubicBezTo>
                <a:cubicBezTo>
                  <a:pt x="801" y="269"/>
                  <a:pt x="801" y="269"/>
                  <a:pt x="801" y="269"/>
                </a:cubicBezTo>
                <a:cubicBezTo>
                  <a:pt x="801" y="274"/>
                  <a:pt x="804" y="278"/>
                  <a:pt x="807" y="280"/>
                </a:cubicBezTo>
                <a:cubicBezTo>
                  <a:pt x="520" y="671"/>
                  <a:pt x="520" y="671"/>
                  <a:pt x="520" y="671"/>
                </a:cubicBezTo>
                <a:cubicBezTo>
                  <a:pt x="491" y="671"/>
                  <a:pt x="491" y="671"/>
                  <a:pt x="491" y="671"/>
                </a:cubicBezTo>
                <a:cubicBezTo>
                  <a:pt x="488" y="671"/>
                  <a:pt x="485" y="672"/>
                  <a:pt x="485" y="675"/>
                </a:cubicBezTo>
                <a:cubicBezTo>
                  <a:pt x="485" y="685"/>
                  <a:pt x="485" y="685"/>
                  <a:pt x="485" y="685"/>
                </a:cubicBezTo>
                <a:lnTo>
                  <a:pt x="167" y="631"/>
                </a:lnTo>
                <a:close/>
                <a:moveTo>
                  <a:pt x="503" y="711"/>
                </a:moveTo>
                <a:cubicBezTo>
                  <a:pt x="512" y="711"/>
                  <a:pt x="512" y="711"/>
                  <a:pt x="512" y="711"/>
                </a:cubicBezTo>
                <a:cubicBezTo>
                  <a:pt x="599" y="955"/>
                  <a:pt x="599" y="955"/>
                  <a:pt x="599" y="955"/>
                </a:cubicBezTo>
                <a:cubicBezTo>
                  <a:pt x="592" y="958"/>
                  <a:pt x="587" y="966"/>
                  <a:pt x="587" y="974"/>
                </a:cubicBezTo>
                <a:cubicBezTo>
                  <a:pt x="587" y="978"/>
                  <a:pt x="588" y="982"/>
                  <a:pt x="590" y="985"/>
                </a:cubicBezTo>
                <a:cubicBezTo>
                  <a:pt x="391" y="1131"/>
                  <a:pt x="391" y="1131"/>
                  <a:pt x="391" y="1131"/>
                </a:cubicBezTo>
                <a:cubicBezTo>
                  <a:pt x="389" y="1129"/>
                  <a:pt x="387" y="1127"/>
                  <a:pt x="385" y="1126"/>
                </a:cubicBezTo>
                <a:lnTo>
                  <a:pt x="503" y="711"/>
                </a:lnTo>
                <a:close/>
                <a:moveTo>
                  <a:pt x="761" y="2088"/>
                </a:moveTo>
                <a:cubicBezTo>
                  <a:pt x="756" y="2079"/>
                  <a:pt x="756" y="2079"/>
                  <a:pt x="756" y="2079"/>
                </a:cubicBezTo>
                <a:cubicBezTo>
                  <a:pt x="755" y="2077"/>
                  <a:pt x="752" y="2076"/>
                  <a:pt x="750" y="2076"/>
                </a:cubicBezTo>
                <a:cubicBezTo>
                  <a:pt x="710" y="1827"/>
                  <a:pt x="710" y="1827"/>
                  <a:pt x="710" y="1827"/>
                </a:cubicBezTo>
                <a:cubicBezTo>
                  <a:pt x="715" y="1826"/>
                  <a:pt x="719" y="1823"/>
                  <a:pt x="721" y="1819"/>
                </a:cubicBezTo>
                <a:cubicBezTo>
                  <a:pt x="1133" y="1984"/>
                  <a:pt x="1133" y="1984"/>
                  <a:pt x="1133" y="1984"/>
                </a:cubicBezTo>
                <a:cubicBezTo>
                  <a:pt x="1128" y="1992"/>
                  <a:pt x="1128" y="1992"/>
                  <a:pt x="1128" y="1992"/>
                </a:cubicBezTo>
                <a:cubicBezTo>
                  <a:pt x="761" y="2088"/>
                  <a:pt x="761" y="2088"/>
                  <a:pt x="761" y="2088"/>
                </a:cubicBezTo>
                <a:close/>
                <a:moveTo>
                  <a:pt x="1166" y="1989"/>
                </a:moveTo>
                <a:cubicBezTo>
                  <a:pt x="1161" y="1980"/>
                  <a:pt x="1161" y="1980"/>
                  <a:pt x="1161" y="1980"/>
                </a:cubicBezTo>
                <a:cubicBezTo>
                  <a:pt x="1153" y="1967"/>
                  <a:pt x="1153" y="1967"/>
                  <a:pt x="1153" y="1967"/>
                </a:cubicBezTo>
                <a:cubicBezTo>
                  <a:pt x="1151" y="1963"/>
                  <a:pt x="1145" y="1963"/>
                  <a:pt x="1143" y="1967"/>
                </a:cubicBezTo>
                <a:cubicBezTo>
                  <a:pt x="1135" y="1980"/>
                  <a:pt x="1135" y="1980"/>
                  <a:pt x="1135" y="1980"/>
                </a:cubicBezTo>
                <a:cubicBezTo>
                  <a:pt x="1135" y="1981"/>
                  <a:pt x="1135" y="1981"/>
                  <a:pt x="1135" y="1981"/>
                </a:cubicBezTo>
                <a:cubicBezTo>
                  <a:pt x="722" y="1815"/>
                  <a:pt x="722" y="1815"/>
                  <a:pt x="722" y="1815"/>
                </a:cubicBezTo>
                <a:cubicBezTo>
                  <a:pt x="723" y="1814"/>
                  <a:pt x="723" y="1812"/>
                  <a:pt x="723" y="1810"/>
                </a:cubicBezTo>
                <a:cubicBezTo>
                  <a:pt x="723" y="1805"/>
                  <a:pt x="720" y="1800"/>
                  <a:pt x="716" y="1797"/>
                </a:cubicBezTo>
                <a:cubicBezTo>
                  <a:pt x="831" y="1590"/>
                  <a:pt x="831" y="1590"/>
                  <a:pt x="831" y="1590"/>
                </a:cubicBezTo>
                <a:cubicBezTo>
                  <a:pt x="833" y="1591"/>
                  <a:pt x="836" y="1592"/>
                  <a:pt x="838" y="1592"/>
                </a:cubicBezTo>
                <a:cubicBezTo>
                  <a:pt x="843" y="1592"/>
                  <a:pt x="848" y="1589"/>
                  <a:pt x="851" y="1586"/>
                </a:cubicBezTo>
                <a:cubicBezTo>
                  <a:pt x="1149" y="1798"/>
                  <a:pt x="1149" y="1798"/>
                  <a:pt x="1149" y="1798"/>
                </a:cubicBezTo>
                <a:cubicBezTo>
                  <a:pt x="1149" y="1826"/>
                  <a:pt x="1149" y="1826"/>
                  <a:pt x="1149" y="1826"/>
                </a:cubicBezTo>
                <a:cubicBezTo>
                  <a:pt x="1149" y="1829"/>
                  <a:pt x="1151" y="1831"/>
                  <a:pt x="1154" y="1831"/>
                </a:cubicBezTo>
                <a:cubicBezTo>
                  <a:pt x="1184" y="1831"/>
                  <a:pt x="1184" y="1831"/>
                  <a:pt x="1184" y="1831"/>
                </a:cubicBezTo>
                <a:cubicBezTo>
                  <a:pt x="1187" y="1831"/>
                  <a:pt x="1189" y="1829"/>
                  <a:pt x="1189" y="1826"/>
                </a:cubicBezTo>
                <a:cubicBezTo>
                  <a:pt x="1189" y="1817"/>
                  <a:pt x="1189" y="1817"/>
                  <a:pt x="1189" y="1817"/>
                </a:cubicBezTo>
                <a:cubicBezTo>
                  <a:pt x="1666" y="1908"/>
                  <a:pt x="1666" y="1908"/>
                  <a:pt x="1666" y="1908"/>
                </a:cubicBezTo>
                <a:cubicBezTo>
                  <a:pt x="1666" y="1910"/>
                  <a:pt x="1666" y="1912"/>
                  <a:pt x="1666" y="1914"/>
                </a:cubicBezTo>
                <a:cubicBezTo>
                  <a:pt x="1666" y="1938"/>
                  <a:pt x="1686" y="1958"/>
                  <a:pt x="1710" y="1958"/>
                </a:cubicBezTo>
                <a:cubicBezTo>
                  <a:pt x="1718" y="1958"/>
                  <a:pt x="1725" y="1956"/>
                  <a:pt x="1732" y="1953"/>
                </a:cubicBezTo>
                <a:cubicBezTo>
                  <a:pt x="1809" y="2080"/>
                  <a:pt x="1809" y="2080"/>
                  <a:pt x="1809" y="2080"/>
                </a:cubicBezTo>
                <a:cubicBezTo>
                  <a:pt x="1806" y="2082"/>
                  <a:pt x="1805" y="2084"/>
                  <a:pt x="1804" y="2088"/>
                </a:cubicBezTo>
                <a:lnTo>
                  <a:pt x="1166" y="1989"/>
                </a:lnTo>
                <a:close/>
                <a:moveTo>
                  <a:pt x="2754" y="1996"/>
                </a:moveTo>
                <a:cubicBezTo>
                  <a:pt x="2749" y="1996"/>
                  <a:pt x="2745" y="1998"/>
                  <a:pt x="2742" y="2001"/>
                </a:cubicBezTo>
                <a:cubicBezTo>
                  <a:pt x="2569" y="1875"/>
                  <a:pt x="2569" y="1875"/>
                  <a:pt x="2569" y="1875"/>
                </a:cubicBezTo>
                <a:cubicBezTo>
                  <a:pt x="2571" y="1872"/>
                  <a:pt x="2572" y="1868"/>
                  <a:pt x="2572" y="1864"/>
                </a:cubicBezTo>
                <a:cubicBezTo>
                  <a:pt x="2572" y="1861"/>
                  <a:pt x="2571" y="1858"/>
                  <a:pt x="2570" y="1855"/>
                </a:cubicBezTo>
                <a:cubicBezTo>
                  <a:pt x="2976" y="1622"/>
                  <a:pt x="2976" y="1622"/>
                  <a:pt x="2976" y="1622"/>
                </a:cubicBezTo>
                <a:cubicBezTo>
                  <a:pt x="2980" y="1627"/>
                  <a:pt x="2987" y="1631"/>
                  <a:pt x="2994" y="1631"/>
                </a:cubicBezTo>
                <a:cubicBezTo>
                  <a:pt x="3002" y="1631"/>
                  <a:pt x="3009" y="1626"/>
                  <a:pt x="3013" y="1620"/>
                </a:cubicBezTo>
                <a:cubicBezTo>
                  <a:pt x="3260" y="1728"/>
                  <a:pt x="3260" y="1728"/>
                  <a:pt x="3260" y="1728"/>
                </a:cubicBezTo>
                <a:cubicBezTo>
                  <a:pt x="3252" y="1740"/>
                  <a:pt x="3252" y="1740"/>
                  <a:pt x="3252" y="1740"/>
                </a:cubicBezTo>
                <a:cubicBezTo>
                  <a:pt x="3251" y="1743"/>
                  <a:pt x="3252" y="1745"/>
                  <a:pt x="3253" y="1747"/>
                </a:cubicBezTo>
                <a:cubicBezTo>
                  <a:pt x="2767" y="2003"/>
                  <a:pt x="2767" y="2003"/>
                  <a:pt x="2767" y="2003"/>
                </a:cubicBezTo>
                <a:cubicBezTo>
                  <a:pt x="2764" y="1999"/>
                  <a:pt x="2759" y="1996"/>
                  <a:pt x="2754" y="1996"/>
                </a:cubicBezTo>
                <a:close/>
                <a:moveTo>
                  <a:pt x="3291" y="1712"/>
                </a:moveTo>
                <a:cubicBezTo>
                  <a:pt x="3285" y="1702"/>
                  <a:pt x="3285" y="1702"/>
                  <a:pt x="3285" y="1702"/>
                </a:cubicBezTo>
                <a:cubicBezTo>
                  <a:pt x="3283" y="1698"/>
                  <a:pt x="3277" y="1698"/>
                  <a:pt x="3275" y="1702"/>
                </a:cubicBezTo>
                <a:cubicBezTo>
                  <a:pt x="3264" y="1721"/>
                  <a:pt x="3264" y="1721"/>
                  <a:pt x="3264" y="1721"/>
                </a:cubicBezTo>
                <a:cubicBezTo>
                  <a:pt x="3262" y="1725"/>
                  <a:pt x="3262" y="1725"/>
                  <a:pt x="3262" y="1725"/>
                </a:cubicBezTo>
                <a:cubicBezTo>
                  <a:pt x="3015" y="1616"/>
                  <a:pt x="3015" y="1616"/>
                  <a:pt x="3015" y="1616"/>
                </a:cubicBezTo>
                <a:cubicBezTo>
                  <a:pt x="3016" y="1614"/>
                  <a:pt x="3016" y="1611"/>
                  <a:pt x="3016" y="1608"/>
                </a:cubicBezTo>
                <a:cubicBezTo>
                  <a:pt x="3016" y="1602"/>
                  <a:pt x="3014" y="1597"/>
                  <a:pt x="3009" y="1593"/>
                </a:cubicBezTo>
                <a:cubicBezTo>
                  <a:pt x="3115" y="1455"/>
                  <a:pt x="3115" y="1455"/>
                  <a:pt x="3115" y="1455"/>
                </a:cubicBezTo>
                <a:cubicBezTo>
                  <a:pt x="3128" y="1455"/>
                  <a:pt x="3128" y="1455"/>
                  <a:pt x="3128" y="1455"/>
                </a:cubicBezTo>
                <a:cubicBezTo>
                  <a:pt x="3148" y="1455"/>
                  <a:pt x="3148" y="1455"/>
                  <a:pt x="3148" y="1455"/>
                </a:cubicBezTo>
                <a:cubicBezTo>
                  <a:pt x="3153" y="1455"/>
                  <a:pt x="3155" y="1449"/>
                  <a:pt x="3153" y="1445"/>
                </a:cubicBezTo>
                <a:cubicBezTo>
                  <a:pt x="3145" y="1431"/>
                  <a:pt x="3145" y="1431"/>
                  <a:pt x="3145" y="1431"/>
                </a:cubicBezTo>
                <a:cubicBezTo>
                  <a:pt x="3477" y="1355"/>
                  <a:pt x="3477" y="1355"/>
                  <a:pt x="3477" y="1355"/>
                </a:cubicBezTo>
                <a:cubicBezTo>
                  <a:pt x="3477" y="1364"/>
                  <a:pt x="3477" y="1364"/>
                  <a:pt x="3477" y="1364"/>
                </a:cubicBezTo>
                <a:cubicBezTo>
                  <a:pt x="3477" y="1367"/>
                  <a:pt x="3481" y="1371"/>
                  <a:pt x="3484" y="1371"/>
                </a:cubicBezTo>
                <a:cubicBezTo>
                  <a:pt x="3485" y="1371"/>
                  <a:pt x="3485" y="1371"/>
                  <a:pt x="3485" y="1371"/>
                </a:cubicBezTo>
                <a:lnTo>
                  <a:pt x="3291" y="1712"/>
                </a:lnTo>
                <a:close/>
                <a:moveTo>
                  <a:pt x="3484" y="1327"/>
                </a:moveTo>
                <a:cubicBezTo>
                  <a:pt x="3482" y="1327"/>
                  <a:pt x="3480" y="1328"/>
                  <a:pt x="3479" y="1329"/>
                </a:cubicBezTo>
                <a:cubicBezTo>
                  <a:pt x="3357" y="1226"/>
                  <a:pt x="3357" y="1226"/>
                  <a:pt x="3357" y="1226"/>
                </a:cubicBezTo>
                <a:cubicBezTo>
                  <a:pt x="3358" y="1223"/>
                  <a:pt x="3358" y="1220"/>
                  <a:pt x="3358" y="1217"/>
                </a:cubicBezTo>
                <a:cubicBezTo>
                  <a:pt x="3358" y="1206"/>
                  <a:pt x="3349" y="1196"/>
                  <a:pt x="3337" y="1196"/>
                </a:cubicBezTo>
                <a:cubicBezTo>
                  <a:pt x="3334" y="1196"/>
                  <a:pt x="3332" y="1197"/>
                  <a:pt x="3329" y="1198"/>
                </a:cubicBezTo>
                <a:cubicBezTo>
                  <a:pt x="3241" y="1099"/>
                  <a:pt x="3241" y="1099"/>
                  <a:pt x="3241" y="1099"/>
                </a:cubicBezTo>
                <a:cubicBezTo>
                  <a:pt x="3241" y="1098"/>
                  <a:pt x="3241" y="1098"/>
                  <a:pt x="3241" y="1097"/>
                </a:cubicBezTo>
                <a:cubicBezTo>
                  <a:pt x="3241" y="1046"/>
                  <a:pt x="3241" y="1046"/>
                  <a:pt x="3241" y="1046"/>
                </a:cubicBezTo>
                <a:cubicBezTo>
                  <a:pt x="3473" y="1020"/>
                  <a:pt x="3473" y="1020"/>
                  <a:pt x="3473" y="1020"/>
                </a:cubicBezTo>
                <a:cubicBezTo>
                  <a:pt x="3475" y="1026"/>
                  <a:pt x="3480" y="1031"/>
                  <a:pt x="3487" y="1031"/>
                </a:cubicBezTo>
                <a:cubicBezTo>
                  <a:pt x="3497" y="1327"/>
                  <a:pt x="3497" y="1327"/>
                  <a:pt x="3497" y="1327"/>
                </a:cubicBezTo>
                <a:lnTo>
                  <a:pt x="3484" y="1327"/>
                </a:lnTo>
                <a:close/>
                <a:moveTo>
                  <a:pt x="3482" y="1002"/>
                </a:moveTo>
                <a:cubicBezTo>
                  <a:pt x="3477" y="1004"/>
                  <a:pt x="3473" y="1009"/>
                  <a:pt x="3473" y="1016"/>
                </a:cubicBezTo>
                <a:cubicBezTo>
                  <a:pt x="3241" y="1042"/>
                  <a:pt x="3241" y="1042"/>
                  <a:pt x="3241" y="1042"/>
                </a:cubicBezTo>
                <a:cubicBezTo>
                  <a:pt x="3241" y="1014"/>
                  <a:pt x="3241" y="1014"/>
                  <a:pt x="3241" y="1014"/>
                </a:cubicBezTo>
                <a:cubicBezTo>
                  <a:pt x="3241" y="1011"/>
                  <a:pt x="3239" y="1007"/>
                  <a:pt x="3236" y="1007"/>
                </a:cubicBezTo>
                <a:cubicBezTo>
                  <a:pt x="3189" y="1007"/>
                  <a:pt x="3189" y="1007"/>
                  <a:pt x="3189" y="1007"/>
                </a:cubicBezTo>
                <a:cubicBezTo>
                  <a:pt x="3158" y="843"/>
                  <a:pt x="3158" y="843"/>
                  <a:pt x="3158" y="843"/>
                </a:cubicBezTo>
                <a:cubicBezTo>
                  <a:pt x="3167" y="843"/>
                  <a:pt x="3167" y="843"/>
                  <a:pt x="3167" y="843"/>
                </a:cubicBezTo>
                <a:cubicBezTo>
                  <a:pt x="3170" y="843"/>
                  <a:pt x="3173" y="841"/>
                  <a:pt x="3173" y="838"/>
                </a:cubicBezTo>
                <a:cubicBezTo>
                  <a:pt x="3173" y="809"/>
                  <a:pt x="3173" y="809"/>
                  <a:pt x="3173" y="809"/>
                </a:cubicBezTo>
                <a:cubicBezTo>
                  <a:pt x="3173" y="806"/>
                  <a:pt x="3170" y="803"/>
                  <a:pt x="3167" y="803"/>
                </a:cubicBezTo>
                <a:cubicBezTo>
                  <a:pt x="3331" y="514"/>
                  <a:pt x="3331" y="514"/>
                  <a:pt x="3331" y="514"/>
                </a:cubicBezTo>
                <a:cubicBezTo>
                  <a:pt x="3333" y="515"/>
                  <a:pt x="3335" y="515"/>
                  <a:pt x="3337" y="515"/>
                </a:cubicBezTo>
                <a:cubicBezTo>
                  <a:pt x="3337" y="515"/>
                  <a:pt x="3338" y="515"/>
                  <a:pt x="3339" y="515"/>
                </a:cubicBezTo>
                <a:lnTo>
                  <a:pt x="3482" y="1002"/>
                </a:lnTo>
                <a:close/>
              </a:path>
            </a:pathLst>
          </a:custGeom>
          <a:gradFill flip="none" rotWithShape="1">
            <a:gsLst>
              <a:gs pos="0">
                <a:schemeClr val="tx2">
                  <a:lumMod val="40000"/>
                  <a:lumOff val="60000"/>
                  <a:alpha val="53000"/>
                </a:schemeClr>
              </a:gs>
              <a:gs pos="100000">
                <a:schemeClr val="tx2">
                  <a:lumMod val="40000"/>
                  <a:lumOff val="60000"/>
                  <a:alpha val="31000"/>
                </a:schemeClr>
              </a:gs>
            </a:gsLst>
            <a:path path="circle">
              <a:fillToRect l="50000" t="50000" r="50000" b="50000"/>
            </a:path>
            <a:tileRect/>
          </a:gradFill>
          <a:ln>
            <a:noFill/>
          </a:ln>
        </p:spPr>
        <p:txBody>
          <a:bodyPr vert="horz" wrap="square" lIns="182880" tIns="91440" rIns="182880" bIns="91440" numCol="1" anchor="t" anchorCtr="0" compatLnSpc="1">
            <a:prstTxWarp prst="textNoShape">
              <a:avLst/>
            </a:prstTxWarp>
          </a:bodyPr>
          <a:lstStyle/>
          <a:p>
            <a:pPr defTabSz="825334">
              <a:spcBef>
                <a:spcPts val="3000"/>
              </a:spcBef>
            </a:pPr>
            <a:endParaRPr lang="en-US" sz="5498">
              <a:latin typeface="Open Sans Light"/>
            </a:endParaRPr>
          </a:p>
        </p:txBody>
      </p:sp>
    </p:spTree>
    <p:extLst>
      <p:ext uri="{BB962C8B-B14F-4D97-AF65-F5344CB8AC3E}">
        <p14:creationId xmlns:p14="http://schemas.microsoft.com/office/powerpoint/2010/main" val="257378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0000" decel="68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50" fill="hold"/>
                                        <p:tgtEl>
                                          <p:spTgt spid="5"/>
                                        </p:tgtEl>
                                        <p:attrNameLst>
                                          <p:attrName>ppt_x</p:attrName>
                                        </p:attrNameLst>
                                      </p:cBhvr>
                                      <p:tavLst>
                                        <p:tav tm="0">
                                          <p:val>
                                            <p:strVal val="0-#ppt_w/2"/>
                                          </p:val>
                                        </p:tav>
                                        <p:tav tm="100000">
                                          <p:val>
                                            <p:strVal val="#ppt_x"/>
                                          </p:val>
                                        </p:tav>
                                      </p:tavLst>
                                    </p:anim>
                                    <p:anim calcmode="lin" valueType="num">
                                      <p:cBhvr additive="base">
                                        <p:cTn id="8" dur="8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x" preserve="1">
  <p:cSld name="1_Logo (Network)">
    <p:bg>
      <p:bgRef idx="1001">
        <a:schemeClr val="bg2"/>
      </p:bgRef>
    </p:bg>
    <p:spTree>
      <p:nvGrpSpPr>
        <p:cNvPr id="1" name=""/>
        <p:cNvGrpSpPr/>
        <p:nvPr/>
      </p:nvGrpSpPr>
      <p:grpSpPr>
        <a:xfrm>
          <a:off x="0" y="0"/>
          <a:ext cx="0" cy="0"/>
          <a:chOff x="0" y="0"/>
          <a:chExt cx="0" cy="0"/>
        </a:xfrm>
      </p:grpSpPr>
      <p:pic>
        <p:nvPicPr>
          <p:cNvPr id="2" name="pasted-image.pdf"/>
          <p:cNvPicPr/>
          <p:nvPr userDrawn="1"/>
        </p:nvPicPr>
        <p:blipFill>
          <a:blip r:embed="rId2" cstate="email">
            <a:extLst>
              <a:ext uri="{28A0092B-C50C-407E-A947-70E740481C1C}">
                <a14:useLocalDpi xmlns:a14="http://schemas.microsoft.com/office/drawing/2010/main" val="0"/>
              </a:ext>
            </a:extLst>
          </a:blip>
          <a:stretch>
            <a:fillRect/>
          </a:stretch>
        </p:blipFill>
        <p:spPr>
          <a:xfrm>
            <a:off x="-102320" y="-63319"/>
            <a:ext cx="24639443" cy="13859686"/>
          </a:xfrm>
          <a:prstGeom prst="rect">
            <a:avLst/>
          </a:prstGeom>
          <a:ln w="12700">
            <a:miter lim="400000"/>
          </a:ln>
        </p:spPr>
      </p:pic>
    </p:spTree>
    <p:extLst>
      <p:ext uri="{BB962C8B-B14F-4D97-AF65-F5344CB8AC3E}">
        <p14:creationId xmlns:p14="http://schemas.microsoft.com/office/powerpoint/2010/main" val="1651388788"/>
      </p:ext>
    </p:extLst>
  </p:cSld>
  <p:clrMapOvr>
    <a:overrideClrMapping bg1="dk1" tx1="lt1" bg2="dk2" tx2="lt2" accent1="accent1" accent2="accent2" accent3="accent3" accent4="accent4" accent5="accent5" accent6="accent6" hlink="hlink" folHlink="folHlink"/>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x" preserve="1">
  <p:cSld name="Blank (Network)">
    <p:bg>
      <p:bgPr>
        <a:solidFill>
          <a:schemeClr val="bg2"/>
        </a:solidFill>
        <a:effectLst/>
      </p:bgPr>
    </p:bg>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23711430" y="13174179"/>
            <a:ext cx="371576" cy="270843"/>
          </a:xfrm>
          <a:prstGeom prst="rect">
            <a:avLst/>
          </a:prstGeom>
          <a:ln w="12700">
            <a:miter lim="400000"/>
          </a:ln>
        </p:spPr>
        <p:txBody>
          <a:bodyPr wrap="none" lIns="0" tIns="0" rIns="0" bIns="0">
            <a:spAutoFit/>
          </a:bodyPr>
          <a:lstStyle>
            <a:lvl1pPr marL="420572" indent="-302064" defTabSz="584084">
              <a:lnSpc>
                <a:spcPct val="110000"/>
              </a:lnSpc>
              <a:spcBef>
                <a:spcPts val="0"/>
              </a:spcBef>
              <a:tabLst>
                <a:tab pos="3999700" algn="l"/>
              </a:tabLst>
              <a:defRPr sz="1600" b="1" spc="0">
                <a:solidFill>
                  <a:srgbClr val="FFFFFF"/>
                </a:solidFill>
                <a:latin typeface="+mn-lt"/>
                <a:ea typeface="+mn-ea"/>
                <a:cs typeface="+mn-cs"/>
                <a:sym typeface="Open Sans"/>
              </a:defRPr>
            </a:lvl1pPr>
          </a:lstStyle>
          <a:p>
            <a:fld id="{86CB4B4D-7CA3-9044-876B-883B54F8677D}" type="slidenum">
              <a:rPr>
                <a:latin typeface="Open Sans Light"/>
              </a:rPr>
              <a:pPr/>
              <a:t>‹#›</a:t>
            </a:fld>
            <a:endParaRPr>
              <a:latin typeface="Open Sans Light"/>
            </a:endParaRPr>
          </a:p>
        </p:txBody>
      </p:sp>
      <p:pic>
        <p:nvPicPr>
          <p:cNvPr id="4" name="pasted-image.pdf"/>
          <p:cNvPicPr/>
          <p:nvPr userDrawn="1"/>
        </p:nvPicPr>
        <p:blipFill>
          <a:blip r:embed="rId2" cstate="email">
            <a:extLst>
              <a:ext uri="{28A0092B-C50C-407E-A947-70E740481C1C}">
                <a14:useLocalDpi xmlns:a14="http://schemas.microsoft.com/office/drawing/2010/main" val="0"/>
              </a:ext>
            </a:extLst>
          </a:blip>
          <a:stretch>
            <a:fillRect/>
          </a:stretch>
        </p:blipFill>
        <p:spPr>
          <a:xfrm>
            <a:off x="-102322" y="-63319"/>
            <a:ext cx="24639443" cy="13859686"/>
          </a:xfrm>
          <a:prstGeom prst="rect">
            <a:avLst/>
          </a:prstGeom>
          <a:ln w="12700">
            <a:miter lim="400000"/>
          </a:ln>
        </p:spPr>
      </p:pic>
    </p:spTree>
    <p:extLst>
      <p:ext uri="{BB962C8B-B14F-4D97-AF65-F5344CB8AC3E}">
        <p14:creationId xmlns:p14="http://schemas.microsoft.com/office/powerpoint/2010/main" val="36350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651" y="10480548"/>
            <a:ext cx="18478700" cy="1008537"/>
          </a:xfrm>
        </p:spPr>
        <p:txBody>
          <a:bodyPr vert="horz" anchor="t"/>
          <a:lstStyle>
            <a:lvl1pPr algn="ctr">
              <a:defRPr b="0" i="0" baseline="0">
                <a:latin typeface="Open Sans"/>
                <a:cs typeface="Open Sans"/>
              </a:defRPr>
            </a:lvl1pPr>
          </a:lstStyle>
          <a:p>
            <a:pPr lvl="0"/>
            <a:r>
              <a:rPr lang="en-US" dirty="0" smtClean="0"/>
              <a:t>Month XX, 2015</a:t>
            </a:r>
          </a:p>
        </p:txBody>
      </p:sp>
      <p:sp>
        <p:nvSpPr>
          <p:cNvPr id="4" name="Title 1"/>
          <p:cNvSpPr>
            <a:spLocks noGrp="1"/>
          </p:cNvSpPr>
          <p:nvPr>
            <p:ph type="title" hasCustomPrompt="1"/>
          </p:nvPr>
        </p:nvSpPr>
        <p:spPr>
          <a:xfrm>
            <a:off x="2952650" y="9030629"/>
            <a:ext cx="18478700" cy="1413633"/>
          </a:xfrm>
        </p:spPr>
        <p:txBody>
          <a:bodyPr vert="horz"/>
          <a:lstStyle>
            <a:lvl1pPr>
              <a:defRPr sz="8000" baseline="0">
                <a:latin typeface="+mj-lt"/>
                <a:cs typeface="Open Sans Semibold"/>
              </a:defRPr>
            </a:lvl1pPr>
          </a:lstStyle>
          <a:p>
            <a:r>
              <a:rPr lang="en-US" dirty="0" smtClean="0"/>
              <a:t>Title</a:t>
            </a:r>
            <a:endParaRPr lang="en-US" dirty="0"/>
          </a:p>
        </p:txBody>
      </p:sp>
      <p:grpSp>
        <p:nvGrpSpPr>
          <p:cNvPr id="12" name="Group 11"/>
          <p:cNvGrpSpPr/>
          <p:nvPr/>
        </p:nvGrpSpPr>
        <p:grpSpPr>
          <a:xfrm>
            <a:off x="9702800" y="2911868"/>
            <a:ext cx="4961467" cy="4638433"/>
            <a:chOff x="519712" y="689430"/>
            <a:chExt cx="5011939" cy="4685618"/>
          </a:xfrm>
          <a:solidFill>
            <a:srgbClr val="1466DE"/>
          </a:solidFill>
        </p:grpSpPr>
        <p:sp>
          <p:nvSpPr>
            <p:cNvPr id="13"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7"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grpSp>
        <p:nvGrpSpPr>
          <p:cNvPr id="10" name="Group 9"/>
          <p:cNvGrpSpPr/>
          <p:nvPr userDrawn="1"/>
        </p:nvGrpSpPr>
        <p:grpSpPr>
          <a:xfrm>
            <a:off x="9702800" y="2911868"/>
            <a:ext cx="4961467" cy="4638433"/>
            <a:chOff x="519712" y="689430"/>
            <a:chExt cx="5011939" cy="4685618"/>
          </a:xfrm>
          <a:solidFill>
            <a:srgbClr val="1466DE"/>
          </a:solidFill>
        </p:grpSpPr>
        <p:sp>
          <p:nvSpPr>
            <p:cNvPr id="11"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8"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9"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0"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1"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4031130111"/>
      </p:ext>
    </p:extLst>
  </p:cSld>
  <p:clrMapOvr>
    <a:masterClrMapping/>
  </p:clrMapOvr>
  <p:transition xmlns:p14="http://schemas.microsoft.com/office/powerpoint/2010/main" spd="med"/>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Name (Dropbox)">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622643" y="3483424"/>
            <a:ext cx="2948214" cy="2727944"/>
          </a:xfrm>
          <a:prstGeom prst="rect">
            <a:avLst/>
          </a:prstGeom>
        </p:spPr>
      </p:pic>
      <p:sp>
        <p:nvSpPr>
          <p:cNvPr id="3" name="Text Placeholder 3"/>
          <p:cNvSpPr>
            <a:spLocks noGrp="1"/>
          </p:cNvSpPr>
          <p:nvPr>
            <p:ph type="body" sz="quarter" idx="10" hasCustomPrompt="1"/>
          </p:nvPr>
        </p:nvSpPr>
        <p:spPr>
          <a:xfrm>
            <a:off x="2952651" y="8898816"/>
            <a:ext cx="18478700" cy="1008537"/>
          </a:xfrm>
        </p:spPr>
        <p:txBody>
          <a:bodyPr vert="horz" anchor="t"/>
          <a:lstStyle>
            <a:lvl1pPr algn="ctr">
              <a:defRPr sz="4800" b="0" i="0" baseline="0">
                <a:latin typeface="Open Sans"/>
                <a:cs typeface="Open Sans"/>
              </a:defRPr>
            </a:lvl1pPr>
          </a:lstStyle>
          <a:p>
            <a:pPr lvl="0"/>
            <a:r>
              <a:rPr lang="en-US" dirty="0" smtClean="0"/>
              <a:t>Job Title, Dropbox</a:t>
            </a:r>
          </a:p>
        </p:txBody>
      </p:sp>
      <p:sp>
        <p:nvSpPr>
          <p:cNvPr id="4" name="Title 1"/>
          <p:cNvSpPr>
            <a:spLocks noGrp="1"/>
          </p:cNvSpPr>
          <p:nvPr>
            <p:ph type="title" hasCustomPrompt="1"/>
          </p:nvPr>
        </p:nvSpPr>
        <p:spPr>
          <a:xfrm>
            <a:off x="2952650" y="7424128"/>
            <a:ext cx="18478700" cy="1413633"/>
          </a:xfrm>
        </p:spPr>
        <p:txBody>
          <a:bodyPr vert="horz"/>
          <a:lstStyle>
            <a:lvl1pPr>
              <a:defRPr sz="8000" baseline="0">
                <a:latin typeface="Open Sans Semibold"/>
                <a:cs typeface="Open Sans Semibold"/>
              </a:defRPr>
            </a:lvl1pPr>
          </a:lstStyle>
          <a:p>
            <a:r>
              <a:rPr lang="en-US" dirty="0" smtClean="0"/>
              <a:t>Name</a:t>
            </a:r>
            <a:endParaRPr lang="en-US" dirty="0"/>
          </a:p>
        </p:txBody>
      </p:sp>
      <p:pic>
        <p:nvPicPr>
          <p:cNvPr id="5" name="Picture 4"/>
          <p:cNvPicPr>
            <a:picLocks noChangeAspect="1"/>
          </p:cNvPicPr>
          <p:nvPr userDrawn="1"/>
        </p:nvPicPr>
        <p:blipFill>
          <a:blip r:embed="rId2"/>
          <a:stretch>
            <a:fillRect/>
          </a:stretch>
        </p:blipFill>
        <p:spPr>
          <a:xfrm>
            <a:off x="10622643" y="3483424"/>
            <a:ext cx="2948214" cy="2727944"/>
          </a:xfrm>
          <a:prstGeom prst="rect">
            <a:avLst/>
          </a:prstGeom>
        </p:spPr>
      </p:pic>
    </p:spTree>
    <p:extLst>
      <p:ext uri="{BB962C8B-B14F-4D97-AF65-F5344CB8AC3E}">
        <p14:creationId xmlns:p14="http://schemas.microsoft.com/office/powerpoint/2010/main" val="2378721463"/>
      </p:ext>
    </p:extLst>
  </p:cSld>
  <p:clrMapOvr>
    <a:masterClrMapping/>
  </p:clrMapOvr>
  <p:transition xmlns:p14="http://schemas.microsoft.com/office/powerpoint/2010/main" spd="med"/>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Logo ">
    <p:spTree>
      <p:nvGrpSpPr>
        <p:cNvPr id="1" name=""/>
        <p:cNvGrpSpPr/>
        <p:nvPr/>
      </p:nvGrpSpPr>
      <p:grpSpPr>
        <a:xfrm>
          <a:off x="0" y="0"/>
          <a:ext cx="0" cy="0"/>
          <a:chOff x="0" y="0"/>
          <a:chExt cx="0" cy="0"/>
        </a:xfrm>
      </p:grpSpPr>
      <p:grpSp>
        <p:nvGrpSpPr>
          <p:cNvPr id="5" name="Group 4"/>
          <p:cNvGrpSpPr/>
          <p:nvPr/>
        </p:nvGrpSpPr>
        <p:grpSpPr>
          <a:xfrm>
            <a:off x="9702800" y="4573972"/>
            <a:ext cx="4961467" cy="4638433"/>
            <a:chOff x="519712" y="689430"/>
            <a:chExt cx="5011939" cy="4685618"/>
          </a:xfrm>
          <a:solidFill>
            <a:srgbClr val="1466DE"/>
          </a:solidFill>
        </p:grpSpPr>
        <p:sp>
          <p:nvSpPr>
            <p:cNvPr id="6"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7"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8"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0"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1"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grpSp>
        <p:nvGrpSpPr>
          <p:cNvPr id="9" name="Group 8"/>
          <p:cNvGrpSpPr/>
          <p:nvPr userDrawn="1"/>
        </p:nvGrpSpPr>
        <p:grpSpPr>
          <a:xfrm>
            <a:off x="9702800" y="4573972"/>
            <a:ext cx="4961467" cy="4638433"/>
            <a:chOff x="519712" y="689430"/>
            <a:chExt cx="5011939" cy="4685618"/>
          </a:xfrm>
          <a:solidFill>
            <a:srgbClr val="1466DE"/>
          </a:solidFill>
        </p:grpSpPr>
        <p:sp>
          <p:nvSpPr>
            <p:cNvPr id="12"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3"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378683309"/>
      </p:ext>
    </p:extLst>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Name (Dropbox)">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622643" y="3483424"/>
            <a:ext cx="2948214" cy="2727944"/>
          </a:xfrm>
          <a:prstGeom prst="rect">
            <a:avLst/>
          </a:prstGeom>
        </p:spPr>
      </p:pic>
      <p:sp>
        <p:nvSpPr>
          <p:cNvPr id="3" name="Text Placeholder 3"/>
          <p:cNvSpPr>
            <a:spLocks noGrp="1"/>
          </p:cNvSpPr>
          <p:nvPr>
            <p:ph type="body" sz="quarter" idx="10" hasCustomPrompt="1"/>
          </p:nvPr>
        </p:nvSpPr>
        <p:spPr>
          <a:xfrm>
            <a:off x="2952651" y="8898816"/>
            <a:ext cx="18478700" cy="1008537"/>
          </a:xfrm>
        </p:spPr>
        <p:txBody>
          <a:bodyPr vert="horz" anchor="t"/>
          <a:lstStyle>
            <a:lvl1pPr algn="ctr">
              <a:defRPr sz="4800" b="0" i="0" baseline="0">
                <a:latin typeface="Open Sans"/>
                <a:cs typeface="Open Sans"/>
              </a:defRPr>
            </a:lvl1pPr>
          </a:lstStyle>
          <a:p>
            <a:pPr lvl="0"/>
            <a:r>
              <a:rPr lang="en-US" dirty="0" smtClean="0"/>
              <a:t>Job Title, Dropbox</a:t>
            </a:r>
          </a:p>
        </p:txBody>
      </p:sp>
      <p:sp>
        <p:nvSpPr>
          <p:cNvPr id="4" name="Title 1"/>
          <p:cNvSpPr>
            <a:spLocks noGrp="1"/>
          </p:cNvSpPr>
          <p:nvPr>
            <p:ph type="title" hasCustomPrompt="1"/>
          </p:nvPr>
        </p:nvSpPr>
        <p:spPr>
          <a:xfrm>
            <a:off x="2952650" y="7424128"/>
            <a:ext cx="18478700" cy="1413633"/>
          </a:xfrm>
        </p:spPr>
        <p:txBody>
          <a:bodyPr vert="horz"/>
          <a:lstStyle>
            <a:lvl1pPr>
              <a:defRPr sz="8000" baseline="0">
                <a:latin typeface="Open Sans Semibold"/>
                <a:cs typeface="Open Sans Semibold"/>
              </a:defRPr>
            </a:lvl1pPr>
          </a:lstStyle>
          <a:p>
            <a:r>
              <a:rPr lang="en-US" dirty="0" smtClean="0"/>
              <a:t>Name</a:t>
            </a:r>
            <a:endParaRPr lang="en-US" dirty="0"/>
          </a:p>
        </p:txBody>
      </p:sp>
      <p:pic>
        <p:nvPicPr>
          <p:cNvPr id="5" name="Picture 4"/>
          <p:cNvPicPr>
            <a:picLocks noChangeAspect="1"/>
          </p:cNvPicPr>
          <p:nvPr userDrawn="1"/>
        </p:nvPicPr>
        <p:blipFill>
          <a:blip r:embed="rId2"/>
          <a:stretch>
            <a:fillRect/>
          </a:stretch>
        </p:blipFill>
        <p:spPr>
          <a:xfrm>
            <a:off x="10622643" y="3483424"/>
            <a:ext cx="2948214" cy="2727944"/>
          </a:xfrm>
          <a:prstGeom prst="rect">
            <a:avLst/>
          </a:prstGeom>
        </p:spPr>
      </p:pic>
    </p:spTree>
    <p:extLst>
      <p:ext uri="{BB962C8B-B14F-4D97-AF65-F5344CB8AC3E}">
        <p14:creationId xmlns:p14="http://schemas.microsoft.com/office/powerpoint/2010/main" val="262047263"/>
      </p:ext>
    </p:extLst>
  </p:cSld>
  <p:clrMapOvr>
    <a:masterClrMapping/>
  </p:clrMapOvr>
  <p:transition xmlns:p14="http://schemas.microsoft.com/office/powerpoint/2010/main" spd="med"/>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095949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 2 Column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numCol="2" spcCol="182880"/>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62007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Tree>
    <p:extLst>
      <p:ext uri="{BB962C8B-B14F-4D97-AF65-F5344CB8AC3E}">
        <p14:creationId xmlns:p14="http://schemas.microsoft.com/office/powerpoint/2010/main" val="21544256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 Footer">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281714" y="12915297"/>
            <a:ext cx="16495713" cy="443819"/>
          </a:xfrm>
        </p:spPr>
        <p:txBody>
          <a:bodyPr vert="horz" anchor="ctr"/>
          <a:lstStyle>
            <a:lvl1pPr marL="0" marR="0" indent="0" algn="ctr" defTabSz="825500" rtl="0" fontAlgn="auto" latinLnBrk="1" hangingPunct="0">
              <a:lnSpc>
                <a:spcPct val="100000"/>
              </a:lnSpc>
              <a:spcBef>
                <a:spcPts val="3000"/>
              </a:spcBef>
              <a:spcAft>
                <a:spcPts val="0"/>
              </a:spcAft>
              <a:buClrTx/>
              <a:buSzTx/>
              <a:buFontTx/>
              <a:buNone/>
              <a:tabLst/>
              <a:defRPr kumimoji="0" lang="en-US" sz="1600" b="0" i="0" u="none" strike="noStrike" cap="none" spc="0" normalizeH="0" baseline="0" dirty="0">
                <a:ln>
                  <a:noFill/>
                </a:ln>
                <a:solidFill>
                  <a:schemeClr val="accent1"/>
                </a:solidFill>
                <a:effectLst/>
                <a:uFillTx/>
                <a:sym typeface="Open Sans Light"/>
              </a:defRPr>
            </a:lvl1pPr>
          </a:lstStyle>
          <a:p>
            <a:pPr marL="0" marR="0" indent="0" defTabSz="825500" rtl="0" fontAlgn="auto" latinLnBrk="1" hangingPunct="0">
              <a:lnSpc>
                <a:spcPct val="100000"/>
              </a:lnSpc>
              <a:spcBef>
                <a:spcPts val="3000"/>
              </a:spcBef>
              <a:spcAft>
                <a:spcPts val="0"/>
              </a:spcAft>
              <a:buClrTx/>
              <a:buSzTx/>
              <a:buFontTx/>
              <a:buNone/>
              <a:tabLst/>
            </a:pPr>
            <a:r>
              <a:rPr kumimoji="0" lang="en-US" sz="1600" b="0" i="0" u="none" strike="noStrike" cap="none" spc="0" normalizeH="0" baseline="0" dirty="0" smtClean="0">
                <a:ln>
                  <a:noFill/>
                </a:ln>
                <a:solidFill>
                  <a:schemeClr val="accent1"/>
                </a:solidFill>
                <a:effectLst/>
                <a:uFillTx/>
                <a:latin typeface="+mn-lt"/>
                <a:ea typeface="+mj-ea"/>
                <a:cs typeface="+mj-cs"/>
                <a:sym typeface="Open Sans Light"/>
              </a:rPr>
              <a:t>Source: Site</a:t>
            </a:r>
            <a:r>
              <a:rPr kumimoji="0" lang="en-US" sz="1600" b="0" i="0" u="none" strike="noStrike" cap="none" spc="0" normalizeH="0" dirty="0" smtClean="0">
                <a:ln>
                  <a:noFill/>
                </a:ln>
                <a:solidFill>
                  <a:schemeClr val="accent1"/>
                </a:solidFill>
                <a:effectLst/>
                <a:uFillTx/>
                <a:latin typeface="+mn-lt"/>
                <a:ea typeface="+mj-ea"/>
                <a:cs typeface="+mj-cs"/>
                <a:sym typeface="Open Sans Light"/>
              </a:rPr>
              <a:t> the data gathered in the chart above</a:t>
            </a:r>
            <a:endParaRPr kumimoji="0" lang="en-US" sz="1600" b="0" i="0" u="none" strike="noStrike" cap="none" spc="0" normalizeH="0" baseline="0" dirty="0">
              <a:ln>
                <a:noFill/>
              </a:ln>
              <a:solidFill>
                <a:schemeClr val="accent1"/>
              </a:solidFill>
              <a:effectLst/>
              <a:uFillTx/>
              <a:latin typeface="+mn-lt"/>
              <a:ea typeface="+mj-ea"/>
              <a:cs typeface="+mj-cs"/>
              <a:sym typeface="Open Sans Light"/>
            </a:endParaRPr>
          </a:p>
        </p:txBody>
      </p:sp>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Tree>
    <p:extLst>
      <p:ext uri="{BB962C8B-B14F-4D97-AF65-F5344CB8AC3E}">
        <p14:creationId xmlns:p14="http://schemas.microsoft.com/office/powerpoint/2010/main" val="7029133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 Subtitle +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4538684"/>
            <a:ext cx="18510250" cy="7653315"/>
          </a:xfrm>
        </p:spPr>
        <p:txBody>
          <a:bodyPr vert="horz" numCol="1" spcCol="182880"/>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Tree>
    <p:extLst>
      <p:ext uri="{BB962C8B-B14F-4D97-AF65-F5344CB8AC3E}">
        <p14:creationId xmlns:p14="http://schemas.microsoft.com/office/powerpoint/2010/main" val="217695457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1_Title | Subtitle + 2 Column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4538684"/>
            <a:ext cx="18510250" cy="7653315"/>
          </a:xfrm>
        </p:spPr>
        <p:txBody>
          <a:bodyPr vert="horz" numCol="2" spcCol="182880"/>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Tree>
    <p:extLst>
      <p:ext uri="{BB962C8B-B14F-4D97-AF65-F5344CB8AC3E}">
        <p14:creationId xmlns:p14="http://schemas.microsoft.com/office/powerpoint/2010/main" val="13919113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tle | Subtitle Onl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Tree>
    <p:extLst>
      <p:ext uri="{BB962C8B-B14F-4D97-AF65-F5344CB8AC3E}">
        <p14:creationId xmlns:p14="http://schemas.microsoft.com/office/powerpoint/2010/main" val="12422979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 Subtitle | Footer">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
        <p:nvSpPr>
          <p:cNvPr id="4" name="Text Placeholder 6"/>
          <p:cNvSpPr>
            <a:spLocks noGrp="1"/>
          </p:cNvSpPr>
          <p:nvPr>
            <p:ph type="body" sz="quarter" idx="10" hasCustomPrompt="1"/>
          </p:nvPr>
        </p:nvSpPr>
        <p:spPr>
          <a:xfrm>
            <a:off x="4281714" y="12915297"/>
            <a:ext cx="16495713" cy="443819"/>
          </a:xfrm>
        </p:spPr>
        <p:txBody>
          <a:bodyPr vert="horz" anchor="ctr"/>
          <a:lstStyle>
            <a:lvl1pPr marL="0" marR="0" indent="0" algn="ctr" defTabSz="825500" rtl="0" fontAlgn="auto" latinLnBrk="1" hangingPunct="0">
              <a:lnSpc>
                <a:spcPct val="100000"/>
              </a:lnSpc>
              <a:spcBef>
                <a:spcPts val="3000"/>
              </a:spcBef>
              <a:spcAft>
                <a:spcPts val="0"/>
              </a:spcAft>
              <a:buClrTx/>
              <a:buSzTx/>
              <a:buFontTx/>
              <a:buNone/>
              <a:tabLst/>
              <a:defRPr kumimoji="0" lang="en-US" sz="1600" b="0" i="0" u="none" strike="noStrike" cap="none" spc="0" normalizeH="0" baseline="0" dirty="0">
                <a:ln>
                  <a:noFill/>
                </a:ln>
                <a:solidFill>
                  <a:schemeClr val="accent1"/>
                </a:solidFill>
                <a:effectLst/>
                <a:uFillTx/>
                <a:sym typeface="Open Sans Light"/>
              </a:defRPr>
            </a:lvl1pPr>
          </a:lstStyle>
          <a:p>
            <a:pPr marL="0" marR="0" indent="0" defTabSz="825500" rtl="0" fontAlgn="auto" latinLnBrk="1" hangingPunct="0">
              <a:lnSpc>
                <a:spcPct val="100000"/>
              </a:lnSpc>
              <a:spcBef>
                <a:spcPts val="3000"/>
              </a:spcBef>
              <a:spcAft>
                <a:spcPts val="0"/>
              </a:spcAft>
              <a:buClrTx/>
              <a:buSzTx/>
              <a:buFontTx/>
              <a:buNone/>
              <a:tabLst/>
            </a:pPr>
            <a:r>
              <a:rPr kumimoji="0" lang="en-US" sz="1600" b="0" i="0" u="none" strike="noStrike" cap="none" spc="0" normalizeH="0" baseline="0" dirty="0" smtClean="0">
                <a:ln>
                  <a:noFill/>
                </a:ln>
                <a:solidFill>
                  <a:schemeClr val="accent1"/>
                </a:solidFill>
                <a:effectLst/>
                <a:uFillTx/>
                <a:latin typeface="+mn-lt"/>
                <a:ea typeface="+mj-ea"/>
                <a:cs typeface="+mj-cs"/>
                <a:sym typeface="Open Sans Light"/>
              </a:rPr>
              <a:t>Source: Site</a:t>
            </a:r>
            <a:r>
              <a:rPr kumimoji="0" lang="en-US" sz="1600" b="0" i="0" u="none" strike="noStrike" cap="none" spc="0" normalizeH="0" dirty="0" smtClean="0">
                <a:ln>
                  <a:noFill/>
                </a:ln>
                <a:solidFill>
                  <a:schemeClr val="accent1"/>
                </a:solidFill>
                <a:effectLst/>
                <a:uFillTx/>
                <a:latin typeface="+mn-lt"/>
                <a:ea typeface="+mj-ea"/>
                <a:cs typeface="+mj-cs"/>
                <a:sym typeface="Open Sans Light"/>
              </a:rPr>
              <a:t> the data gathered in the chart above</a:t>
            </a:r>
            <a:endParaRPr kumimoji="0" lang="en-US" sz="1600" b="0" i="0" u="none" strike="noStrike" cap="none" spc="0" normalizeH="0" baseline="0" dirty="0">
              <a:ln>
                <a:noFill/>
              </a:ln>
              <a:solidFill>
                <a:schemeClr val="accent1"/>
              </a:solidFill>
              <a:effectLst/>
              <a:uFillTx/>
              <a:latin typeface="+mn-lt"/>
              <a:ea typeface="+mj-ea"/>
              <a:cs typeface="+mj-cs"/>
              <a:sym typeface="Open Sans Light"/>
            </a:endParaRPr>
          </a:p>
        </p:txBody>
      </p:sp>
    </p:spTree>
    <p:extLst>
      <p:ext uri="{BB962C8B-B14F-4D97-AF65-F5344CB8AC3E}">
        <p14:creationId xmlns:p14="http://schemas.microsoft.com/office/powerpoint/2010/main" val="32575757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952650" y="2706064"/>
            <a:ext cx="18478700" cy="8029575"/>
          </a:xfrm>
        </p:spPr>
        <p:txBody>
          <a:bodyPr vert="horz"/>
          <a:lstStyle>
            <a:lvl1pPr marL="365760" indent="-731520">
              <a:defRPr sz="6000">
                <a:latin typeface="Open Sans Semibold"/>
                <a:cs typeface="Open Sans Semibold"/>
              </a:defRPr>
            </a:lvl1pPr>
          </a:lstStyle>
          <a:p>
            <a:pPr lvl="0"/>
            <a:r>
              <a:rPr lang="en-US" smtClean="0"/>
              <a:t>Click to edit Master text styles</a:t>
            </a:r>
          </a:p>
        </p:txBody>
      </p:sp>
      <p:sp>
        <p:nvSpPr>
          <p:cNvPr id="6" name="Text Placeholder 5"/>
          <p:cNvSpPr>
            <a:spLocks noGrp="1"/>
          </p:cNvSpPr>
          <p:nvPr>
            <p:ph type="body" sz="quarter" idx="12"/>
          </p:nvPr>
        </p:nvSpPr>
        <p:spPr>
          <a:xfrm>
            <a:off x="3257643" y="10758649"/>
            <a:ext cx="18173708" cy="694888"/>
          </a:xfrm>
        </p:spPr>
        <p:txBody>
          <a:bodyPr vert="horz"/>
          <a:lstStyle>
            <a:lvl1pPr>
              <a:defRPr sz="3200">
                <a:solidFill>
                  <a:srgbClr val="1466DE"/>
                </a:solidFill>
              </a:defRPr>
            </a:lvl1pPr>
          </a:lstStyle>
          <a:p>
            <a:pPr lvl="0"/>
            <a:r>
              <a:rPr lang="en-US" smtClean="0"/>
              <a:t>Click to edit Master text styles</a:t>
            </a:r>
          </a:p>
        </p:txBody>
      </p:sp>
    </p:spTree>
    <p:extLst>
      <p:ext uri="{BB962C8B-B14F-4D97-AF65-F5344CB8AC3E}">
        <p14:creationId xmlns:p14="http://schemas.microsoft.com/office/powerpoint/2010/main" val="24451294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ext (L) / Graphic">
    <p:spTree>
      <p:nvGrpSpPr>
        <p:cNvPr id="1" name=""/>
        <p:cNvGrpSpPr/>
        <p:nvPr/>
      </p:nvGrpSpPr>
      <p:grpSpPr>
        <a:xfrm>
          <a:off x="0" y="0"/>
          <a:ext cx="0" cy="0"/>
          <a:chOff x="0" y="0"/>
          <a:chExt cx="0" cy="0"/>
        </a:xfrm>
      </p:grpSpPr>
      <p:sp>
        <p:nvSpPr>
          <p:cNvPr id="8" name="Picture Placeholder 3"/>
          <p:cNvSpPr>
            <a:spLocks noGrp="1"/>
          </p:cNvSpPr>
          <p:nvPr>
            <p:ph type="pic" sz="quarter" idx="12"/>
          </p:nvPr>
        </p:nvSpPr>
        <p:spPr>
          <a:xfrm>
            <a:off x="13411200" y="2978150"/>
            <a:ext cx="8051800" cy="7683500"/>
          </a:xfrm>
          <a:noFill/>
          <a:ln>
            <a:solidFill>
              <a:schemeClr val="tx1"/>
            </a:solid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7" name="Text Placeholder 2"/>
          <p:cNvSpPr>
            <a:spLocks noGrp="1"/>
          </p:cNvSpPr>
          <p:nvPr>
            <p:ph type="body" sz="quarter" idx="11" hasCustomPrompt="1"/>
          </p:nvPr>
        </p:nvSpPr>
        <p:spPr>
          <a:xfrm>
            <a:off x="2428875" y="6064250"/>
            <a:ext cx="9572625" cy="1873250"/>
          </a:xfrm>
        </p:spPr>
        <p:txBody>
          <a:bodyPr vert="horz" anchor="ctr"/>
          <a:lstStyle>
            <a:lvl1pPr algn="ctr">
              <a:defRPr sz="8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281033485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ogo ">
    <p:spTree>
      <p:nvGrpSpPr>
        <p:cNvPr id="1" name=""/>
        <p:cNvGrpSpPr/>
        <p:nvPr/>
      </p:nvGrpSpPr>
      <p:grpSpPr>
        <a:xfrm>
          <a:off x="0" y="0"/>
          <a:ext cx="0" cy="0"/>
          <a:chOff x="0" y="0"/>
          <a:chExt cx="0" cy="0"/>
        </a:xfrm>
      </p:grpSpPr>
      <p:grpSp>
        <p:nvGrpSpPr>
          <p:cNvPr id="5" name="Group 4"/>
          <p:cNvGrpSpPr/>
          <p:nvPr/>
        </p:nvGrpSpPr>
        <p:grpSpPr>
          <a:xfrm>
            <a:off x="9702800" y="4573972"/>
            <a:ext cx="4961467" cy="4638433"/>
            <a:chOff x="519712" y="689430"/>
            <a:chExt cx="5011939" cy="4685618"/>
          </a:xfrm>
          <a:solidFill>
            <a:srgbClr val="1466DE"/>
          </a:solidFill>
        </p:grpSpPr>
        <p:sp>
          <p:nvSpPr>
            <p:cNvPr id="6"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7"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8"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0"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1"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grpSp>
        <p:nvGrpSpPr>
          <p:cNvPr id="9" name="Group 8"/>
          <p:cNvGrpSpPr/>
          <p:nvPr userDrawn="1"/>
        </p:nvGrpSpPr>
        <p:grpSpPr>
          <a:xfrm>
            <a:off x="9702800" y="4573972"/>
            <a:ext cx="4961467" cy="4638433"/>
            <a:chOff x="519712" y="689430"/>
            <a:chExt cx="5011939" cy="4685618"/>
          </a:xfrm>
          <a:solidFill>
            <a:srgbClr val="1466DE"/>
          </a:solidFill>
        </p:grpSpPr>
        <p:sp>
          <p:nvSpPr>
            <p:cNvPr id="12"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3"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2152355388"/>
      </p:ext>
    </p:extLst>
  </p:cSld>
  <p:clrMapOvr>
    <a:masterClrMapping/>
  </p:clrMapOvr>
  <p:transition xmlns:p14="http://schemas.microsoft.com/office/powerpoint/2010/main" spd="med"/>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1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953250" y="358775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6953250" y="901700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6953250" y="5461000"/>
            <a:ext cx="10763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Tree>
    <p:extLst>
      <p:ext uri="{BB962C8B-B14F-4D97-AF65-F5344CB8AC3E}">
        <p14:creationId xmlns:p14="http://schemas.microsoft.com/office/powerpoint/2010/main" val="156048879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2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4765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24765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24765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
        <p:nvSpPr>
          <p:cNvPr id="10" name="Text Placeholder 3"/>
          <p:cNvSpPr>
            <a:spLocks noGrp="1"/>
          </p:cNvSpPr>
          <p:nvPr>
            <p:ph type="body" sz="quarter" idx="13" hasCustomPrompt="1"/>
          </p:nvPr>
        </p:nvSpPr>
        <p:spPr>
          <a:xfrm>
            <a:off x="137160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1" name="Text Placeholder 3"/>
          <p:cNvSpPr>
            <a:spLocks noGrp="1"/>
          </p:cNvSpPr>
          <p:nvPr>
            <p:ph type="body" sz="quarter" idx="14" hasCustomPrompt="1"/>
          </p:nvPr>
        </p:nvSpPr>
        <p:spPr>
          <a:xfrm>
            <a:off x="137160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2" name="Text Placeholder 3"/>
          <p:cNvSpPr>
            <a:spLocks noGrp="1"/>
          </p:cNvSpPr>
          <p:nvPr>
            <p:ph type="body" sz="quarter" idx="15" hasCustomPrompt="1"/>
          </p:nvPr>
        </p:nvSpPr>
        <p:spPr>
          <a:xfrm>
            <a:off x="137160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cxnSp>
        <p:nvCxnSpPr>
          <p:cNvPr id="3" name="Straight Connector 2"/>
          <p:cNvCxnSpPr/>
          <p:nvPr/>
        </p:nvCxnSpPr>
        <p:spPr>
          <a:xfrm>
            <a:off x="12334875" y="3587750"/>
            <a:ext cx="0" cy="7461250"/>
          </a:xfrm>
          <a:prstGeom prst="line">
            <a:avLst/>
          </a:prstGeom>
          <a:noFill/>
          <a:ln w="38100" cap="flat" cmpd="sng">
            <a:solidFill>
              <a:srgbClr val="D6DBDF"/>
            </a:solidFill>
            <a:prstDash val="dot"/>
            <a:miter lim="400000"/>
          </a:ln>
          <a:effectLst/>
        </p:spPr>
        <p:style>
          <a:lnRef idx="0">
            <a:scrgbClr r="0" g="0" b="0"/>
          </a:lnRef>
          <a:fillRef idx="0">
            <a:scrgbClr r="0" g="0" b="0"/>
          </a:fillRef>
          <a:effectRef idx="0">
            <a:scrgbClr r="0" g="0" b="0"/>
          </a:effectRef>
          <a:fontRef idx="none"/>
        </p:style>
      </p:cxnSp>
      <p:cxnSp>
        <p:nvCxnSpPr>
          <p:cNvPr id="9" name="Straight Connector 8"/>
          <p:cNvCxnSpPr/>
          <p:nvPr userDrawn="1"/>
        </p:nvCxnSpPr>
        <p:spPr>
          <a:xfrm>
            <a:off x="12334875" y="3587750"/>
            <a:ext cx="0" cy="7461250"/>
          </a:xfrm>
          <a:prstGeom prst="line">
            <a:avLst/>
          </a:prstGeom>
          <a:noFill/>
          <a:ln w="38100" cap="flat" cmpd="sng">
            <a:solidFill>
              <a:srgbClr val="D6DBDF"/>
            </a:solidFill>
            <a:prstDash val="dot"/>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882551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1 Graphic">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977900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4" name="Text Placeholder 2"/>
          <p:cNvSpPr>
            <a:spLocks noGrp="1"/>
          </p:cNvSpPr>
          <p:nvPr>
            <p:ph type="body" sz="quarter" idx="11" hasCustomPrompt="1"/>
          </p:nvPr>
        </p:nvSpPr>
        <p:spPr>
          <a:xfrm>
            <a:off x="7413625" y="9810750"/>
            <a:ext cx="9572625"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5613019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2 Graphics">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460500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4" name="Text Placeholder 2"/>
          <p:cNvSpPr>
            <a:spLocks noGrp="1"/>
          </p:cNvSpPr>
          <p:nvPr>
            <p:ph type="body" sz="quarter" idx="11" hasCustomPrompt="1"/>
          </p:nvPr>
        </p:nvSpPr>
        <p:spPr>
          <a:xfrm>
            <a:off x="13827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6" name="Picture Placeholder 3"/>
          <p:cNvSpPr>
            <a:spLocks noGrp="1"/>
          </p:cNvSpPr>
          <p:nvPr>
            <p:ph type="pic" sz="quarter" idx="13"/>
          </p:nvPr>
        </p:nvSpPr>
        <p:spPr>
          <a:xfrm>
            <a:off x="495300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7" name="Text Placeholder 2"/>
          <p:cNvSpPr>
            <a:spLocks noGrp="1"/>
          </p:cNvSpPr>
          <p:nvPr>
            <p:ph type="body" sz="quarter" idx="14" hasCustomPrompt="1"/>
          </p:nvPr>
        </p:nvSpPr>
        <p:spPr>
          <a:xfrm>
            <a:off x="4175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23157711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3 Graphics">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288925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7" name="Text Placeholder 2"/>
          <p:cNvSpPr>
            <a:spLocks noGrp="1"/>
          </p:cNvSpPr>
          <p:nvPr>
            <p:ph type="body" sz="quarter" idx="14" hasCustomPrompt="1"/>
          </p:nvPr>
        </p:nvSpPr>
        <p:spPr>
          <a:xfrm>
            <a:off x="211137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8" name="Picture Placeholder 3"/>
          <p:cNvSpPr>
            <a:spLocks noGrp="1"/>
          </p:cNvSpPr>
          <p:nvPr>
            <p:ph type="pic" sz="quarter" idx="15"/>
          </p:nvPr>
        </p:nvSpPr>
        <p:spPr>
          <a:xfrm>
            <a:off x="9913939"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9" name="Text Placeholder 2"/>
          <p:cNvSpPr>
            <a:spLocks noGrp="1"/>
          </p:cNvSpPr>
          <p:nvPr>
            <p:ph type="body" sz="quarter" idx="16" hasCustomPrompt="1"/>
          </p:nvPr>
        </p:nvSpPr>
        <p:spPr>
          <a:xfrm>
            <a:off x="9136064"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10" name="Picture Placeholder 3"/>
          <p:cNvSpPr>
            <a:spLocks noGrp="1"/>
          </p:cNvSpPr>
          <p:nvPr>
            <p:ph type="pic" sz="quarter" idx="17"/>
          </p:nvPr>
        </p:nvSpPr>
        <p:spPr>
          <a:xfrm>
            <a:off x="16938628"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11" name="Text Placeholder 2"/>
          <p:cNvSpPr>
            <a:spLocks noGrp="1"/>
          </p:cNvSpPr>
          <p:nvPr>
            <p:ph type="body" sz="quarter" idx="18" hasCustomPrompt="1"/>
          </p:nvPr>
        </p:nvSpPr>
        <p:spPr>
          <a:xfrm>
            <a:off x="16160753"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38867024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Goph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a:lstStyle>
            <a:lvl1pPr>
              <a:defRPr>
                <a:latin typeface="Open Sans Semibold"/>
                <a:cs typeface="Open Sans Semibold"/>
              </a:defRPr>
            </a:lvl1pPr>
          </a:lstStyle>
          <a:p>
            <a:r>
              <a:rPr lang="en-US" dirty="0" smtClean="0"/>
              <a:t>Title text</a:t>
            </a:r>
            <a:endParaRPr lang="en-US" dirty="0"/>
          </a:p>
        </p:txBody>
      </p:sp>
      <p:pic>
        <p:nvPicPr>
          <p:cNvPr id="3" name="Picture 2"/>
          <p:cNvPicPr>
            <a:picLocks noChangeAspect="1"/>
          </p:cNvPicPr>
          <p:nvPr/>
        </p:nvPicPr>
        <p:blipFill>
          <a:blip r:embed="rId2"/>
          <a:stretch>
            <a:fillRect/>
          </a:stretch>
        </p:blipFill>
        <p:spPr>
          <a:xfrm>
            <a:off x="3524150" y="3596210"/>
            <a:ext cx="7747000" cy="7747000"/>
          </a:xfrm>
          <a:prstGeom prst="rect">
            <a:avLst/>
          </a:prstGeom>
        </p:spPr>
      </p:pic>
      <p:pic>
        <p:nvPicPr>
          <p:cNvPr id="4" name="Picture 3"/>
          <p:cNvPicPr>
            <a:picLocks noChangeAspect="1"/>
          </p:cNvPicPr>
          <p:nvPr/>
        </p:nvPicPr>
        <p:blipFill>
          <a:blip r:embed="rId2"/>
          <a:stretch>
            <a:fillRect/>
          </a:stretch>
        </p:blipFill>
        <p:spPr>
          <a:xfrm>
            <a:off x="13239650" y="3596210"/>
            <a:ext cx="7747000" cy="7747000"/>
          </a:xfrm>
          <a:prstGeom prst="rect">
            <a:avLst/>
          </a:prstGeom>
        </p:spPr>
      </p:pic>
      <p:sp>
        <p:nvSpPr>
          <p:cNvPr id="9" name="Text Placeholder 8"/>
          <p:cNvSpPr>
            <a:spLocks noGrp="1"/>
          </p:cNvSpPr>
          <p:nvPr>
            <p:ph type="body" sz="quarter" idx="10" hasCustomPrompt="1"/>
          </p:nvPr>
        </p:nvSpPr>
        <p:spPr>
          <a:xfrm>
            <a:off x="4889400" y="11660188"/>
            <a:ext cx="5016500" cy="944562"/>
          </a:xfrm>
        </p:spPr>
        <p:txBody>
          <a:bodyPr vert="horz" anchor="ctr"/>
          <a:lstStyle>
            <a:lvl1pPr algn="ctr">
              <a:defRPr sz="4000"/>
            </a:lvl1pPr>
          </a:lstStyle>
          <a:p>
            <a:pPr lvl="0"/>
            <a:r>
              <a:rPr lang="en-US" dirty="0" smtClean="0"/>
              <a:t>20XX</a:t>
            </a:r>
            <a:endParaRPr lang="en-US" dirty="0"/>
          </a:p>
        </p:txBody>
      </p:sp>
      <p:sp>
        <p:nvSpPr>
          <p:cNvPr id="10" name="Text Placeholder 8"/>
          <p:cNvSpPr>
            <a:spLocks noGrp="1"/>
          </p:cNvSpPr>
          <p:nvPr>
            <p:ph type="body" sz="quarter" idx="11" hasCustomPrompt="1"/>
          </p:nvPr>
        </p:nvSpPr>
        <p:spPr>
          <a:xfrm>
            <a:off x="14604900" y="11660188"/>
            <a:ext cx="5016500" cy="944562"/>
          </a:xfrm>
        </p:spPr>
        <p:txBody>
          <a:bodyPr vert="horz" anchor="ctr"/>
          <a:lstStyle>
            <a:lvl1pPr algn="ctr">
              <a:defRPr sz="4000"/>
            </a:lvl1pPr>
          </a:lstStyle>
          <a:p>
            <a:pPr lvl="0"/>
            <a:r>
              <a:rPr lang="en-US" dirty="0" smtClean="0"/>
              <a:t>20XX</a:t>
            </a:r>
            <a:endParaRPr lang="en-US" dirty="0"/>
          </a:p>
        </p:txBody>
      </p:sp>
      <p:pic>
        <p:nvPicPr>
          <p:cNvPr id="7" name="Picture 6"/>
          <p:cNvPicPr>
            <a:picLocks noChangeAspect="1"/>
          </p:cNvPicPr>
          <p:nvPr userDrawn="1"/>
        </p:nvPicPr>
        <p:blipFill>
          <a:blip r:embed="rId2"/>
          <a:stretch>
            <a:fillRect/>
          </a:stretch>
        </p:blipFill>
        <p:spPr>
          <a:xfrm>
            <a:off x="3524150" y="3596210"/>
            <a:ext cx="7747000" cy="7747000"/>
          </a:xfrm>
          <a:prstGeom prst="rect">
            <a:avLst/>
          </a:prstGeom>
        </p:spPr>
      </p:pic>
      <p:pic>
        <p:nvPicPr>
          <p:cNvPr id="8" name="Picture 7"/>
          <p:cNvPicPr>
            <a:picLocks noChangeAspect="1"/>
          </p:cNvPicPr>
          <p:nvPr userDrawn="1"/>
        </p:nvPicPr>
        <p:blipFill>
          <a:blip r:embed="rId2"/>
          <a:stretch>
            <a:fillRect/>
          </a:stretch>
        </p:blipFill>
        <p:spPr>
          <a:xfrm>
            <a:off x="13239650" y="3596210"/>
            <a:ext cx="7747000" cy="7747000"/>
          </a:xfrm>
          <a:prstGeom prst="rect">
            <a:avLst/>
          </a:prstGeom>
        </p:spPr>
      </p:pic>
    </p:spTree>
    <p:extLst>
      <p:ext uri="{BB962C8B-B14F-4D97-AF65-F5344CB8AC3E}">
        <p14:creationId xmlns:p14="http://schemas.microsoft.com/office/powerpoint/2010/main" val="433338695"/>
      </p:ext>
    </p:extLst>
  </p:cSld>
  <p:clrMapOvr>
    <a:masterClrMapping/>
  </p:clrMapOvr>
  <p:transition xmlns:p14="http://schemas.microsoft.com/office/powerpoint/2010/main" spd="med"/>
</p:sldLayout>
</file>

<file path=ppt/slideLayouts/slideLayout196.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298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Blue Bar ">
    <p:spTree>
      <p:nvGrpSpPr>
        <p:cNvPr id="1" name=""/>
        <p:cNvGrpSpPr/>
        <p:nvPr/>
      </p:nvGrpSpPr>
      <p:grpSpPr>
        <a:xfrm>
          <a:off x="0" y="0"/>
          <a:ext cx="0" cy="0"/>
          <a:chOff x="0" y="0"/>
          <a:chExt cx="0" cy="0"/>
        </a:xfrm>
      </p:grpSpPr>
      <p:sp>
        <p:nvSpPr>
          <p:cNvPr id="4" name="Shape 351"/>
          <p:cNvSpPr/>
          <p:nvPr/>
        </p:nvSpPr>
        <p:spPr>
          <a:xfrm>
            <a:off x="6098294" y="0"/>
            <a:ext cx="251706" cy="13716000"/>
          </a:xfrm>
          <a:prstGeom prst="rect">
            <a:avLst/>
          </a:prstGeom>
          <a:solidFill>
            <a:schemeClr val="bg1">
              <a:lumMod val="85000"/>
            </a:schemeClr>
          </a:solidFill>
          <a:ln w="12700">
            <a:miter lim="400000"/>
          </a:ln>
        </p:spPr>
        <p:txBody>
          <a:bodyPr lIns="50800" tIns="50800" rIns="50800" bIns="50800" anchor="ctr"/>
          <a:lstStyle/>
          <a:p>
            <a:pPr marL="22724" indent="-10024" algn="l" defTabSz="584200">
              <a:lnSpc>
                <a:spcPct val="90000"/>
              </a:lnSpc>
              <a:tabLst>
                <a:tab pos="4000500" algn="l"/>
              </a:tabLst>
              <a:defRPr sz="5000" spc="200">
                <a:solidFill>
                  <a:srgbClr val="FFFFFF"/>
                </a:solidFill>
              </a:defRPr>
            </a:pPr>
            <a:endParaRPr sz="5000" spc="200">
              <a:solidFill>
                <a:srgbClr val="FFFFFF"/>
              </a:solidFill>
              <a:latin typeface="Open Sans Semibold"/>
              <a:ea typeface="Open Sans Light"/>
              <a:cs typeface="Open Sans Light"/>
            </a:endParaRPr>
          </a:p>
        </p:txBody>
      </p:sp>
      <p:sp>
        <p:nvSpPr>
          <p:cNvPr id="5" name="Rectangle 4"/>
          <p:cNvSpPr/>
          <p:nvPr/>
        </p:nvSpPr>
        <p:spPr bwMode="auto">
          <a:xfrm>
            <a:off x="-64322" y="0"/>
            <a:ext cx="6319072" cy="13716000"/>
          </a:xfrm>
          <a:prstGeom prst="rect">
            <a:avLst/>
          </a:pr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spcBef>
                <a:spcPts val="3000"/>
              </a:spcBef>
            </a:pPr>
            <a:endParaRPr lang="en-US">
              <a:solidFill>
                <a:srgbClr val="FFFFFF"/>
              </a:solidFill>
              <a:latin typeface="Open Sans Semibold"/>
              <a:ea typeface="Open Sans Light"/>
              <a:cs typeface="Open Sans Light"/>
            </a:endParaRPr>
          </a:p>
        </p:txBody>
      </p:sp>
      <p:sp>
        <p:nvSpPr>
          <p:cNvPr id="8" name="Text Placeholder 7"/>
          <p:cNvSpPr>
            <a:spLocks noGrp="1"/>
          </p:cNvSpPr>
          <p:nvPr>
            <p:ph type="body" sz="quarter" idx="10" hasCustomPrompt="1"/>
          </p:nvPr>
        </p:nvSpPr>
        <p:spPr>
          <a:xfrm>
            <a:off x="920750" y="2762250"/>
            <a:ext cx="4318000" cy="1301750"/>
          </a:xfrm>
        </p:spPr>
        <p:txBody>
          <a:bodyPr vert="horz"/>
          <a:lstStyle>
            <a:lvl1pPr algn="ctr">
              <a:defRPr sz="4000" b="1" i="0" baseline="0">
                <a:solidFill>
                  <a:srgbClr val="FFFFFF"/>
                </a:solidFill>
                <a:latin typeface="Open Sans"/>
                <a:cs typeface="Open Sans"/>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Section title here</a:t>
            </a:r>
            <a:endParaRPr lang="en-US" dirty="0"/>
          </a:p>
        </p:txBody>
      </p:sp>
      <p:sp>
        <p:nvSpPr>
          <p:cNvPr id="11" name="Picture Placeholder 3"/>
          <p:cNvSpPr>
            <a:spLocks noGrp="1"/>
          </p:cNvSpPr>
          <p:nvPr>
            <p:ph type="pic" sz="quarter" idx="13"/>
          </p:nvPr>
        </p:nvSpPr>
        <p:spPr>
          <a:xfrm>
            <a:off x="920750" y="5175250"/>
            <a:ext cx="4318000" cy="4346408"/>
          </a:xfrm>
          <a:noFill/>
          <a:ln>
            <a:noFill/>
            <a:prstDash val="dot"/>
          </a:ln>
        </p:spPr>
        <p:txBody>
          <a:bodyPr vert="horz" anchor="ctr"/>
          <a:lstStyle>
            <a:lvl1pPr algn="ctr">
              <a:defRPr sz="3200" b="0" i="0">
                <a:solidFill>
                  <a:srgbClr val="FFFFFF"/>
                </a:solidFill>
                <a:latin typeface="Open Sans"/>
                <a:cs typeface="Open Sans"/>
              </a:defRPr>
            </a:lvl1pPr>
          </a:lstStyle>
          <a:p>
            <a:r>
              <a:rPr lang="en-US" smtClean="0"/>
              <a:t>Drag picture to placeholder or click icon to add</a:t>
            </a:r>
            <a:endParaRPr lang="en-US" dirty="0"/>
          </a:p>
        </p:txBody>
      </p:sp>
      <p:sp>
        <p:nvSpPr>
          <p:cNvPr id="3" name="Text Placeholder 2"/>
          <p:cNvSpPr>
            <a:spLocks noGrp="1"/>
          </p:cNvSpPr>
          <p:nvPr>
            <p:ph type="body" sz="quarter" idx="14"/>
          </p:nvPr>
        </p:nvSpPr>
        <p:spPr>
          <a:xfrm>
            <a:off x="7619999" y="2072821"/>
            <a:ext cx="15348857" cy="9574213"/>
          </a:xfrm>
        </p:spPr>
        <p:txBody>
          <a:bodyPr vert="horz"/>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hape 351"/>
          <p:cNvSpPr/>
          <p:nvPr userDrawn="1"/>
        </p:nvSpPr>
        <p:spPr>
          <a:xfrm>
            <a:off x="6098294" y="0"/>
            <a:ext cx="251706" cy="13716000"/>
          </a:xfrm>
          <a:prstGeom prst="rect">
            <a:avLst/>
          </a:prstGeom>
          <a:solidFill>
            <a:schemeClr val="bg1">
              <a:lumMod val="85000"/>
            </a:schemeClr>
          </a:solidFill>
          <a:ln w="12700">
            <a:miter lim="400000"/>
          </a:ln>
        </p:spPr>
        <p:txBody>
          <a:bodyPr lIns="50800" tIns="50800" rIns="50800" bIns="50800" anchor="ctr"/>
          <a:lstStyle/>
          <a:p>
            <a:pPr marL="22724" indent="-10024" algn="l" defTabSz="584200">
              <a:lnSpc>
                <a:spcPct val="90000"/>
              </a:lnSpc>
              <a:tabLst>
                <a:tab pos="4000500" algn="l"/>
              </a:tabLst>
              <a:defRPr sz="5000" spc="200">
                <a:solidFill>
                  <a:srgbClr val="FFFFFF"/>
                </a:solidFill>
              </a:defRPr>
            </a:pPr>
            <a:endParaRPr sz="5000" spc="200">
              <a:solidFill>
                <a:srgbClr val="FFFFFF"/>
              </a:solidFill>
              <a:latin typeface="Open Sans Semibold"/>
              <a:ea typeface="Open Sans Light"/>
              <a:cs typeface="Open Sans Light"/>
            </a:endParaRPr>
          </a:p>
        </p:txBody>
      </p:sp>
      <p:sp>
        <p:nvSpPr>
          <p:cNvPr id="9" name="Rectangle 8"/>
          <p:cNvSpPr/>
          <p:nvPr userDrawn="1"/>
        </p:nvSpPr>
        <p:spPr bwMode="auto">
          <a:xfrm>
            <a:off x="-64322" y="0"/>
            <a:ext cx="6319072" cy="13716000"/>
          </a:xfrm>
          <a:prstGeom prst="rect">
            <a:avLst/>
          </a:pr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spcBef>
                <a:spcPts val="3000"/>
              </a:spcBef>
            </a:pPr>
            <a:endParaRPr lang="en-US">
              <a:solidFill>
                <a:srgbClr val="FFFFFF"/>
              </a:solidFill>
              <a:latin typeface="Open Sans Semibold"/>
              <a:ea typeface="Open Sans Light"/>
              <a:cs typeface="Open Sans Light"/>
            </a:endParaRPr>
          </a:p>
        </p:txBody>
      </p:sp>
    </p:spTree>
    <p:extLst>
      <p:ext uri="{BB962C8B-B14F-4D97-AF65-F5344CB8AC3E}">
        <p14:creationId xmlns:p14="http://schemas.microsoft.com/office/powerpoint/2010/main" val="240656601"/>
      </p:ext>
    </p:extLst>
  </p:cSld>
  <p:clrMapOvr>
    <a:masterClrMapping/>
  </p:clrMapOvr>
  <p:transition xmlns:p14="http://schemas.microsoft.com/office/powerpoint/2010/main" spd="med"/>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Body Onl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Tree>
    <p:extLst>
      <p:ext uri="{BB962C8B-B14F-4D97-AF65-F5344CB8AC3E}">
        <p14:creationId xmlns:p14="http://schemas.microsoft.com/office/powerpoint/2010/main" val="7734555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03375" y="6064250"/>
            <a:ext cx="21177250" cy="1873250"/>
          </a:xfrm>
        </p:spPr>
        <p:txBody>
          <a:bodyPr vert="horz" anchor="ctr"/>
          <a:lstStyle>
            <a:lvl1pPr algn="ctr">
              <a:defRPr sz="8000">
                <a:latin typeface="Open Sans Semibold"/>
                <a:cs typeface="Open Sans Semi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5233813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Confidential">
    <p:spTree>
      <p:nvGrpSpPr>
        <p:cNvPr id="1" name=""/>
        <p:cNvGrpSpPr/>
        <p:nvPr/>
      </p:nvGrpSpPr>
      <p:grpSpPr>
        <a:xfrm>
          <a:off x="0" y="0"/>
          <a:ext cx="0" cy="0"/>
          <a:chOff x="0" y="0"/>
          <a:chExt cx="0" cy="0"/>
        </a:xfrm>
      </p:grpSpPr>
      <p:grpSp>
        <p:nvGrpSpPr>
          <p:cNvPr id="4" name="Group 68"/>
          <p:cNvGrpSpPr/>
          <p:nvPr userDrawn="1"/>
        </p:nvGrpSpPr>
        <p:grpSpPr>
          <a:xfrm>
            <a:off x="874783" y="12666534"/>
            <a:ext cx="3596924" cy="423853"/>
            <a:chOff x="0" y="0"/>
            <a:chExt cx="3596922" cy="423852"/>
          </a:xfrm>
          <a:solidFill>
            <a:srgbClr val="CDD3D8"/>
          </a:solidFill>
        </p:grpSpPr>
        <p:sp>
          <p:nvSpPr>
            <p:cNvPr id="5" name="Shape 56"/>
            <p:cNvSpPr/>
            <p:nvPr/>
          </p:nvSpPr>
          <p:spPr>
            <a:xfrm>
              <a:off x="0" y="0"/>
              <a:ext cx="203649" cy="419085"/>
            </a:xfrm>
            <a:custGeom>
              <a:avLst/>
              <a:gdLst/>
              <a:ahLst/>
              <a:cxnLst>
                <a:cxn ang="0">
                  <a:pos x="wd2" y="hd2"/>
                </a:cxn>
                <a:cxn ang="5400000">
                  <a:pos x="wd2" y="hd2"/>
                </a:cxn>
                <a:cxn ang="10800000">
                  <a:pos x="wd2" y="hd2"/>
                </a:cxn>
                <a:cxn ang="16200000">
                  <a:pos x="wd2" y="hd2"/>
                </a:cxn>
              </a:cxnLst>
              <a:rect l="0" t="0" r="r" b="b"/>
              <a:pathLst>
                <a:path w="21600" h="21600" extrusionOk="0">
                  <a:moveTo>
                    <a:pt x="21600" y="12044"/>
                  </a:moveTo>
                  <a:lnTo>
                    <a:pt x="21600" y="17657"/>
                  </a:lnTo>
                  <a:cubicBezTo>
                    <a:pt x="21600" y="20295"/>
                    <a:pt x="18915" y="21600"/>
                    <a:pt x="13485" y="21600"/>
                  </a:cubicBezTo>
                  <a:lnTo>
                    <a:pt x="8116" y="21600"/>
                  </a:lnTo>
                  <a:cubicBezTo>
                    <a:pt x="2685" y="21600"/>
                    <a:pt x="0" y="20295"/>
                    <a:pt x="0" y="17657"/>
                  </a:cubicBezTo>
                  <a:lnTo>
                    <a:pt x="0" y="3944"/>
                  </a:lnTo>
                  <a:cubicBezTo>
                    <a:pt x="0" y="1305"/>
                    <a:pt x="2685" y="0"/>
                    <a:pt x="8116" y="0"/>
                  </a:cubicBezTo>
                  <a:lnTo>
                    <a:pt x="13360" y="0"/>
                  </a:lnTo>
                  <a:cubicBezTo>
                    <a:pt x="18792" y="0"/>
                    <a:pt x="21477" y="1305"/>
                    <a:pt x="21477" y="3944"/>
                  </a:cubicBezTo>
                  <a:lnTo>
                    <a:pt x="21477" y="8920"/>
                  </a:lnTo>
                  <a:lnTo>
                    <a:pt x="12861" y="8920"/>
                  </a:lnTo>
                  <a:lnTo>
                    <a:pt x="12861" y="4399"/>
                  </a:lnTo>
                  <a:cubicBezTo>
                    <a:pt x="12861" y="3883"/>
                    <a:pt x="12360" y="3641"/>
                    <a:pt x="11300" y="3641"/>
                  </a:cubicBezTo>
                  <a:lnTo>
                    <a:pt x="10300" y="3641"/>
                  </a:lnTo>
                  <a:cubicBezTo>
                    <a:pt x="9240" y="3641"/>
                    <a:pt x="8740" y="3883"/>
                    <a:pt x="8740" y="4399"/>
                  </a:cubicBezTo>
                  <a:lnTo>
                    <a:pt x="8740" y="17201"/>
                  </a:lnTo>
                  <a:cubicBezTo>
                    <a:pt x="8740" y="17717"/>
                    <a:pt x="9240" y="17960"/>
                    <a:pt x="10300" y="17960"/>
                  </a:cubicBezTo>
                  <a:lnTo>
                    <a:pt x="11425" y="17960"/>
                  </a:lnTo>
                  <a:cubicBezTo>
                    <a:pt x="12486" y="17960"/>
                    <a:pt x="12985" y="17717"/>
                    <a:pt x="12985" y="17201"/>
                  </a:cubicBezTo>
                  <a:lnTo>
                    <a:pt x="12985" y="12044"/>
                  </a:lnTo>
                  <a:cubicBezTo>
                    <a:pt x="12985" y="12044"/>
                    <a:pt x="21600" y="12044"/>
                    <a:pt x="21600" y="12044"/>
                  </a:cubicBezTo>
                  <a:close/>
                </a:path>
              </a:pathLst>
            </a:custGeom>
            <a:grpFill/>
            <a:ln w="12700" cap="flat">
              <a:noFill/>
              <a:miter lim="400000"/>
            </a:ln>
            <a:effectLst/>
          </p:spPr>
          <p:txBody>
            <a:bodyPr wrap="square" lIns="38100" tIns="38100" rIns="38100" bIns="38100" numCol="1" anchor="ctr">
              <a:noAutofit/>
            </a:bodyPr>
            <a:lstStyle/>
            <a:p>
              <a:pPr lvl="0" algn="ctr" defTabSz="457200">
                <a:lnSpc>
                  <a:spcPct val="100000"/>
                </a:lnSpc>
                <a:defRPr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 name="Shape 57"/>
            <p:cNvSpPr/>
            <p:nvPr/>
          </p:nvSpPr>
          <p:spPr>
            <a:xfrm>
              <a:off x="343137" y="0"/>
              <a:ext cx="206011" cy="419085"/>
            </a:xfrm>
            <a:custGeom>
              <a:avLst/>
              <a:gdLst/>
              <a:ahLst/>
              <a:cxnLst>
                <a:cxn ang="0">
                  <a:pos x="wd2" y="hd2"/>
                </a:cxn>
                <a:cxn ang="5400000">
                  <a:pos x="wd2" y="hd2"/>
                </a:cxn>
                <a:cxn ang="10800000">
                  <a:pos x="wd2" y="hd2"/>
                </a:cxn>
                <a:cxn ang="16200000">
                  <a:pos x="wd2" y="hd2"/>
                </a:cxn>
              </a:cxnLst>
              <a:rect l="0" t="0" r="r" b="b"/>
              <a:pathLst>
                <a:path w="21600" h="21600" extrusionOk="0">
                  <a:moveTo>
                    <a:pt x="11416" y="3641"/>
                  </a:moveTo>
                  <a:lnTo>
                    <a:pt x="10182" y="3641"/>
                  </a:lnTo>
                  <a:cubicBezTo>
                    <a:pt x="9134" y="3641"/>
                    <a:pt x="8640" y="3883"/>
                    <a:pt x="8640" y="4399"/>
                  </a:cubicBezTo>
                  <a:lnTo>
                    <a:pt x="8640" y="17201"/>
                  </a:lnTo>
                  <a:cubicBezTo>
                    <a:pt x="8640" y="17717"/>
                    <a:pt x="9134" y="17960"/>
                    <a:pt x="10182" y="17960"/>
                  </a:cubicBezTo>
                  <a:lnTo>
                    <a:pt x="11416" y="17960"/>
                  </a:lnTo>
                  <a:cubicBezTo>
                    <a:pt x="12466" y="17960"/>
                    <a:pt x="12960" y="17717"/>
                    <a:pt x="12960" y="17201"/>
                  </a:cubicBezTo>
                  <a:lnTo>
                    <a:pt x="12960" y="4399"/>
                  </a:lnTo>
                  <a:cubicBezTo>
                    <a:pt x="12960" y="3883"/>
                    <a:pt x="12466" y="3641"/>
                    <a:pt x="11416" y="3641"/>
                  </a:cubicBezTo>
                  <a:close/>
                  <a:moveTo>
                    <a:pt x="13577" y="21600"/>
                  </a:moveTo>
                  <a:lnTo>
                    <a:pt x="8023" y="21600"/>
                  </a:lnTo>
                  <a:cubicBezTo>
                    <a:pt x="2654" y="21600"/>
                    <a:pt x="0" y="20295"/>
                    <a:pt x="0" y="17657"/>
                  </a:cubicBezTo>
                  <a:lnTo>
                    <a:pt x="0" y="3944"/>
                  </a:lnTo>
                  <a:cubicBezTo>
                    <a:pt x="0" y="1305"/>
                    <a:pt x="2654" y="0"/>
                    <a:pt x="8023" y="0"/>
                  </a:cubicBezTo>
                  <a:lnTo>
                    <a:pt x="13577" y="0"/>
                  </a:lnTo>
                  <a:cubicBezTo>
                    <a:pt x="18946" y="0"/>
                    <a:pt x="21600" y="1305"/>
                    <a:pt x="21600" y="3944"/>
                  </a:cubicBezTo>
                  <a:lnTo>
                    <a:pt x="21600" y="17657"/>
                  </a:lnTo>
                  <a:cubicBezTo>
                    <a:pt x="21600" y="20295"/>
                    <a:pt x="18946" y="21600"/>
                    <a:pt x="13577" y="21600"/>
                  </a:cubicBezTo>
                  <a:close/>
                </a:path>
              </a:pathLst>
            </a:custGeom>
            <a:grpFill/>
            <a:ln w="12700" cap="flat">
              <a:noFill/>
              <a:miter lim="400000"/>
            </a:ln>
            <a:effectLst/>
          </p:spPr>
          <p:txBody>
            <a:bodyPr wrap="square" lIns="38100" tIns="38100" rIns="38100" bIns="38100" numCol="1" anchor="ctr">
              <a:noAutofit/>
            </a:bodyPr>
            <a:lstStyle/>
            <a:p>
              <a:pPr lvl="0" algn="ctr" defTabSz="457200">
                <a:lnSpc>
                  <a:spcPct val="100000"/>
                </a:lnSpc>
                <a:defRPr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 name="Shape 58"/>
            <p:cNvSpPr/>
            <p:nvPr/>
          </p:nvSpPr>
          <p:spPr>
            <a:xfrm>
              <a:off x="698108" y="11832"/>
              <a:ext cx="201305" cy="412021"/>
            </a:xfrm>
            <a:custGeom>
              <a:avLst/>
              <a:gdLst/>
              <a:ahLst/>
              <a:cxnLst>
                <a:cxn ang="0">
                  <a:pos x="wd2" y="hd2"/>
                </a:cxn>
                <a:cxn ang="5400000">
                  <a:pos x="wd2" y="hd2"/>
                </a:cxn>
                <a:cxn ang="10800000">
                  <a:pos x="wd2" y="hd2"/>
                </a:cxn>
                <a:cxn ang="16200000">
                  <a:pos x="wd2" y="hd2"/>
                </a:cxn>
              </a:cxnLst>
              <a:rect l="0" t="0" r="r" b="b"/>
              <a:pathLst>
                <a:path w="21600" h="21600" extrusionOk="0">
                  <a:moveTo>
                    <a:pt x="13009" y="21600"/>
                  </a:moveTo>
                  <a:lnTo>
                    <a:pt x="7389" y="9844"/>
                  </a:lnTo>
                  <a:lnTo>
                    <a:pt x="7516" y="15336"/>
                  </a:lnTo>
                  <a:lnTo>
                    <a:pt x="7641" y="21600"/>
                  </a:lnTo>
                  <a:lnTo>
                    <a:pt x="0" y="21600"/>
                  </a:lnTo>
                  <a:lnTo>
                    <a:pt x="0" y="0"/>
                  </a:lnTo>
                  <a:lnTo>
                    <a:pt x="9031" y="0"/>
                  </a:lnTo>
                  <a:lnTo>
                    <a:pt x="14147" y="10707"/>
                  </a:lnTo>
                  <a:lnTo>
                    <a:pt x="14021" y="4474"/>
                  </a:lnTo>
                  <a:lnTo>
                    <a:pt x="13957" y="0"/>
                  </a:lnTo>
                  <a:lnTo>
                    <a:pt x="21600" y="0"/>
                  </a:lnTo>
                  <a:lnTo>
                    <a:pt x="21600" y="21600"/>
                  </a:lnTo>
                  <a:cubicBezTo>
                    <a:pt x="21600" y="21600"/>
                    <a:pt x="13009" y="21600"/>
                    <a:pt x="13009" y="21600"/>
                  </a:cubicBezTo>
                  <a:close/>
                </a:path>
              </a:pathLst>
            </a:custGeom>
            <a:grpFill/>
            <a:ln w="12700" cap="flat">
              <a:noFill/>
              <a:miter lim="400000"/>
            </a:ln>
            <a:effectLst/>
          </p:spPr>
          <p:txBody>
            <a:bodyPr wrap="square" lIns="38100" tIns="38100" rIns="38100" bIns="38100" numCol="1" anchor="ctr">
              <a:noAutofit/>
            </a:bodyPr>
            <a:lstStyle/>
            <a:p>
              <a:pPr lvl="0" algn="ctr" defTabSz="457200">
                <a:lnSpc>
                  <a:spcPct val="100000"/>
                </a:lnSpc>
                <a:defRPr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8" name="Shape 59"/>
            <p:cNvSpPr/>
            <p:nvPr/>
          </p:nvSpPr>
          <p:spPr>
            <a:xfrm>
              <a:off x="1053078" y="11832"/>
              <a:ext cx="150094" cy="4120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3857"/>
                  </a:lnTo>
                  <a:lnTo>
                    <a:pt x="11859" y="3857"/>
                  </a:lnTo>
                  <a:lnTo>
                    <a:pt x="11859" y="8918"/>
                  </a:lnTo>
                  <a:lnTo>
                    <a:pt x="21178" y="8918"/>
                  </a:lnTo>
                  <a:lnTo>
                    <a:pt x="21178" y="12775"/>
                  </a:lnTo>
                  <a:lnTo>
                    <a:pt x="11859" y="12775"/>
                  </a:lnTo>
                  <a:lnTo>
                    <a:pt x="11859" y="21600"/>
                  </a:lnTo>
                  <a:lnTo>
                    <a:pt x="0" y="21600"/>
                  </a:lnTo>
                  <a:lnTo>
                    <a:pt x="0" y="0"/>
                  </a:lnTo>
                  <a:cubicBezTo>
                    <a:pt x="0" y="0"/>
                    <a:pt x="21600" y="0"/>
                    <a:pt x="21600" y="0"/>
                  </a:cubicBezTo>
                  <a:close/>
                </a:path>
              </a:pathLst>
            </a:custGeom>
            <a:grpFill/>
            <a:ln w="12700" cap="flat">
              <a:noFill/>
              <a:miter lim="400000"/>
            </a:ln>
            <a:effectLst/>
          </p:spPr>
          <p:txBody>
            <a:bodyPr wrap="square" lIns="38100" tIns="38100" rIns="38100" bIns="38100" numCol="1" anchor="ctr">
              <a:noAutofit/>
            </a:bodyPr>
            <a:lstStyle/>
            <a:p>
              <a:pPr lvl="0" algn="ctr" defTabSz="457200">
                <a:lnSpc>
                  <a:spcPct val="100000"/>
                </a:lnSpc>
                <a:defRPr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9" name="Shape 60"/>
            <p:cNvSpPr/>
            <p:nvPr/>
          </p:nvSpPr>
          <p:spPr>
            <a:xfrm>
              <a:off x="1337054" y="11832"/>
              <a:ext cx="82392" cy="4120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pFill/>
            <a:ln w="12700" cap="flat">
              <a:noFill/>
              <a:miter lim="400000"/>
            </a:ln>
            <a:effectLst/>
          </p:spPr>
          <p:txBody>
            <a:bodyPr wrap="square" lIns="38100" tIns="38100" rIns="38100" bIns="38100" numCol="1" anchor="ctr">
              <a:noAutofit/>
            </a:bodyPr>
            <a:lstStyle/>
            <a:p>
              <a:pPr lvl="0" algn="ctr" defTabSz="457200">
                <a:lnSpc>
                  <a:spcPct val="100000"/>
                </a:lnSpc>
                <a:defRPr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 name="Shape 61"/>
            <p:cNvSpPr/>
            <p:nvPr/>
          </p:nvSpPr>
          <p:spPr>
            <a:xfrm>
              <a:off x="1573701" y="11832"/>
              <a:ext cx="204288" cy="412021"/>
            </a:xfrm>
            <a:custGeom>
              <a:avLst/>
              <a:gdLst/>
              <a:ahLst/>
              <a:cxnLst>
                <a:cxn ang="0">
                  <a:pos x="wd2" y="hd2"/>
                </a:cxn>
                <a:cxn ang="5400000">
                  <a:pos x="wd2" y="hd2"/>
                </a:cxn>
                <a:cxn ang="10800000">
                  <a:pos x="wd2" y="hd2"/>
                </a:cxn>
                <a:cxn ang="16200000">
                  <a:pos x="wd2" y="hd2"/>
                </a:cxn>
              </a:cxnLst>
              <a:rect l="0" t="0" r="r" b="b"/>
              <a:pathLst>
                <a:path w="21600" h="21600" extrusionOk="0">
                  <a:moveTo>
                    <a:pt x="8715" y="17897"/>
                  </a:moveTo>
                  <a:lnTo>
                    <a:pt x="10455" y="17897"/>
                  </a:lnTo>
                  <a:cubicBezTo>
                    <a:pt x="12138" y="17897"/>
                    <a:pt x="12885" y="17526"/>
                    <a:pt x="12885" y="16694"/>
                  </a:cubicBezTo>
                  <a:lnTo>
                    <a:pt x="12885" y="4906"/>
                  </a:lnTo>
                  <a:cubicBezTo>
                    <a:pt x="12885" y="4073"/>
                    <a:pt x="12138" y="3702"/>
                    <a:pt x="10455" y="3702"/>
                  </a:cubicBezTo>
                  <a:lnTo>
                    <a:pt x="8715" y="3702"/>
                  </a:lnTo>
                  <a:cubicBezTo>
                    <a:pt x="8715" y="3702"/>
                    <a:pt x="8715" y="17897"/>
                    <a:pt x="8715" y="17897"/>
                  </a:cubicBezTo>
                  <a:close/>
                  <a:moveTo>
                    <a:pt x="0" y="0"/>
                  </a:moveTo>
                  <a:lnTo>
                    <a:pt x="12263" y="0"/>
                  </a:lnTo>
                  <a:cubicBezTo>
                    <a:pt x="18548" y="0"/>
                    <a:pt x="21600" y="1512"/>
                    <a:pt x="21600" y="4629"/>
                  </a:cubicBezTo>
                  <a:lnTo>
                    <a:pt x="21600" y="16971"/>
                  </a:lnTo>
                  <a:cubicBezTo>
                    <a:pt x="21600" y="20088"/>
                    <a:pt x="18548" y="21600"/>
                    <a:pt x="12263" y="21600"/>
                  </a:cubicBezTo>
                  <a:lnTo>
                    <a:pt x="0" y="21600"/>
                  </a:lnTo>
                  <a:cubicBezTo>
                    <a:pt x="0" y="21600"/>
                    <a:pt x="0" y="0"/>
                    <a:pt x="0" y="0"/>
                  </a:cubicBezTo>
                  <a:close/>
                </a:path>
              </a:pathLst>
            </a:custGeom>
            <a:grpFill/>
            <a:ln w="12700" cap="flat">
              <a:noFill/>
              <a:miter lim="400000"/>
            </a:ln>
            <a:effectLst/>
          </p:spPr>
          <p:txBody>
            <a:bodyPr wrap="square" lIns="38100" tIns="38100" rIns="38100" bIns="38100" numCol="1" anchor="ctr">
              <a:noAutofit/>
            </a:bodyPr>
            <a:lstStyle/>
            <a:p>
              <a:pPr lvl="0" algn="ctr" defTabSz="457200">
                <a:lnSpc>
                  <a:spcPct val="100000"/>
                </a:lnSpc>
                <a:defRPr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1" name="Shape 62"/>
            <p:cNvSpPr/>
            <p:nvPr/>
          </p:nvSpPr>
          <p:spPr>
            <a:xfrm>
              <a:off x="1916838" y="11832"/>
              <a:ext cx="154225" cy="412021"/>
            </a:xfrm>
            <a:custGeom>
              <a:avLst/>
              <a:gdLst/>
              <a:ahLst/>
              <a:cxnLst>
                <a:cxn ang="0">
                  <a:pos x="wd2" y="hd2"/>
                </a:cxn>
                <a:cxn ang="5400000">
                  <a:pos x="wd2" y="hd2"/>
                </a:cxn>
                <a:cxn ang="10800000">
                  <a:pos x="wd2" y="hd2"/>
                </a:cxn>
                <a:cxn ang="16200000">
                  <a:pos x="wd2" y="hd2"/>
                </a:cxn>
              </a:cxnLst>
              <a:rect l="0" t="0" r="r" b="b"/>
              <a:pathLst>
                <a:path w="21600" h="21600" extrusionOk="0">
                  <a:moveTo>
                    <a:pt x="21435" y="0"/>
                  </a:moveTo>
                  <a:lnTo>
                    <a:pt x="21435" y="3857"/>
                  </a:lnTo>
                  <a:lnTo>
                    <a:pt x="11544" y="3857"/>
                  </a:lnTo>
                  <a:lnTo>
                    <a:pt x="11544" y="8701"/>
                  </a:lnTo>
                  <a:lnTo>
                    <a:pt x="21024" y="8701"/>
                  </a:lnTo>
                  <a:lnTo>
                    <a:pt x="21024" y="12558"/>
                  </a:lnTo>
                  <a:lnTo>
                    <a:pt x="11544" y="12558"/>
                  </a:lnTo>
                  <a:lnTo>
                    <a:pt x="11544" y="17743"/>
                  </a:lnTo>
                  <a:lnTo>
                    <a:pt x="21600" y="17743"/>
                  </a:lnTo>
                  <a:lnTo>
                    <a:pt x="21600" y="21600"/>
                  </a:lnTo>
                  <a:lnTo>
                    <a:pt x="0" y="21600"/>
                  </a:lnTo>
                  <a:lnTo>
                    <a:pt x="0" y="0"/>
                  </a:lnTo>
                  <a:cubicBezTo>
                    <a:pt x="0" y="0"/>
                    <a:pt x="21435" y="0"/>
                    <a:pt x="21435" y="0"/>
                  </a:cubicBezTo>
                  <a:close/>
                </a:path>
              </a:pathLst>
            </a:custGeom>
            <a:grpFill/>
            <a:ln w="12700" cap="flat">
              <a:noFill/>
              <a:miter lim="400000"/>
            </a:ln>
            <a:effectLst/>
          </p:spPr>
          <p:txBody>
            <a:bodyPr wrap="square" lIns="38100" tIns="38100" rIns="38100" bIns="38100" numCol="1" anchor="ctr">
              <a:noAutofit/>
            </a:bodyPr>
            <a:lstStyle/>
            <a:p>
              <a:pPr lvl="0" algn="ctr" defTabSz="457200">
                <a:lnSpc>
                  <a:spcPct val="100000"/>
                </a:lnSpc>
                <a:defRPr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 name="Shape 63"/>
            <p:cNvSpPr/>
            <p:nvPr/>
          </p:nvSpPr>
          <p:spPr>
            <a:xfrm>
              <a:off x="2212647" y="11832"/>
              <a:ext cx="201306" cy="412021"/>
            </a:xfrm>
            <a:custGeom>
              <a:avLst/>
              <a:gdLst/>
              <a:ahLst/>
              <a:cxnLst>
                <a:cxn ang="0">
                  <a:pos x="wd2" y="hd2"/>
                </a:cxn>
                <a:cxn ang="5400000">
                  <a:pos x="wd2" y="hd2"/>
                </a:cxn>
                <a:cxn ang="10800000">
                  <a:pos x="wd2" y="hd2"/>
                </a:cxn>
                <a:cxn ang="16200000">
                  <a:pos x="wd2" y="hd2"/>
                </a:cxn>
              </a:cxnLst>
              <a:rect l="0" t="0" r="r" b="b"/>
              <a:pathLst>
                <a:path w="21600" h="21600" extrusionOk="0">
                  <a:moveTo>
                    <a:pt x="13013" y="21600"/>
                  </a:moveTo>
                  <a:lnTo>
                    <a:pt x="7389" y="9844"/>
                  </a:lnTo>
                  <a:lnTo>
                    <a:pt x="7516" y="15336"/>
                  </a:lnTo>
                  <a:lnTo>
                    <a:pt x="7643" y="21600"/>
                  </a:lnTo>
                  <a:lnTo>
                    <a:pt x="0" y="21600"/>
                  </a:lnTo>
                  <a:lnTo>
                    <a:pt x="0" y="0"/>
                  </a:lnTo>
                  <a:lnTo>
                    <a:pt x="9032" y="0"/>
                  </a:lnTo>
                  <a:lnTo>
                    <a:pt x="14149" y="10707"/>
                  </a:lnTo>
                  <a:lnTo>
                    <a:pt x="14022" y="4474"/>
                  </a:lnTo>
                  <a:lnTo>
                    <a:pt x="13957" y="0"/>
                  </a:lnTo>
                  <a:lnTo>
                    <a:pt x="21600" y="0"/>
                  </a:lnTo>
                  <a:lnTo>
                    <a:pt x="21600" y="21600"/>
                  </a:lnTo>
                  <a:cubicBezTo>
                    <a:pt x="21600" y="21600"/>
                    <a:pt x="13013" y="21600"/>
                    <a:pt x="13013" y="21600"/>
                  </a:cubicBezTo>
                  <a:close/>
                </a:path>
              </a:pathLst>
            </a:custGeom>
            <a:grpFill/>
            <a:ln w="12700" cap="flat">
              <a:noFill/>
              <a:miter lim="400000"/>
            </a:ln>
            <a:effectLst/>
          </p:spPr>
          <p:txBody>
            <a:bodyPr wrap="square" lIns="38100" tIns="38100" rIns="38100" bIns="38100" numCol="1" anchor="ctr">
              <a:noAutofit/>
            </a:bodyPr>
            <a:lstStyle/>
            <a:p>
              <a:pPr lvl="0" algn="ctr" defTabSz="457200">
                <a:lnSpc>
                  <a:spcPct val="100000"/>
                </a:lnSpc>
                <a:defRPr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 name="Shape 64"/>
            <p:cNvSpPr/>
            <p:nvPr/>
          </p:nvSpPr>
          <p:spPr>
            <a:xfrm>
              <a:off x="2555785" y="11832"/>
              <a:ext cx="182454" cy="412021"/>
            </a:xfrm>
            <a:custGeom>
              <a:avLst/>
              <a:gdLst/>
              <a:ahLst/>
              <a:cxnLst>
                <a:cxn ang="0">
                  <a:pos x="wd2" y="hd2"/>
                </a:cxn>
                <a:cxn ang="5400000">
                  <a:pos x="wd2" y="hd2"/>
                </a:cxn>
                <a:cxn ang="10800000">
                  <a:pos x="wd2" y="hd2"/>
                </a:cxn>
                <a:cxn ang="16200000">
                  <a:pos x="wd2" y="hd2"/>
                </a:cxn>
              </a:cxnLst>
              <a:rect l="0" t="0" r="r" b="b"/>
              <a:pathLst>
                <a:path w="21600" h="21600" extrusionOk="0">
                  <a:moveTo>
                    <a:pt x="5921" y="21600"/>
                  </a:moveTo>
                  <a:lnTo>
                    <a:pt x="5921" y="3857"/>
                  </a:lnTo>
                  <a:lnTo>
                    <a:pt x="0" y="3857"/>
                  </a:lnTo>
                  <a:lnTo>
                    <a:pt x="0" y="0"/>
                  </a:lnTo>
                  <a:lnTo>
                    <a:pt x="21600" y="0"/>
                  </a:lnTo>
                  <a:lnTo>
                    <a:pt x="21600" y="3857"/>
                  </a:lnTo>
                  <a:lnTo>
                    <a:pt x="15675" y="3857"/>
                  </a:lnTo>
                  <a:lnTo>
                    <a:pt x="15675" y="21600"/>
                  </a:lnTo>
                  <a:cubicBezTo>
                    <a:pt x="15675" y="21600"/>
                    <a:pt x="5921" y="21600"/>
                    <a:pt x="5921" y="21600"/>
                  </a:cubicBezTo>
                  <a:close/>
                </a:path>
              </a:pathLst>
            </a:custGeom>
            <a:grpFill/>
            <a:ln w="12700" cap="flat">
              <a:noFill/>
              <a:miter lim="400000"/>
            </a:ln>
            <a:effectLst/>
          </p:spPr>
          <p:txBody>
            <a:bodyPr wrap="square" lIns="38100" tIns="38100" rIns="38100" bIns="38100" numCol="1" anchor="ctr">
              <a:noAutofit/>
            </a:bodyPr>
            <a:lstStyle/>
            <a:p>
              <a:pPr lvl="0" algn="ctr" defTabSz="457200">
                <a:lnSpc>
                  <a:spcPct val="100000"/>
                </a:lnSpc>
                <a:defRPr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 name="Shape 65"/>
            <p:cNvSpPr/>
            <p:nvPr/>
          </p:nvSpPr>
          <p:spPr>
            <a:xfrm>
              <a:off x="2875258" y="11832"/>
              <a:ext cx="82392" cy="4120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pFill/>
            <a:ln w="12700" cap="flat">
              <a:noFill/>
              <a:miter lim="400000"/>
            </a:ln>
            <a:effectLst/>
          </p:spPr>
          <p:txBody>
            <a:bodyPr wrap="square" lIns="38100" tIns="38100" rIns="38100" bIns="38100" numCol="1" anchor="ctr">
              <a:noAutofit/>
            </a:bodyPr>
            <a:lstStyle/>
            <a:p>
              <a:pPr lvl="0" algn="ctr" defTabSz="457200">
                <a:lnSpc>
                  <a:spcPct val="100000"/>
                </a:lnSpc>
                <a:defRPr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 name="Shape 66"/>
            <p:cNvSpPr/>
            <p:nvPr/>
          </p:nvSpPr>
          <p:spPr>
            <a:xfrm>
              <a:off x="3100072" y="11832"/>
              <a:ext cx="220731" cy="412021"/>
            </a:xfrm>
            <a:custGeom>
              <a:avLst/>
              <a:gdLst/>
              <a:ahLst/>
              <a:cxnLst>
                <a:cxn ang="0">
                  <a:pos x="wd2" y="hd2"/>
                </a:cxn>
                <a:cxn ang="5400000">
                  <a:pos x="wd2" y="hd2"/>
                </a:cxn>
                <a:cxn ang="10800000">
                  <a:pos x="wd2" y="hd2"/>
                </a:cxn>
                <a:cxn ang="16200000">
                  <a:pos x="wd2" y="hd2"/>
                </a:cxn>
              </a:cxnLst>
              <a:rect l="0" t="0" r="r" b="b"/>
              <a:pathLst>
                <a:path w="21600" h="21600" extrusionOk="0">
                  <a:moveTo>
                    <a:pt x="8640" y="14688"/>
                  </a:moveTo>
                  <a:lnTo>
                    <a:pt x="12211" y="14688"/>
                  </a:lnTo>
                  <a:lnTo>
                    <a:pt x="10425" y="5277"/>
                  </a:lnTo>
                  <a:cubicBezTo>
                    <a:pt x="10425" y="5277"/>
                    <a:pt x="8640" y="14688"/>
                    <a:pt x="8640" y="14688"/>
                  </a:cubicBezTo>
                  <a:close/>
                  <a:moveTo>
                    <a:pt x="13594" y="21600"/>
                  </a:moveTo>
                  <a:lnTo>
                    <a:pt x="12960" y="18453"/>
                  </a:lnTo>
                  <a:lnTo>
                    <a:pt x="7891" y="18453"/>
                  </a:lnTo>
                  <a:lnTo>
                    <a:pt x="7317" y="21600"/>
                  </a:lnTo>
                  <a:lnTo>
                    <a:pt x="0" y="21600"/>
                  </a:lnTo>
                  <a:lnTo>
                    <a:pt x="5300" y="0"/>
                  </a:lnTo>
                  <a:lnTo>
                    <a:pt x="16300" y="0"/>
                  </a:lnTo>
                  <a:lnTo>
                    <a:pt x="21600" y="21600"/>
                  </a:lnTo>
                  <a:cubicBezTo>
                    <a:pt x="21600" y="21600"/>
                    <a:pt x="13594" y="21600"/>
                    <a:pt x="13594" y="21600"/>
                  </a:cubicBezTo>
                  <a:close/>
                </a:path>
              </a:pathLst>
            </a:custGeom>
            <a:grpFill/>
            <a:ln w="12700" cap="flat">
              <a:noFill/>
              <a:miter lim="400000"/>
            </a:ln>
            <a:effectLst/>
          </p:spPr>
          <p:txBody>
            <a:bodyPr wrap="square" lIns="38100" tIns="38100" rIns="38100" bIns="38100" numCol="1" anchor="ctr">
              <a:noAutofit/>
            </a:bodyPr>
            <a:lstStyle/>
            <a:p>
              <a:pPr lvl="0" algn="ctr" defTabSz="457200">
                <a:lnSpc>
                  <a:spcPct val="100000"/>
                </a:lnSpc>
                <a:defRPr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 name="Shape 67"/>
            <p:cNvSpPr/>
            <p:nvPr/>
          </p:nvSpPr>
          <p:spPr>
            <a:xfrm>
              <a:off x="3455043" y="11832"/>
              <a:ext cx="141880" cy="412021"/>
            </a:xfrm>
            <a:custGeom>
              <a:avLst/>
              <a:gdLst/>
              <a:ahLst/>
              <a:cxnLst>
                <a:cxn ang="0">
                  <a:pos x="wd2" y="hd2"/>
                </a:cxn>
                <a:cxn ang="5400000">
                  <a:pos x="wd2" y="hd2"/>
                </a:cxn>
                <a:cxn ang="10800000">
                  <a:pos x="wd2" y="hd2"/>
                </a:cxn>
                <a:cxn ang="16200000">
                  <a:pos x="wd2" y="hd2"/>
                </a:cxn>
              </a:cxnLst>
              <a:rect l="0" t="0" r="r" b="b"/>
              <a:pathLst>
                <a:path w="21600" h="21600" extrusionOk="0">
                  <a:moveTo>
                    <a:pt x="12548" y="0"/>
                  </a:moveTo>
                  <a:lnTo>
                    <a:pt x="12548" y="17743"/>
                  </a:lnTo>
                  <a:lnTo>
                    <a:pt x="21600" y="17743"/>
                  </a:lnTo>
                  <a:lnTo>
                    <a:pt x="21600" y="21600"/>
                  </a:lnTo>
                  <a:lnTo>
                    <a:pt x="0" y="21600"/>
                  </a:lnTo>
                  <a:lnTo>
                    <a:pt x="0" y="0"/>
                  </a:lnTo>
                  <a:cubicBezTo>
                    <a:pt x="0" y="0"/>
                    <a:pt x="12548" y="0"/>
                    <a:pt x="12548" y="0"/>
                  </a:cubicBezTo>
                  <a:close/>
                </a:path>
              </a:pathLst>
            </a:custGeom>
            <a:grpFill/>
            <a:ln w="12700" cap="flat">
              <a:noFill/>
              <a:miter lim="400000"/>
            </a:ln>
            <a:effectLst/>
          </p:spPr>
          <p:txBody>
            <a:bodyPr wrap="square" lIns="38100" tIns="38100" rIns="38100" bIns="38100" numCol="1" anchor="ctr">
              <a:noAutofit/>
            </a:bodyPr>
            <a:lstStyle/>
            <a:p>
              <a:pPr lvl="0" algn="ctr" defTabSz="457200">
                <a:lnSpc>
                  <a:spcPct val="100000"/>
                </a:lnSpc>
                <a:defRPr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7" name="Group 75"/>
          <p:cNvGrpSpPr/>
          <p:nvPr userDrawn="1"/>
        </p:nvGrpSpPr>
        <p:grpSpPr>
          <a:xfrm>
            <a:off x="10325971" y="3736813"/>
            <a:ext cx="3732058" cy="3474900"/>
            <a:chOff x="0" y="0"/>
            <a:chExt cx="3732057" cy="3474899"/>
          </a:xfrm>
          <a:solidFill>
            <a:srgbClr val="1466DE"/>
          </a:solidFill>
        </p:grpSpPr>
        <p:sp>
          <p:nvSpPr>
            <p:cNvPr id="20" name="Shape 70"/>
            <p:cNvSpPr/>
            <p:nvPr/>
          </p:nvSpPr>
          <p:spPr>
            <a:xfrm>
              <a:off x="0" y="0"/>
              <a:ext cx="1861282" cy="1321312"/>
            </a:xfrm>
            <a:custGeom>
              <a:avLst/>
              <a:gdLst/>
              <a:ahLst/>
              <a:cxnLst>
                <a:cxn ang="0">
                  <a:pos x="wd2" y="hd2"/>
                </a:cxn>
                <a:cxn ang="5400000">
                  <a:pos x="wd2" y="hd2"/>
                </a:cxn>
                <a:cxn ang="10800000">
                  <a:pos x="wd2" y="hd2"/>
                </a:cxn>
                <a:cxn ang="16200000">
                  <a:pos x="wd2" y="hd2"/>
                </a:cxn>
              </a:cxnLst>
              <a:rect l="0" t="0" r="r" b="b"/>
              <a:pathLst>
                <a:path w="21600" h="21600" extrusionOk="0">
                  <a:moveTo>
                    <a:pt x="12708" y="0"/>
                  </a:moveTo>
                  <a:lnTo>
                    <a:pt x="0" y="11688"/>
                  </a:lnTo>
                  <a:lnTo>
                    <a:pt x="8787" y="21600"/>
                  </a:lnTo>
                  <a:lnTo>
                    <a:pt x="21600" y="10455"/>
                  </a:lnTo>
                  <a:cubicBezTo>
                    <a:pt x="21600" y="10455"/>
                    <a:pt x="12708" y="0"/>
                    <a:pt x="12708" y="0"/>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21" name="Shape 71"/>
            <p:cNvSpPr/>
            <p:nvPr/>
          </p:nvSpPr>
          <p:spPr>
            <a:xfrm>
              <a:off x="0" y="1306013"/>
              <a:ext cx="1861282" cy="1321316"/>
            </a:xfrm>
            <a:custGeom>
              <a:avLst/>
              <a:gdLst/>
              <a:ahLst/>
              <a:cxnLst>
                <a:cxn ang="0">
                  <a:pos x="wd2" y="hd2"/>
                </a:cxn>
                <a:cxn ang="5400000">
                  <a:pos x="wd2" y="hd2"/>
                </a:cxn>
                <a:cxn ang="10800000">
                  <a:pos x="wd2" y="hd2"/>
                </a:cxn>
                <a:cxn ang="16200000">
                  <a:pos x="wd2" y="hd2"/>
                </a:cxn>
              </a:cxnLst>
              <a:rect l="0" t="0" r="r" b="b"/>
              <a:pathLst>
                <a:path w="21600" h="21600" extrusionOk="0">
                  <a:moveTo>
                    <a:pt x="0" y="9912"/>
                  </a:moveTo>
                  <a:lnTo>
                    <a:pt x="12708" y="21600"/>
                  </a:lnTo>
                  <a:lnTo>
                    <a:pt x="21600" y="11145"/>
                  </a:lnTo>
                  <a:lnTo>
                    <a:pt x="8787" y="0"/>
                  </a:lnTo>
                  <a:cubicBezTo>
                    <a:pt x="8787" y="0"/>
                    <a:pt x="0" y="9912"/>
                    <a:pt x="0" y="9912"/>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22" name="Shape 72"/>
            <p:cNvSpPr/>
            <p:nvPr/>
          </p:nvSpPr>
          <p:spPr>
            <a:xfrm>
              <a:off x="1870776" y="1306013"/>
              <a:ext cx="1861282" cy="1321316"/>
            </a:xfrm>
            <a:custGeom>
              <a:avLst/>
              <a:gdLst/>
              <a:ahLst/>
              <a:cxnLst>
                <a:cxn ang="0">
                  <a:pos x="wd2" y="hd2"/>
                </a:cxn>
                <a:cxn ang="5400000">
                  <a:pos x="wd2" y="hd2"/>
                </a:cxn>
                <a:cxn ang="10800000">
                  <a:pos x="wd2" y="hd2"/>
                </a:cxn>
                <a:cxn ang="16200000">
                  <a:pos x="wd2" y="hd2"/>
                </a:cxn>
              </a:cxnLst>
              <a:rect l="0" t="0" r="r" b="b"/>
              <a:pathLst>
                <a:path w="21600" h="21600" extrusionOk="0">
                  <a:moveTo>
                    <a:pt x="0" y="11145"/>
                  </a:moveTo>
                  <a:lnTo>
                    <a:pt x="8892" y="21600"/>
                  </a:lnTo>
                  <a:lnTo>
                    <a:pt x="21600" y="9912"/>
                  </a:lnTo>
                  <a:lnTo>
                    <a:pt x="12813" y="0"/>
                  </a:lnTo>
                  <a:cubicBezTo>
                    <a:pt x="12813" y="0"/>
                    <a:pt x="0" y="11145"/>
                    <a:pt x="0" y="11145"/>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23" name="Shape 73"/>
            <p:cNvSpPr/>
            <p:nvPr/>
          </p:nvSpPr>
          <p:spPr>
            <a:xfrm>
              <a:off x="1870776" y="0"/>
              <a:ext cx="1861282" cy="1321312"/>
            </a:xfrm>
            <a:custGeom>
              <a:avLst/>
              <a:gdLst/>
              <a:ahLst/>
              <a:cxnLst>
                <a:cxn ang="0">
                  <a:pos x="wd2" y="hd2"/>
                </a:cxn>
                <a:cxn ang="5400000">
                  <a:pos x="wd2" y="hd2"/>
                </a:cxn>
                <a:cxn ang="10800000">
                  <a:pos x="wd2" y="hd2"/>
                </a:cxn>
                <a:cxn ang="16200000">
                  <a:pos x="wd2" y="hd2"/>
                </a:cxn>
              </a:cxnLst>
              <a:rect l="0" t="0" r="r" b="b"/>
              <a:pathLst>
                <a:path w="21600" h="21600" extrusionOk="0">
                  <a:moveTo>
                    <a:pt x="21600" y="11688"/>
                  </a:moveTo>
                  <a:lnTo>
                    <a:pt x="8892" y="0"/>
                  </a:lnTo>
                  <a:lnTo>
                    <a:pt x="0" y="10455"/>
                  </a:lnTo>
                  <a:lnTo>
                    <a:pt x="12813" y="21600"/>
                  </a:lnTo>
                  <a:cubicBezTo>
                    <a:pt x="12813" y="21600"/>
                    <a:pt x="21600" y="11688"/>
                    <a:pt x="21600" y="11688"/>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24" name="Shape 74"/>
            <p:cNvSpPr/>
            <p:nvPr/>
          </p:nvSpPr>
          <p:spPr>
            <a:xfrm>
              <a:off x="776548" y="2153157"/>
              <a:ext cx="2194626" cy="13217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3236" y="10421"/>
                  </a:lnTo>
                  <a:lnTo>
                    <a:pt x="0" y="6913"/>
                  </a:lnTo>
                  <a:lnTo>
                    <a:pt x="0" y="10845"/>
                  </a:lnTo>
                  <a:lnTo>
                    <a:pt x="10800" y="21600"/>
                  </a:lnTo>
                  <a:lnTo>
                    <a:pt x="21600" y="10845"/>
                  </a:lnTo>
                  <a:lnTo>
                    <a:pt x="21600" y="6913"/>
                  </a:lnTo>
                  <a:lnTo>
                    <a:pt x="18364" y="10421"/>
                  </a:lnTo>
                  <a:cubicBezTo>
                    <a:pt x="18364" y="10421"/>
                    <a:pt x="10800" y="0"/>
                    <a:pt x="10800" y="0"/>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grpSp>
      <p:sp>
        <p:nvSpPr>
          <p:cNvPr id="25" name="Text Placeholder 3"/>
          <p:cNvSpPr>
            <a:spLocks noGrp="1"/>
          </p:cNvSpPr>
          <p:nvPr>
            <p:ph type="body" sz="quarter" idx="10"/>
          </p:nvPr>
        </p:nvSpPr>
        <p:spPr>
          <a:xfrm>
            <a:off x="2952651" y="10287000"/>
            <a:ext cx="18478700" cy="1008537"/>
          </a:xfrm>
          <a:prstGeom prst="rect">
            <a:avLst/>
          </a:prstGeom>
        </p:spPr>
        <p:txBody>
          <a:bodyPr vert="horz" anchor="ctr"/>
          <a:lstStyle>
            <a:lvl1pPr algn="ctr">
              <a:defRPr sz="5000">
                <a:latin typeface="Open Sans Light"/>
                <a:cs typeface="Open Sans Light"/>
              </a:defRPr>
            </a:lvl1pPr>
          </a:lstStyle>
          <a:p>
            <a:pPr lvl="0"/>
            <a:r>
              <a:rPr lang="en-US" smtClean="0"/>
              <a:t>Click to edit Master text styles</a:t>
            </a:r>
          </a:p>
        </p:txBody>
      </p:sp>
      <p:sp>
        <p:nvSpPr>
          <p:cNvPr id="26" name="Title 1"/>
          <p:cNvSpPr>
            <a:spLocks noGrp="1"/>
          </p:cNvSpPr>
          <p:nvPr>
            <p:ph type="title"/>
          </p:nvPr>
        </p:nvSpPr>
        <p:spPr>
          <a:xfrm>
            <a:off x="2952650" y="8644767"/>
            <a:ext cx="18478700" cy="1413633"/>
          </a:xfrm>
        </p:spPr>
        <p:txBody>
          <a:bodyPr vert="horz"/>
          <a:lstStyle/>
          <a:p>
            <a:r>
              <a:rPr lang="en-US" dirty="0"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25470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Chart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281714" y="12915297"/>
            <a:ext cx="16495713" cy="443819"/>
          </a:xfrm>
        </p:spPr>
        <p:txBody>
          <a:bodyPr vert="horz" anchor="ctr"/>
          <a:lstStyle>
            <a:lvl1pPr marL="0" marR="0" indent="0" algn="ctr" defTabSz="825500" rtl="0" fontAlgn="auto" latinLnBrk="1" hangingPunct="0">
              <a:lnSpc>
                <a:spcPct val="100000"/>
              </a:lnSpc>
              <a:spcBef>
                <a:spcPts val="3000"/>
              </a:spcBef>
              <a:spcAft>
                <a:spcPts val="0"/>
              </a:spcAft>
              <a:buClrTx/>
              <a:buSzTx/>
              <a:buFontTx/>
              <a:buNone/>
              <a:tabLst/>
              <a:defRPr kumimoji="0" lang="en-US" sz="1600" b="0" i="0" u="none" strike="noStrike" cap="none" spc="0" normalizeH="0" baseline="0" dirty="0">
                <a:ln>
                  <a:noFill/>
                </a:ln>
                <a:solidFill>
                  <a:schemeClr val="accent1"/>
                </a:solidFill>
                <a:effectLst/>
                <a:uFillTx/>
                <a:sym typeface="Open Sans Light"/>
              </a:defRPr>
            </a:lvl1pPr>
          </a:lstStyle>
          <a:p>
            <a:pPr marL="0" marR="0" indent="0" defTabSz="825500" rtl="0" fontAlgn="auto" latinLnBrk="1" hangingPunct="0">
              <a:lnSpc>
                <a:spcPct val="100000"/>
              </a:lnSpc>
              <a:spcBef>
                <a:spcPts val="3000"/>
              </a:spcBef>
              <a:spcAft>
                <a:spcPts val="0"/>
              </a:spcAft>
              <a:buClrTx/>
              <a:buSzTx/>
              <a:buFontTx/>
              <a:buNone/>
              <a:tabLst/>
            </a:pPr>
            <a:r>
              <a:rPr kumimoji="0" lang="en-US" sz="1600" b="0" i="0" u="none" strike="noStrike" cap="none" spc="0" normalizeH="0" baseline="0" dirty="0" smtClean="0">
                <a:ln>
                  <a:noFill/>
                </a:ln>
                <a:solidFill>
                  <a:schemeClr val="accent1"/>
                </a:solidFill>
                <a:effectLst/>
                <a:uFillTx/>
                <a:latin typeface="+mn-lt"/>
                <a:ea typeface="+mj-ea"/>
                <a:cs typeface="+mj-cs"/>
                <a:sym typeface="Open Sans Light"/>
              </a:rPr>
              <a:t>Source: Site</a:t>
            </a:r>
            <a:r>
              <a:rPr kumimoji="0" lang="en-US" sz="1600" b="0" i="0" u="none" strike="noStrike" cap="none" spc="0" normalizeH="0" dirty="0" smtClean="0">
                <a:ln>
                  <a:noFill/>
                </a:ln>
                <a:solidFill>
                  <a:schemeClr val="accent1"/>
                </a:solidFill>
                <a:effectLst/>
                <a:uFillTx/>
                <a:latin typeface="+mn-lt"/>
                <a:ea typeface="+mj-ea"/>
                <a:cs typeface="+mj-cs"/>
                <a:sym typeface="Open Sans Light"/>
              </a:rPr>
              <a:t> the data gathered in the chart above</a:t>
            </a:r>
            <a:endParaRPr kumimoji="0" lang="en-US" sz="1600" b="0" i="0" u="none" strike="noStrike" cap="none" spc="0" normalizeH="0" baseline="0" dirty="0">
              <a:ln>
                <a:noFill/>
              </a:ln>
              <a:solidFill>
                <a:schemeClr val="accent1"/>
              </a:solidFill>
              <a:effectLst/>
              <a:uFillTx/>
              <a:latin typeface="+mn-lt"/>
              <a:ea typeface="+mj-ea"/>
              <a:cs typeface="+mj-cs"/>
              <a:sym typeface="Open Sans Light"/>
            </a:endParaRPr>
          </a:p>
        </p:txBody>
      </p:sp>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Tree>
    <p:extLst>
      <p:ext uri="{BB962C8B-B14F-4D97-AF65-F5344CB8AC3E}">
        <p14:creationId xmlns:p14="http://schemas.microsoft.com/office/powerpoint/2010/main" val="16466102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651" y="10480548"/>
            <a:ext cx="18478700" cy="1008537"/>
          </a:xfrm>
        </p:spPr>
        <p:txBody>
          <a:bodyPr vert="horz" anchor="t"/>
          <a:lstStyle>
            <a:lvl1pPr algn="ctr">
              <a:defRPr b="0" i="0" baseline="0">
                <a:latin typeface="Open Sans"/>
                <a:cs typeface="Open Sans"/>
              </a:defRPr>
            </a:lvl1pPr>
          </a:lstStyle>
          <a:p>
            <a:pPr lvl="0"/>
            <a:r>
              <a:rPr lang="en-US" dirty="0" smtClean="0"/>
              <a:t>Month XX, 2015</a:t>
            </a:r>
          </a:p>
        </p:txBody>
      </p:sp>
      <p:sp>
        <p:nvSpPr>
          <p:cNvPr id="4" name="Title 1"/>
          <p:cNvSpPr>
            <a:spLocks noGrp="1"/>
          </p:cNvSpPr>
          <p:nvPr>
            <p:ph type="title" hasCustomPrompt="1"/>
          </p:nvPr>
        </p:nvSpPr>
        <p:spPr>
          <a:xfrm>
            <a:off x="2952650" y="9030629"/>
            <a:ext cx="18478700" cy="1413633"/>
          </a:xfrm>
        </p:spPr>
        <p:txBody>
          <a:bodyPr vert="horz"/>
          <a:lstStyle>
            <a:lvl1pPr>
              <a:defRPr sz="8000" baseline="0">
                <a:latin typeface="+mj-lt"/>
                <a:cs typeface="Open Sans Semibold"/>
              </a:defRPr>
            </a:lvl1pPr>
          </a:lstStyle>
          <a:p>
            <a:r>
              <a:rPr lang="en-US" dirty="0" smtClean="0"/>
              <a:t>Title</a:t>
            </a:r>
            <a:endParaRPr lang="en-US" dirty="0"/>
          </a:p>
        </p:txBody>
      </p:sp>
      <p:grpSp>
        <p:nvGrpSpPr>
          <p:cNvPr id="12" name="Group 11"/>
          <p:cNvGrpSpPr/>
          <p:nvPr userDrawn="1"/>
        </p:nvGrpSpPr>
        <p:grpSpPr>
          <a:xfrm>
            <a:off x="9702800" y="2911868"/>
            <a:ext cx="4961467" cy="4638433"/>
            <a:chOff x="519712" y="689430"/>
            <a:chExt cx="5011939" cy="4685618"/>
          </a:xfrm>
          <a:solidFill>
            <a:srgbClr val="1466DE"/>
          </a:solidFill>
        </p:grpSpPr>
        <p:sp>
          <p:nvSpPr>
            <p:cNvPr id="13"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7"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230682967"/>
      </p:ext>
    </p:extLst>
  </p:cSld>
  <p:clrMapOvr>
    <a:masterClrMapping/>
  </p:clrMapOvr>
  <p:transition xmlns:p14="http://schemas.microsoft.com/office/powerpoint/2010/main" spd="med"/>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_Name (Dropbox)">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0622643" y="3483424"/>
            <a:ext cx="2948214" cy="2727944"/>
          </a:xfrm>
          <a:prstGeom prst="rect">
            <a:avLst/>
          </a:prstGeom>
        </p:spPr>
      </p:pic>
      <p:sp>
        <p:nvSpPr>
          <p:cNvPr id="3" name="Text Placeholder 3"/>
          <p:cNvSpPr>
            <a:spLocks noGrp="1"/>
          </p:cNvSpPr>
          <p:nvPr>
            <p:ph type="body" sz="quarter" idx="10" hasCustomPrompt="1"/>
          </p:nvPr>
        </p:nvSpPr>
        <p:spPr>
          <a:xfrm>
            <a:off x="2952651" y="8898816"/>
            <a:ext cx="18478700" cy="1008537"/>
          </a:xfrm>
        </p:spPr>
        <p:txBody>
          <a:bodyPr vert="horz" anchor="t"/>
          <a:lstStyle>
            <a:lvl1pPr algn="ctr">
              <a:defRPr sz="4800" b="0" i="0" baseline="0">
                <a:latin typeface="Open Sans"/>
                <a:cs typeface="Open Sans"/>
              </a:defRPr>
            </a:lvl1pPr>
          </a:lstStyle>
          <a:p>
            <a:pPr lvl="0"/>
            <a:r>
              <a:rPr lang="en-US" dirty="0" smtClean="0"/>
              <a:t>Job Title, Dropbox</a:t>
            </a:r>
          </a:p>
        </p:txBody>
      </p:sp>
      <p:sp>
        <p:nvSpPr>
          <p:cNvPr id="4" name="Title 1"/>
          <p:cNvSpPr>
            <a:spLocks noGrp="1"/>
          </p:cNvSpPr>
          <p:nvPr>
            <p:ph type="title" hasCustomPrompt="1"/>
          </p:nvPr>
        </p:nvSpPr>
        <p:spPr>
          <a:xfrm>
            <a:off x="2952650" y="7424128"/>
            <a:ext cx="18478700" cy="1413633"/>
          </a:xfrm>
        </p:spPr>
        <p:txBody>
          <a:bodyPr vert="horz"/>
          <a:lstStyle>
            <a:lvl1pPr>
              <a:defRPr sz="8000" baseline="0">
                <a:latin typeface="Open Sans Semibold"/>
                <a:cs typeface="Open Sans Semibold"/>
              </a:defRPr>
            </a:lvl1pPr>
          </a:lstStyle>
          <a:p>
            <a:r>
              <a:rPr lang="en-US" dirty="0" smtClean="0"/>
              <a:t>Name</a:t>
            </a:r>
            <a:endParaRPr lang="en-US" dirty="0"/>
          </a:p>
        </p:txBody>
      </p:sp>
    </p:spTree>
    <p:extLst>
      <p:ext uri="{BB962C8B-B14F-4D97-AF65-F5344CB8AC3E}">
        <p14:creationId xmlns:p14="http://schemas.microsoft.com/office/powerpoint/2010/main" val="662153436"/>
      </p:ext>
    </p:extLst>
  </p:cSld>
  <p:clrMapOvr>
    <a:masterClrMapping/>
  </p:clrMapOvr>
  <p:transition xmlns:p14="http://schemas.microsoft.com/office/powerpoint/2010/main" spd="med"/>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Logo ">
    <p:spTree>
      <p:nvGrpSpPr>
        <p:cNvPr id="1" name=""/>
        <p:cNvGrpSpPr/>
        <p:nvPr/>
      </p:nvGrpSpPr>
      <p:grpSpPr>
        <a:xfrm>
          <a:off x="0" y="0"/>
          <a:ext cx="0" cy="0"/>
          <a:chOff x="0" y="0"/>
          <a:chExt cx="0" cy="0"/>
        </a:xfrm>
      </p:grpSpPr>
      <p:grpSp>
        <p:nvGrpSpPr>
          <p:cNvPr id="5" name="Group 4"/>
          <p:cNvGrpSpPr/>
          <p:nvPr userDrawn="1"/>
        </p:nvGrpSpPr>
        <p:grpSpPr>
          <a:xfrm>
            <a:off x="9702800" y="4573972"/>
            <a:ext cx="4961467" cy="4638433"/>
            <a:chOff x="519712" y="689430"/>
            <a:chExt cx="5011939" cy="4685618"/>
          </a:xfrm>
          <a:solidFill>
            <a:srgbClr val="1466DE"/>
          </a:solidFill>
        </p:grpSpPr>
        <p:sp>
          <p:nvSpPr>
            <p:cNvPr id="6"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7"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8"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0"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1"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2153566333"/>
      </p:ext>
    </p:extLst>
  </p:cSld>
  <p:clrMapOvr>
    <a:masterClrMapping/>
  </p:clrMapOvr>
  <p:transition xmlns:p14="http://schemas.microsoft.com/office/powerpoint/2010/main" spd="med"/>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itle +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a:lstStyle>
            <a:lvl1pPr>
              <a:defRPr sz="5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998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Title + 2 Column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numCol="2" spcCol="182880"/>
          <a:lstStyle>
            <a:lvl1pPr>
              <a:defRPr sz="5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75788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952650" y="2706064"/>
            <a:ext cx="18478700" cy="8029575"/>
          </a:xfrm>
        </p:spPr>
        <p:txBody>
          <a:bodyPr vert="horz"/>
          <a:lstStyle>
            <a:lvl1pPr marL="365760" indent="-731520">
              <a:defRPr sz="6000">
                <a:latin typeface="Open Sans Semibold"/>
                <a:cs typeface="Open Sans Semibold"/>
              </a:defRPr>
            </a:lvl1pPr>
          </a:lstStyle>
          <a:p>
            <a:pPr lvl="0"/>
            <a:endParaRPr lang="en-US" dirty="0" smtClean="0"/>
          </a:p>
        </p:txBody>
      </p:sp>
      <p:sp>
        <p:nvSpPr>
          <p:cNvPr id="6" name="Text Placeholder 5"/>
          <p:cNvSpPr>
            <a:spLocks noGrp="1"/>
          </p:cNvSpPr>
          <p:nvPr>
            <p:ph type="body" sz="quarter" idx="12"/>
          </p:nvPr>
        </p:nvSpPr>
        <p:spPr>
          <a:xfrm>
            <a:off x="3257643" y="10758649"/>
            <a:ext cx="18173708" cy="694888"/>
          </a:xfrm>
        </p:spPr>
        <p:txBody>
          <a:bodyPr vert="horz"/>
          <a:lstStyle>
            <a:lvl1pPr>
              <a:defRPr sz="3200">
                <a:solidFill>
                  <a:srgbClr val="1466DE"/>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95028900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ext (L) / Graphic">
    <p:spTree>
      <p:nvGrpSpPr>
        <p:cNvPr id="1" name=""/>
        <p:cNvGrpSpPr/>
        <p:nvPr/>
      </p:nvGrpSpPr>
      <p:grpSpPr>
        <a:xfrm>
          <a:off x="0" y="0"/>
          <a:ext cx="0" cy="0"/>
          <a:chOff x="0" y="0"/>
          <a:chExt cx="0" cy="0"/>
        </a:xfrm>
      </p:grpSpPr>
      <p:sp>
        <p:nvSpPr>
          <p:cNvPr id="8" name="Picture Placeholder 3"/>
          <p:cNvSpPr>
            <a:spLocks noGrp="1"/>
          </p:cNvSpPr>
          <p:nvPr>
            <p:ph type="pic" sz="quarter" idx="12"/>
          </p:nvPr>
        </p:nvSpPr>
        <p:spPr>
          <a:xfrm>
            <a:off x="13411200" y="2978150"/>
            <a:ext cx="8051800" cy="7683500"/>
          </a:xfrm>
          <a:noFill/>
          <a:ln>
            <a:solidFill>
              <a:schemeClr val="tx1"/>
            </a:solidFill>
            <a:prstDash val="dot"/>
          </a:ln>
        </p:spPr>
        <p:txBody>
          <a:bodyPr vert="horz" anchor="ctr"/>
          <a:lstStyle>
            <a:lvl1pPr algn="ctr">
              <a:defRPr sz="3200" b="0" i="0">
                <a:latin typeface="Open Sans"/>
                <a:cs typeface="Open Sans"/>
              </a:defRPr>
            </a:lvl1pPr>
          </a:lstStyle>
          <a:p>
            <a:endParaRPr lang="en-US" dirty="0"/>
          </a:p>
        </p:txBody>
      </p:sp>
      <p:sp>
        <p:nvSpPr>
          <p:cNvPr id="7" name="Text Placeholder 2"/>
          <p:cNvSpPr>
            <a:spLocks noGrp="1"/>
          </p:cNvSpPr>
          <p:nvPr>
            <p:ph type="body" sz="quarter" idx="11" hasCustomPrompt="1"/>
          </p:nvPr>
        </p:nvSpPr>
        <p:spPr>
          <a:xfrm>
            <a:off x="2428875" y="6064250"/>
            <a:ext cx="9572625" cy="1873250"/>
          </a:xfrm>
        </p:spPr>
        <p:txBody>
          <a:bodyPr vert="horz" anchor="ctr"/>
          <a:lstStyle>
            <a:lvl1pPr algn="ctr">
              <a:defRPr sz="8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16392087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1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953250" y="358775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6953250" y="901700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6953250" y="5461000"/>
            <a:ext cx="10763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Tree>
    <p:extLst>
      <p:ext uri="{BB962C8B-B14F-4D97-AF65-F5344CB8AC3E}">
        <p14:creationId xmlns:p14="http://schemas.microsoft.com/office/powerpoint/2010/main" val="11133699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2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4765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24765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24765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
        <p:nvSpPr>
          <p:cNvPr id="10" name="Text Placeholder 3"/>
          <p:cNvSpPr>
            <a:spLocks noGrp="1"/>
          </p:cNvSpPr>
          <p:nvPr>
            <p:ph type="body" sz="quarter" idx="13" hasCustomPrompt="1"/>
          </p:nvPr>
        </p:nvSpPr>
        <p:spPr>
          <a:xfrm>
            <a:off x="137160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1" name="Text Placeholder 3"/>
          <p:cNvSpPr>
            <a:spLocks noGrp="1"/>
          </p:cNvSpPr>
          <p:nvPr>
            <p:ph type="body" sz="quarter" idx="14" hasCustomPrompt="1"/>
          </p:nvPr>
        </p:nvSpPr>
        <p:spPr>
          <a:xfrm>
            <a:off x="137160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2" name="Text Placeholder 3"/>
          <p:cNvSpPr>
            <a:spLocks noGrp="1"/>
          </p:cNvSpPr>
          <p:nvPr>
            <p:ph type="body" sz="quarter" idx="15" hasCustomPrompt="1"/>
          </p:nvPr>
        </p:nvSpPr>
        <p:spPr>
          <a:xfrm>
            <a:off x="137160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cxnSp>
        <p:nvCxnSpPr>
          <p:cNvPr id="3" name="Straight Connector 2"/>
          <p:cNvCxnSpPr/>
          <p:nvPr userDrawn="1"/>
        </p:nvCxnSpPr>
        <p:spPr>
          <a:xfrm>
            <a:off x="12334875" y="3587750"/>
            <a:ext cx="0" cy="7461250"/>
          </a:xfrm>
          <a:prstGeom prst="line">
            <a:avLst/>
          </a:prstGeom>
          <a:noFill/>
          <a:ln w="38100" cap="flat" cmpd="sng">
            <a:solidFill>
              <a:srgbClr val="D6DBDF"/>
            </a:solidFill>
            <a:prstDash val="dot"/>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080734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2 Column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numCol="2" spcCol="182880"/>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44725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1 Graphic">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977900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4" name="Text Placeholder 2"/>
          <p:cNvSpPr>
            <a:spLocks noGrp="1"/>
          </p:cNvSpPr>
          <p:nvPr>
            <p:ph type="body" sz="quarter" idx="11" hasCustomPrompt="1"/>
          </p:nvPr>
        </p:nvSpPr>
        <p:spPr>
          <a:xfrm>
            <a:off x="7413625" y="9810750"/>
            <a:ext cx="9572625"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30640517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2 Graphics">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460500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4" name="Text Placeholder 2"/>
          <p:cNvSpPr>
            <a:spLocks noGrp="1"/>
          </p:cNvSpPr>
          <p:nvPr>
            <p:ph type="body" sz="quarter" idx="11" hasCustomPrompt="1"/>
          </p:nvPr>
        </p:nvSpPr>
        <p:spPr>
          <a:xfrm>
            <a:off x="13827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6" name="Picture Placeholder 3"/>
          <p:cNvSpPr>
            <a:spLocks noGrp="1"/>
          </p:cNvSpPr>
          <p:nvPr>
            <p:ph type="pic" sz="quarter" idx="13"/>
          </p:nvPr>
        </p:nvSpPr>
        <p:spPr>
          <a:xfrm>
            <a:off x="495300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7" name="Text Placeholder 2"/>
          <p:cNvSpPr>
            <a:spLocks noGrp="1"/>
          </p:cNvSpPr>
          <p:nvPr>
            <p:ph type="body" sz="quarter" idx="14" hasCustomPrompt="1"/>
          </p:nvPr>
        </p:nvSpPr>
        <p:spPr>
          <a:xfrm>
            <a:off x="4175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65157803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3 Graphics">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288925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7" name="Text Placeholder 2"/>
          <p:cNvSpPr>
            <a:spLocks noGrp="1"/>
          </p:cNvSpPr>
          <p:nvPr>
            <p:ph type="body" sz="quarter" idx="14" hasCustomPrompt="1"/>
          </p:nvPr>
        </p:nvSpPr>
        <p:spPr>
          <a:xfrm>
            <a:off x="211137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8" name="Picture Placeholder 3"/>
          <p:cNvSpPr>
            <a:spLocks noGrp="1"/>
          </p:cNvSpPr>
          <p:nvPr>
            <p:ph type="pic" sz="quarter" idx="15"/>
          </p:nvPr>
        </p:nvSpPr>
        <p:spPr>
          <a:xfrm>
            <a:off x="9913939"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9" name="Text Placeholder 2"/>
          <p:cNvSpPr>
            <a:spLocks noGrp="1"/>
          </p:cNvSpPr>
          <p:nvPr>
            <p:ph type="body" sz="quarter" idx="16" hasCustomPrompt="1"/>
          </p:nvPr>
        </p:nvSpPr>
        <p:spPr>
          <a:xfrm>
            <a:off x="9136064"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10" name="Picture Placeholder 3"/>
          <p:cNvSpPr>
            <a:spLocks noGrp="1"/>
          </p:cNvSpPr>
          <p:nvPr>
            <p:ph type="pic" sz="quarter" idx="17"/>
          </p:nvPr>
        </p:nvSpPr>
        <p:spPr>
          <a:xfrm>
            <a:off x="16938628"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11" name="Text Placeholder 2"/>
          <p:cNvSpPr>
            <a:spLocks noGrp="1"/>
          </p:cNvSpPr>
          <p:nvPr>
            <p:ph type="body" sz="quarter" idx="18" hasCustomPrompt="1"/>
          </p:nvPr>
        </p:nvSpPr>
        <p:spPr>
          <a:xfrm>
            <a:off x="16160753"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6994862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Goph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a:lstStyle>
            <a:lvl1pPr>
              <a:defRPr>
                <a:latin typeface="Open Sans Semibold"/>
                <a:cs typeface="Open Sans Semibold"/>
              </a:defRPr>
            </a:lvl1pPr>
          </a:lstStyle>
          <a:p>
            <a:r>
              <a:rPr lang="en-US" dirty="0" smtClean="0"/>
              <a:t>Title text</a:t>
            </a:r>
            <a:endParaRPr lang="en-US" dirty="0"/>
          </a:p>
        </p:txBody>
      </p:sp>
      <p:pic>
        <p:nvPicPr>
          <p:cNvPr id="3" name="Picture 2"/>
          <p:cNvPicPr>
            <a:picLocks noChangeAspect="1"/>
          </p:cNvPicPr>
          <p:nvPr userDrawn="1"/>
        </p:nvPicPr>
        <p:blipFill>
          <a:blip r:embed="rId2"/>
          <a:stretch>
            <a:fillRect/>
          </a:stretch>
        </p:blipFill>
        <p:spPr>
          <a:xfrm>
            <a:off x="3524150" y="3596210"/>
            <a:ext cx="7747000" cy="7747000"/>
          </a:xfrm>
          <a:prstGeom prst="rect">
            <a:avLst/>
          </a:prstGeom>
        </p:spPr>
      </p:pic>
      <p:pic>
        <p:nvPicPr>
          <p:cNvPr id="4" name="Picture 3"/>
          <p:cNvPicPr>
            <a:picLocks noChangeAspect="1"/>
          </p:cNvPicPr>
          <p:nvPr userDrawn="1"/>
        </p:nvPicPr>
        <p:blipFill>
          <a:blip r:embed="rId2"/>
          <a:stretch>
            <a:fillRect/>
          </a:stretch>
        </p:blipFill>
        <p:spPr>
          <a:xfrm>
            <a:off x="13239650" y="3596210"/>
            <a:ext cx="7747000" cy="7747000"/>
          </a:xfrm>
          <a:prstGeom prst="rect">
            <a:avLst/>
          </a:prstGeom>
        </p:spPr>
      </p:pic>
      <p:sp>
        <p:nvSpPr>
          <p:cNvPr id="9" name="Text Placeholder 8"/>
          <p:cNvSpPr>
            <a:spLocks noGrp="1"/>
          </p:cNvSpPr>
          <p:nvPr>
            <p:ph type="body" sz="quarter" idx="10" hasCustomPrompt="1"/>
          </p:nvPr>
        </p:nvSpPr>
        <p:spPr>
          <a:xfrm>
            <a:off x="4889400" y="11660188"/>
            <a:ext cx="5016500" cy="944562"/>
          </a:xfrm>
        </p:spPr>
        <p:txBody>
          <a:bodyPr vert="horz" anchor="ctr"/>
          <a:lstStyle>
            <a:lvl1pPr algn="ctr">
              <a:defRPr sz="4000"/>
            </a:lvl1pPr>
          </a:lstStyle>
          <a:p>
            <a:pPr lvl="0"/>
            <a:r>
              <a:rPr lang="en-US" dirty="0" smtClean="0"/>
              <a:t>20XX</a:t>
            </a:r>
            <a:endParaRPr lang="en-US" dirty="0"/>
          </a:p>
        </p:txBody>
      </p:sp>
      <p:sp>
        <p:nvSpPr>
          <p:cNvPr id="10" name="Text Placeholder 8"/>
          <p:cNvSpPr>
            <a:spLocks noGrp="1"/>
          </p:cNvSpPr>
          <p:nvPr>
            <p:ph type="body" sz="quarter" idx="11" hasCustomPrompt="1"/>
          </p:nvPr>
        </p:nvSpPr>
        <p:spPr>
          <a:xfrm>
            <a:off x="14604900" y="11660188"/>
            <a:ext cx="5016500" cy="944562"/>
          </a:xfrm>
        </p:spPr>
        <p:txBody>
          <a:bodyPr vert="horz" anchor="ctr"/>
          <a:lstStyle>
            <a:lvl1pPr algn="ctr">
              <a:defRPr sz="4000"/>
            </a:lvl1pPr>
          </a:lstStyle>
          <a:p>
            <a:pPr lvl="0"/>
            <a:r>
              <a:rPr lang="en-US" dirty="0" smtClean="0"/>
              <a:t>20XX</a:t>
            </a:r>
            <a:endParaRPr lang="en-US" dirty="0"/>
          </a:p>
        </p:txBody>
      </p:sp>
    </p:spTree>
    <p:extLst>
      <p:ext uri="{BB962C8B-B14F-4D97-AF65-F5344CB8AC3E}">
        <p14:creationId xmlns:p14="http://schemas.microsoft.com/office/powerpoint/2010/main" val="1620433549"/>
      </p:ext>
    </p:extLst>
  </p:cSld>
  <p:clrMapOvr>
    <a:masterClrMapping/>
  </p:clrMapOvr>
  <p:transition xmlns:p14="http://schemas.microsoft.com/office/powerpoint/2010/main" spd="med"/>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Blue Bar ">
    <p:spTree>
      <p:nvGrpSpPr>
        <p:cNvPr id="1" name=""/>
        <p:cNvGrpSpPr/>
        <p:nvPr/>
      </p:nvGrpSpPr>
      <p:grpSpPr>
        <a:xfrm>
          <a:off x="0" y="0"/>
          <a:ext cx="0" cy="0"/>
          <a:chOff x="0" y="0"/>
          <a:chExt cx="0" cy="0"/>
        </a:xfrm>
      </p:grpSpPr>
      <p:sp>
        <p:nvSpPr>
          <p:cNvPr id="4" name="Shape 351"/>
          <p:cNvSpPr/>
          <p:nvPr userDrawn="1"/>
        </p:nvSpPr>
        <p:spPr>
          <a:xfrm>
            <a:off x="6098294" y="0"/>
            <a:ext cx="251706" cy="13716000"/>
          </a:xfrm>
          <a:prstGeom prst="rect">
            <a:avLst/>
          </a:prstGeom>
          <a:solidFill>
            <a:schemeClr val="bg1">
              <a:lumMod val="85000"/>
            </a:schemeClr>
          </a:solidFill>
          <a:ln w="12700">
            <a:miter lim="400000"/>
          </a:ln>
        </p:spPr>
        <p:txBody>
          <a:bodyPr lIns="50800" tIns="50800" rIns="50800" bIns="50800" anchor="ctr"/>
          <a:lstStyle/>
          <a:p>
            <a:pPr marL="22724" indent="-10024" algn="l" defTabSz="584200">
              <a:lnSpc>
                <a:spcPct val="90000"/>
              </a:lnSpc>
              <a:tabLst>
                <a:tab pos="4000500" algn="l"/>
              </a:tabLst>
              <a:defRPr sz="5000" spc="200">
                <a:solidFill>
                  <a:srgbClr val="FFFFFF"/>
                </a:solidFill>
              </a:defRPr>
            </a:pPr>
            <a:endParaRPr sz="5000" spc="200">
              <a:solidFill>
                <a:srgbClr val="FFFFFF"/>
              </a:solidFill>
              <a:latin typeface="Open Sans Semibold"/>
              <a:ea typeface="Open Sans Light"/>
              <a:cs typeface="Open Sans Light"/>
            </a:endParaRPr>
          </a:p>
        </p:txBody>
      </p:sp>
      <p:sp>
        <p:nvSpPr>
          <p:cNvPr id="5" name="Rectangle 4"/>
          <p:cNvSpPr/>
          <p:nvPr userDrawn="1"/>
        </p:nvSpPr>
        <p:spPr bwMode="auto">
          <a:xfrm>
            <a:off x="-64322" y="0"/>
            <a:ext cx="6319072" cy="13716000"/>
          </a:xfrm>
          <a:prstGeom prst="rect">
            <a:avLst/>
          </a:pr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spcBef>
                <a:spcPts val="3000"/>
              </a:spcBef>
            </a:pPr>
            <a:endParaRPr lang="en-US">
              <a:solidFill>
                <a:srgbClr val="FFFFFF"/>
              </a:solidFill>
              <a:latin typeface="Open Sans Semibold"/>
              <a:ea typeface="Open Sans Light"/>
              <a:cs typeface="Open Sans Light"/>
            </a:endParaRPr>
          </a:p>
        </p:txBody>
      </p:sp>
      <p:sp>
        <p:nvSpPr>
          <p:cNvPr id="8" name="Text Placeholder 7"/>
          <p:cNvSpPr>
            <a:spLocks noGrp="1"/>
          </p:cNvSpPr>
          <p:nvPr>
            <p:ph type="body" sz="quarter" idx="10" hasCustomPrompt="1"/>
          </p:nvPr>
        </p:nvSpPr>
        <p:spPr>
          <a:xfrm>
            <a:off x="920750" y="2762250"/>
            <a:ext cx="4318000" cy="1301750"/>
          </a:xfrm>
        </p:spPr>
        <p:txBody>
          <a:bodyPr vert="horz"/>
          <a:lstStyle>
            <a:lvl1pPr algn="ctr">
              <a:defRPr sz="4000" b="1" i="0" baseline="0">
                <a:solidFill>
                  <a:srgbClr val="FFFFFF"/>
                </a:solidFill>
                <a:latin typeface="Open Sans"/>
                <a:cs typeface="Open Sans"/>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Section title here</a:t>
            </a:r>
            <a:endParaRPr lang="en-US" dirty="0"/>
          </a:p>
        </p:txBody>
      </p:sp>
      <p:sp>
        <p:nvSpPr>
          <p:cNvPr id="11" name="Picture Placeholder 3"/>
          <p:cNvSpPr>
            <a:spLocks noGrp="1"/>
          </p:cNvSpPr>
          <p:nvPr>
            <p:ph type="pic" sz="quarter" idx="13"/>
          </p:nvPr>
        </p:nvSpPr>
        <p:spPr>
          <a:xfrm>
            <a:off x="920750" y="5175250"/>
            <a:ext cx="4318000" cy="4346408"/>
          </a:xfrm>
          <a:noFill/>
          <a:ln>
            <a:noFill/>
            <a:prstDash val="dot"/>
          </a:ln>
        </p:spPr>
        <p:txBody>
          <a:bodyPr vert="horz" anchor="ctr"/>
          <a:lstStyle>
            <a:lvl1pPr algn="ctr">
              <a:defRPr sz="3200" b="0" i="0">
                <a:solidFill>
                  <a:srgbClr val="FFFFFF"/>
                </a:solidFill>
                <a:latin typeface="Open Sans"/>
                <a:cs typeface="Open Sans"/>
              </a:defRPr>
            </a:lvl1pPr>
          </a:lstStyle>
          <a:p>
            <a:endParaRPr lang="en-US" dirty="0"/>
          </a:p>
        </p:txBody>
      </p:sp>
      <p:sp>
        <p:nvSpPr>
          <p:cNvPr id="3" name="Text Placeholder 2"/>
          <p:cNvSpPr>
            <a:spLocks noGrp="1"/>
          </p:cNvSpPr>
          <p:nvPr>
            <p:ph type="body" sz="quarter" idx="14"/>
          </p:nvPr>
        </p:nvSpPr>
        <p:spPr>
          <a:xfrm>
            <a:off x="7619999" y="2072821"/>
            <a:ext cx="15348857" cy="9574213"/>
          </a:xfrm>
        </p:spPr>
        <p:txBody>
          <a:bodyPr vert="horz"/>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7397903"/>
      </p:ext>
    </p:extLst>
  </p:cSld>
  <p:clrMapOvr>
    <a:masterClrMapping/>
  </p:clrMapOvr>
  <p:transition xmlns:p14="http://schemas.microsoft.com/office/powerpoint/2010/main" spd="med"/>
</p:sldLayout>
</file>

<file path=ppt/slideLayouts/slideLayout215.xml><?xml version="1.0" encoding="utf-8"?>
<p:sldLayout xmlns:a="http://schemas.openxmlformats.org/drawingml/2006/main" xmlns:r="http://schemas.openxmlformats.org/officeDocument/2006/relationships" xmlns:p="http://schemas.openxmlformats.org/presentationml/2006/main" type="tx">
  <p:cSld name="Body">
    <p:spTree>
      <p:nvGrpSpPr>
        <p:cNvPr id="1" name=""/>
        <p:cNvGrpSpPr/>
        <p:nvPr/>
      </p:nvGrpSpPr>
      <p:grpSpPr>
        <a:xfrm>
          <a:off x="0" y="0"/>
          <a:ext cx="0" cy="0"/>
          <a:chOff x="0" y="0"/>
          <a:chExt cx="0" cy="0"/>
        </a:xfrm>
      </p:grpSpPr>
      <p:sp>
        <p:nvSpPr>
          <p:cNvPr id="5" name="Shape 5"/>
          <p:cNvSpPr>
            <a:spLocks noGrp="1"/>
          </p:cNvSpPr>
          <p:nvPr>
            <p:ph type="title"/>
          </p:nvPr>
        </p:nvSpPr>
        <p:spPr>
          <a:prstGeom prst="rect">
            <a:avLst/>
          </a:prstGeom>
        </p:spPr>
        <p:txBody>
          <a:bodyPr/>
          <a:lstStyle/>
          <a:p>
            <a:pPr lvl="0">
              <a:defRPr sz="1800" spc="0">
                <a:solidFill>
                  <a:srgbClr val="000000"/>
                </a:solidFill>
              </a:defRPr>
            </a:pPr>
            <a:r>
              <a:rPr sz="8500" spc="340">
                <a:solidFill>
                  <a:srgbClr val="3D464D"/>
                </a:solidFill>
              </a:rPr>
              <a:t>Title Text</a:t>
            </a:r>
          </a:p>
        </p:txBody>
      </p:sp>
      <p:sp>
        <p:nvSpPr>
          <p:cNvPr id="6" name="Shape 6"/>
          <p:cNvSpPr>
            <a:spLocks noGrp="1"/>
          </p:cNvSpPr>
          <p:nvPr>
            <p:ph type="body" idx="1"/>
          </p:nvPr>
        </p:nvSpPr>
        <p:spPr>
          <a:prstGeom prst="rect">
            <a:avLst/>
          </a:prstGeom>
        </p:spPr>
        <p:txBody>
          <a:bodyPr/>
          <a:lstStyle>
            <a:lvl2pPr marL="406400" indent="-406400">
              <a:lnSpc>
                <a:spcPct val="80000"/>
              </a:lnSpc>
              <a:spcBef>
                <a:spcPts val="1500"/>
              </a:spcBef>
              <a:buSzPct val="100000"/>
              <a:buChar char="•"/>
              <a:defRPr sz="4000" spc="159"/>
            </a:lvl2pPr>
            <a:lvl3pPr marL="1003300" indent="-381000">
              <a:lnSpc>
                <a:spcPct val="80000"/>
              </a:lnSpc>
              <a:spcBef>
                <a:spcPts val="1500"/>
              </a:spcBef>
              <a:buSzPct val="110000"/>
              <a:buChar char="-"/>
              <a:defRPr sz="3000" spc="119"/>
            </a:lvl3pPr>
            <a:lvl4pPr marL="1384300" indent="-279400">
              <a:lnSpc>
                <a:spcPct val="80000"/>
              </a:lnSpc>
              <a:spcBef>
                <a:spcPts val="1500"/>
              </a:spcBef>
              <a:buSzPct val="110000"/>
              <a:buChar char="-"/>
              <a:defRPr sz="2000" spc="79"/>
            </a:lvl4pPr>
            <a:lvl5pPr marL="1778000" indent="-215900">
              <a:lnSpc>
                <a:spcPct val="80000"/>
              </a:lnSpc>
              <a:spcBef>
                <a:spcPts val="1500"/>
              </a:spcBef>
              <a:buSzPct val="100000"/>
              <a:buChar char="-"/>
              <a:defRPr sz="2000" spc="79"/>
            </a:lvl5pPr>
          </a:lstStyle>
          <a:p>
            <a:pPr lvl="0">
              <a:defRPr sz="1800" spc="0">
                <a:solidFill>
                  <a:srgbClr val="000000"/>
                </a:solidFill>
              </a:defRPr>
            </a:pPr>
            <a:r>
              <a:rPr sz="5000" spc="200">
                <a:solidFill>
                  <a:srgbClr val="3D464D"/>
                </a:solidFill>
              </a:rPr>
              <a:t>Body Level One</a:t>
            </a:r>
          </a:p>
          <a:p>
            <a:pPr lvl="1">
              <a:defRPr sz="1800" spc="0">
                <a:solidFill>
                  <a:srgbClr val="000000"/>
                </a:solidFill>
              </a:defRPr>
            </a:pPr>
            <a:r>
              <a:rPr sz="4000" spc="159">
                <a:solidFill>
                  <a:srgbClr val="3D464D"/>
                </a:solidFill>
              </a:rPr>
              <a:t>Body Level Two</a:t>
            </a:r>
          </a:p>
          <a:p>
            <a:pPr lvl="2">
              <a:defRPr sz="1800" spc="0">
                <a:solidFill>
                  <a:srgbClr val="000000"/>
                </a:solidFill>
              </a:defRPr>
            </a:pPr>
            <a:r>
              <a:rPr sz="3000" spc="119">
                <a:solidFill>
                  <a:srgbClr val="3D464D"/>
                </a:solidFill>
              </a:rPr>
              <a:t>Body Level Three</a:t>
            </a:r>
          </a:p>
          <a:p>
            <a:pPr lvl="3">
              <a:defRPr sz="1800" spc="0">
                <a:solidFill>
                  <a:srgbClr val="000000"/>
                </a:solidFill>
              </a:defRPr>
            </a:pPr>
            <a:r>
              <a:rPr sz="2000" spc="79">
                <a:solidFill>
                  <a:srgbClr val="3D464D"/>
                </a:solidFill>
              </a:rPr>
              <a:t>Body Level Four</a:t>
            </a:r>
          </a:p>
          <a:p>
            <a:pPr lvl="4">
              <a:defRPr sz="1800" spc="0">
                <a:solidFill>
                  <a:srgbClr val="000000"/>
                </a:solidFill>
              </a:defRPr>
            </a:pPr>
            <a:r>
              <a:rPr sz="2000" spc="79">
                <a:solidFill>
                  <a:srgbClr val="3D464D"/>
                </a:solidFill>
              </a:rPr>
              <a:t>Body Level Five</a:t>
            </a:r>
          </a:p>
        </p:txBody>
      </p:sp>
    </p:spTree>
    <p:extLst>
      <p:ext uri="{BB962C8B-B14F-4D97-AF65-F5344CB8AC3E}">
        <p14:creationId xmlns:p14="http://schemas.microsoft.com/office/powerpoint/2010/main" val="167545401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Tree>
    <p:extLst>
      <p:ext uri="{BB962C8B-B14F-4D97-AF65-F5344CB8AC3E}">
        <p14:creationId xmlns:p14="http://schemas.microsoft.com/office/powerpoint/2010/main" val="2398446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Footer">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281714" y="12915297"/>
            <a:ext cx="16495713" cy="443819"/>
          </a:xfrm>
        </p:spPr>
        <p:txBody>
          <a:bodyPr vert="horz" anchor="ctr"/>
          <a:lstStyle>
            <a:lvl1pPr marL="0" marR="0" indent="0" algn="ctr" defTabSz="825500" rtl="0" fontAlgn="auto" latinLnBrk="1" hangingPunct="0">
              <a:lnSpc>
                <a:spcPct val="100000"/>
              </a:lnSpc>
              <a:spcBef>
                <a:spcPts val="3000"/>
              </a:spcBef>
              <a:spcAft>
                <a:spcPts val="0"/>
              </a:spcAft>
              <a:buClrTx/>
              <a:buSzTx/>
              <a:buFontTx/>
              <a:buNone/>
              <a:tabLst/>
              <a:defRPr kumimoji="0" lang="en-US" sz="1600" b="0" i="0" u="none" strike="noStrike" cap="none" spc="0" normalizeH="0" baseline="0" dirty="0">
                <a:ln>
                  <a:noFill/>
                </a:ln>
                <a:solidFill>
                  <a:schemeClr val="accent1"/>
                </a:solidFill>
                <a:effectLst/>
                <a:uFillTx/>
                <a:sym typeface="Open Sans Light"/>
              </a:defRPr>
            </a:lvl1pPr>
          </a:lstStyle>
          <a:p>
            <a:pPr marL="0" marR="0" indent="0" defTabSz="825500" rtl="0" fontAlgn="auto" latinLnBrk="1" hangingPunct="0">
              <a:lnSpc>
                <a:spcPct val="100000"/>
              </a:lnSpc>
              <a:spcBef>
                <a:spcPts val="3000"/>
              </a:spcBef>
              <a:spcAft>
                <a:spcPts val="0"/>
              </a:spcAft>
              <a:buClrTx/>
              <a:buSzTx/>
              <a:buFontTx/>
              <a:buNone/>
              <a:tabLst/>
            </a:pPr>
            <a:r>
              <a:rPr kumimoji="0" lang="en-US" sz="1600" b="0" i="0" u="none" strike="noStrike" cap="none" spc="0" normalizeH="0" baseline="0" dirty="0" smtClean="0">
                <a:ln>
                  <a:noFill/>
                </a:ln>
                <a:solidFill>
                  <a:schemeClr val="accent1"/>
                </a:solidFill>
                <a:effectLst/>
                <a:uFillTx/>
                <a:latin typeface="+mn-lt"/>
                <a:ea typeface="+mj-ea"/>
                <a:cs typeface="+mj-cs"/>
                <a:sym typeface="Open Sans Light"/>
              </a:rPr>
              <a:t>Source: Site</a:t>
            </a:r>
            <a:r>
              <a:rPr kumimoji="0" lang="en-US" sz="1600" b="0" i="0" u="none" strike="noStrike" cap="none" spc="0" normalizeH="0" dirty="0" smtClean="0">
                <a:ln>
                  <a:noFill/>
                </a:ln>
                <a:solidFill>
                  <a:schemeClr val="accent1"/>
                </a:solidFill>
                <a:effectLst/>
                <a:uFillTx/>
                <a:latin typeface="+mn-lt"/>
                <a:ea typeface="+mj-ea"/>
                <a:cs typeface="+mj-cs"/>
                <a:sym typeface="Open Sans Light"/>
              </a:rPr>
              <a:t> the data gathered in the chart above</a:t>
            </a:r>
            <a:endParaRPr kumimoji="0" lang="en-US" sz="1600" b="0" i="0" u="none" strike="noStrike" cap="none" spc="0" normalizeH="0" baseline="0" dirty="0">
              <a:ln>
                <a:noFill/>
              </a:ln>
              <a:solidFill>
                <a:schemeClr val="accent1"/>
              </a:solidFill>
              <a:effectLst/>
              <a:uFillTx/>
              <a:latin typeface="+mn-lt"/>
              <a:ea typeface="+mj-ea"/>
              <a:cs typeface="+mj-cs"/>
              <a:sym typeface="Open Sans Light"/>
            </a:endParaRPr>
          </a:p>
        </p:txBody>
      </p:sp>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Tree>
    <p:extLst>
      <p:ext uri="{BB962C8B-B14F-4D97-AF65-F5344CB8AC3E}">
        <p14:creationId xmlns:p14="http://schemas.microsoft.com/office/powerpoint/2010/main" val="32591093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 Subtitle +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4538684"/>
            <a:ext cx="18510250" cy="7653315"/>
          </a:xfrm>
        </p:spPr>
        <p:txBody>
          <a:bodyPr vert="horz" numCol="1" spcCol="182880"/>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Tree>
    <p:extLst>
      <p:ext uri="{BB962C8B-B14F-4D97-AF65-F5344CB8AC3E}">
        <p14:creationId xmlns:p14="http://schemas.microsoft.com/office/powerpoint/2010/main" val="38391870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 Subtitle + 2 Column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4538684"/>
            <a:ext cx="18510250" cy="7653315"/>
          </a:xfrm>
        </p:spPr>
        <p:txBody>
          <a:bodyPr vert="horz" numCol="2" spcCol="182880"/>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Tree>
    <p:extLst>
      <p:ext uri="{BB962C8B-B14F-4D97-AF65-F5344CB8AC3E}">
        <p14:creationId xmlns:p14="http://schemas.microsoft.com/office/powerpoint/2010/main" val="9215148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Subtitle Onl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Tree>
    <p:extLst>
      <p:ext uri="{BB962C8B-B14F-4D97-AF65-F5344CB8AC3E}">
        <p14:creationId xmlns:p14="http://schemas.microsoft.com/office/powerpoint/2010/main" val="5763516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Subtitle | Footer">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
        <p:nvSpPr>
          <p:cNvPr id="4" name="Text Placeholder 6"/>
          <p:cNvSpPr>
            <a:spLocks noGrp="1"/>
          </p:cNvSpPr>
          <p:nvPr>
            <p:ph type="body" sz="quarter" idx="10" hasCustomPrompt="1"/>
          </p:nvPr>
        </p:nvSpPr>
        <p:spPr>
          <a:xfrm>
            <a:off x="4281714" y="12915297"/>
            <a:ext cx="16495713" cy="443819"/>
          </a:xfrm>
        </p:spPr>
        <p:txBody>
          <a:bodyPr vert="horz" anchor="ctr"/>
          <a:lstStyle>
            <a:lvl1pPr marL="0" marR="0" indent="0" algn="ctr" defTabSz="825500" rtl="0" fontAlgn="auto" latinLnBrk="1" hangingPunct="0">
              <a:lnSpc>
                <a:spcPct val="100000"/>
              </a:lnSpc>
              <a:spcBef>
                <a:spcPts val="3000"/>
              </a:spcBef>
              <a:spcAft>
                <a:spcPts val="0"/>
              </a:spcAft>
              <a:buClrTx/>
              <a:buSzTx/>
              <a:buFontTx/>
              <a:buNone/>
              <a:tabLst/>
              <a:defRPr kumimoji="0" lang="en-US" sz="1600" b="0" i="0" u="none" strike="noStrike" cap="none" spc="0" normalizeH="0" baseline="0" dirty="0">
                <a:ln>
                  <a:noFill/>
                </a:ln>
                <a:solidFill>
                  <a:schemeClr val="accent1"/>
                </a:solidFill>
                <a:effectLst/>
                <a:uFillTx/>
                <a:sym typeface="Open Sans Light"/>
              </a:defRPr>
            </a:lvl1pPr>
          </a:lstStyle>
          <a:p>
            <a:pPr marL="0" marR="0" indent="0" defTabSz="825500" rtl="0" fontAlgn="auto" latinLnBrk="1" hangingPunct="0">
              <a:lnSpc>
                <a:spcPct val="100000"/>
              </a:lnSpc>
              <a:spcBef>
                <a:spcPts val="3000"/>
              </a:spcBef>
              <a:spcAft>
                <a:spcPts val="0"/>
              </a:spcAft>
              <a:buClrTx/>
              <a:buSzTx/>
              <a:buFontTx/>
              <a:buNone/>
              <a:tabLst/>
            </a:pPr>
            <a:r>
              <a:rPr kumimoji="0" lang="en-US" sz="1600" b="0" i="0" u="none" strike="noStrike" cap="none" spc="0" normalizeH="0" baseline="0" dirty="0" smtClean="0">
                <a:ln>
                  <a:noFill/>
                </a:ln>
                <a:solidFill>
                  <a:schemeClr val="accent1"/>
                </a:solidFill>
                <a:effectLst/>
                <a:uFillTx/>
                <a:latin typeface="+mn-lt"/>
                <a:ea typeface="+mj-ea"/>
                <a:cs typeface="+mj-cs"/>
                <a:sym typeface="Open Sans Light"/>
              </a:rPr>
              <a:t>Source: Site</a:t>
            </a:r>
            <a:r>
              <a:rPr kumimoji="0" lang="en-US" sz="1600" b="0" i="0" u="none" strike="noStrike" cap="none" spc="0" normalizeH="0" dirty="0" smtClean="0">
                <a:ln>
                  <a:noFill/>
                </a:ln>
                <a:solidFill>
                  <a:schemeClr val="accent1"/>
                </a:solidFill>
                <a:effectLst/>
                <a:uFillTx/>
                <a:latin typeface="+mn-lt"/>
                <a:ea typeface="+mj-ea"/>
                <a:cs typeface="+mj-cs"/>
                <a:sym typeface="Open Sans Light"/>
              </a:rPr>
              <a:t> the data gathered in the chart above</a:t>
            </a:r>
            <a:endParaRPr kumimoji="0" lang="en-US" sz="1600" b="0" i="0" u="none" strike="noStrike" cap="none" spc="0" normalizeH="0" baseline="0" dirty="0">
              <a:ln>
                <a:noFill/>
              </a:ln>
              <a:solidFill>
                <a:schemeClr val="accent1"/>
              </a:solidFill>
              <a:effectLst/>
              <a:uFillTx/>
              <a:latin typeface="+mn-lt"/>
              <a:ea typeface="+mj-ea"/>
              <a:cs typeface="+mj-cs"/>
              <a:sym typeface="Open Sans Light"/>
            </a:endParaRPr>
          </a:p>
        </p:txBody>
      </p:sp>
    </p:spTree>
    <p:extLst>
      <p:ext uri="{BB962C8B-B14F-4D97-AF65-F5344CB8AC3E}">
        <p14:creationId xmlns:p14="http://schemas.microsoft.com/office/powerpoint/2010/main" val="38928059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952650" y="2706064"/>
            <a:ext cx="18478700" cy="8029575"/>
          </a:xfrm>
        </p:spPr>
        <p:txBody>
          <a:bodyPr vert="horz"/>
          <a:lstStyle>
            <a:lvl1pPr marL="365760" indent="-731520">
              <a:defRPr sz="6000">
                <a:latin typeface="Open Sans Semibold"/>
                <a:cs typeface="Open Sans Semibold"/>
              </a:defRPr>
            </a:lvl1pPr>
          </a:lstStyle>
          <a:p>
            <a:pPr lvl="0"/>
            <a:r>
              <a:rPr lang="en-US" smtClean="0"/>
              <a:t>Click to edit Master text styles</a:t>
            </a:r>
          </a:p>
        </p:txBody>
      </p:sp>
      <p:sp>
        <p:nvSpPr>
          <p:cNvPr id="6" name="Text Placeholder 5"/>
          <p:cNvSpPr>
            <a:spLocks noGrp="1"/>
          </p:cNvSpPr>
          <p:nvPr>
            <p:ph type="body" sz="quarter" idx="12"/>
          </p:nvPr>
        </p:nvSpPr>
        <p:spPr>
          <a:xfrm>
            <a:off x="3257643" y="10758649"/>
            <a:ext cx="18173708" cy="694888"/>
          </a:xfrm>
        </p:spPr>
        <p:txBody>
          <a:bodyPr vert="horz"/>
          <a:lstStyle>
            <a:lvl1pPr>
              <a:defRPr sz="3200">
                <a:solidFill>
                  <a:srgbClr val="1466DE"/>
                </a:solidFill>
              </a:defRPr>
            </a:lvl1pPr>
          </a:lstStyle>
          <a:p>
            <a:pPr lvl="0"/>
            <a:r>
              <a:rPr lang="en-US" smtClean="0"/>
              <a:t>Click to edit Master text styles</a:t>
            </a:r>
          </a:p>
        </p:txBody>
      </p:sp>
    </p:spTree>
    <p:extLst>
      <p:ext uri="{BB962C8B-B14F-4D97-AF65-F5344CB8AC3E}">
        <p14:creationId xmlns:p14="http://schemas.microsoft.com/office/powerpoint/2010/main" val="118019284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L) / Graphic">
    <p:spTree>
      <p:nvGrpSpPr>
        <p:cNvPr id="1" name=""/>
        <p:cNvGrpSpPr/>
        <p:nvPr/>
      </p:nvGrpSpPr>
      <p:grpSpPr>
        <a:xfrm>
          <a:off x="0" y="0"/>
          <a:ext cx="0" cy="0"/>
          <a:chOff x="0" y="0"/>
          <a:chExt cx="0" cy="0"/>
        </a:xfrm>
      </p:grpSpPr>
      <p:sp>
        <p:nvSpPr>
          <p:cNvPr id="8" name="Picture Placeholder 3"/>
          <p:cNvSpPr>
            <a:spLocks noGrp="1"/>
          </p:cNvSpPr>
          <p:nvPr>
            <p:ph type="pic" sz="quarter" idx="12"/>
          </p:nvPr>
        </p:nvSpPr>
        <p:spPr>
          <a:xfrm>
            <a:off x="13411200" y="2978150"/>
            <a:ext cx="8051800" cy="7683500"/>
          </a:xfrm>
          <a:noFill/>
          <a:ln>
            <a:solidFill>
              <a:schemeClr val="tx1"/>
            </a:solid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7" name="Text Placeholder 2"/>
          <p:cNvSpPr>
            <a:spLocks noGrp="1"/>
          </p:cNvSpPr>
          <p:nvPr>
            <p:ph type="body" sz="quarter" idx="11" hasCustomPrompt="1"/>
          </p:nvPr>
        </p:nvSpPr>
        <p:spPr>
          <a:xfrm>
            <a:off x="2428875" y="6064250"/>
            <a:ext cx="9572625" cy="1873250"/>
          </a:xfrm>
        </p:spPr>
        <p:txBody>
          <a:bodyPr vert="horz" anchor="ctr"/>
          <a:lstStyle>
            <a:lvl1pPr algn="ctr">
              <a:defRPr sz="8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24387319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ame (Other)">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10001250" y="3397250"/>
            <a:ext cx="4349750" cy="3814763"/>
          </a:xfrm>
          <a:solidFill>
            <a:srgbClr val="CDD3D8"/>
          </a:solidFill>
        </p:spPr>
        <p:txBody>
          <a:bodyPr vert="horz" anchor="t"/>
          <a:lstStyle>
            <a:lvl1pPr algn="ctr">
              <a:defRPr sz="3000" b="0">
                <a:solidFill>
                  <a:schemeClr val="bg1"/>
                </a:solidFill>
              </a:defRPr>
            </a:lvl1pPr>
          </a:lstStyle>
          <a:p>
            <a:r>
              <a:rPr lang="en-US" smtClean="0"/>
              <a:t>Drag picture to placeholder or click icon to add</a:t>
            </a:r>
            <a:endParaRPr lang="en-US" dirty="0"/>
          </a:p>
        </p:txBody>
      </p:sp>
      <p:sp>
        <p:nvSpPr>
          <p:cNvPr id="3" name="Text Placeholder 3"/>
          <p:cNvSpPr>
            <a:spLocks noGrp="1"/>
          </p:cNvSpPr>
          <p:nvPr>
            <p:ph type="body" sz="quarter" idx="10"/>
          </p:nvPr>
        </p:nvSpPr>
        <p:spPr>
          <a:xfrm>
            <a:off x="2952651" y="10287000"/>
            <a:ext cx="18478700" cy="1008537"/>
          </a:xfrm>
          <a:prstGeom prst="rect">
            <a:avLst/>
          </a:prstGeom>
        </p:spPr>
        <p:txBody>
          <a:bodyPr vert="horz" anchor="ctr"/>
          <a:lstStyle>
            <a:lvl1pPr algn="ctr">
              <a:defRPr sz="5000">
                <a:latin typeface="Open Sans Light"/>
                <a:cs typeface="Open Sans Light"/>
              </a:defRPr>
            </a:lvl1pPr>
          </a:lstStyle>
          <a:p>
            <a:pPr lvl="0"/>
            <a:r>
              <a:rPr lang="en-US" smtClean="0"/>
              <a:t>Click to edit Master text styles</a:t>
            </a:r>
          </a:p>
        </p:txBody>
      </p:sp>
      <p:sp>
        <p:nvSpPr>
          <p:cNvPr id="4" name="Title 1"/>
          <p:cNvSpPr>
            <a:spLocks noGrp="1"/>
          </p:cNvSpPr>
          <p:nvPr>
            <p:ph type="title"/>
          </p:nvPr>
        </p:nvSpPr>
        <p:spPr>
          <a:xfrm>
            <a:off x="2952650" y="8644767"/>
            <a:ext cx="18478700" cy="1413633"/>
          </a:xfrm>
        </p:spPr>
        <p:txBody>
          <a:bodyPr vert="horz"/>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953250" y="358775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6953250" y="901700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6953250" y="5461000"/>
            <a:ext cx="10763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Tree>
    <p:extLst>
      <p:ext uri="{BB962C8B-B14F-4D97-AF65-F5344CB8AC3E}">
        <p14:creationId xmlns:p14="http://schemas.microsoft.com/office/powerpoint/2010/main" val="23945260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4765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24765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24765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
        <p:nvSpPr>
          <p:cNvPr id="10" name="Text Placeholder 3"/>
          <p:cNvSpPr>
            <a:spLocks noGrp="1"/>
          </p:cNvSpPr>
          <p:nvPr>
            <p:ph type="body" sz="quarter" idx="13" hasCustomPrompt="1"/>
          </p:nvPr>
        </p:nvSpPr>
        <p:spPr>
          <a:xfrm>
            <a:off x="137160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1" name="Text Placeholder 3"/>
          <p:cNvSpPr>
            <a:spLocks noGrp="1"/>
          </p:cNvSpPr>
          <p:nvPr>
            <p:ph type="body" sz="quarter" idx="14" hasCustomPrompt="1"/>
          </p:nvPr>
        </p:nvSpPr>
        <p:spPr>
          <a:xfrm>
            <a:off x="137160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2" name="Text Placeholder 3"/>
          <p:cNvSpPr>
            <a:spLocks noGrp="1"/>
          </p:cNvSpPr>
          <p:nvPr>
            <p:ph type="body" sz="quarter" idx="15" hasCustomPrompt="1"/>
          </p:nvPr>
        </p:nvSpPr>
        <p:spPr>
          <a:xfrm>
            <a:off x="137160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cxnSp>
        <p:nvCxnSpPr>
          <p:cNvPr id="3" name="Straight Connector 2"/>
          <p:cNvCxnSpPr/>
          <p:nvPr/>
        </p:nvCxnSpPr>
        <p:spPr>
          <a:xfrm>
            <a:off x="12334875" y="3587750"/>
            <a:ext cx="0" cy="7461250"/>
          </a:xfrm>
          <a:prstGeom prst="line">
            <a:avLst/>
          </a:prstGeom>
          <a:noFill/>
          <a:ln w="38100" cap="flat" cmpd="sng">
            <a:solidFill>
              <a:srgbClr val="D6DBDF"/>
            </a:solidFill>
            <a:prstDash val="dot"/>
            <a:miter lim="400000"/>
          </a:ln>
          <a:effectLst/>
        </p:spPr>
        <p:style>
          <a:lnRef idx="0">
            <a:scrgbClr r="0" g="0" b="0"/>
          </a:lnRef>
          <a:fillRef idx="0">
            <a:scrgbClr r="0" g="0" b="0"/>
          </a:fillRef>
          <a:effectRef idx="0">
            <a:scrgbClr r="0" g="0" b="0"/>
          </a:effectRef>
          <a:fontRef idx="none"/>
        </p:style>
      </p:cxnSp>
      <p:cxnSp>
        <p:nvCxnSpPr>
          <p:cNvPr id="9" name="Straight Connector 8"/>
          <p:cNvCxnSpPr/>
          <p:nvPr userDrawn="1"/>
        </p:nvCxnSpPr>
        <p:spPr>
          <a:xfrm>
            <a:off x="12334875" y="3587750"/>
            <a:ext cx="0" cy="7461250"/>
          </a:xfrm>
          <a:prstGeom prst="line">
            <a:avLst/>
          </a:prstGeom>
          <a:noFill/>
          <a:ln w="38100" cap="flat" cmpd="sng">
            <a:solidFill>
              <a:srgbClr val="D6DBDF"/>
            </a:solidFill>
            <a:prstDash val="dot"/>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798710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Graphic">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977900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4" name="Text Placeholder 2"/>
          <p:cNvSpPr>
            <a:spLocks noGrp="1"/>
          </p:cNvSpPr>
          <p:nvPr>
            <p:ph type="body" sz="quarter" idx="11" hasCustomPrompt="1"/>
          </p:nvPr>
        </p:nvSpPr>
        <p:spPr>
          <a:xfrm>
            <a:off x="7413625" y="9810750"/>
            <a:ext cx="9572625"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312107772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Graphics">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460500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4" name="Text Placeholder 2"/>
          <p:cNvSpPr>
            <a:spLocks noGrp="1"/>
          </p:cNvSpPr>
          <p:nvPr>
            <p:ph type="body" sz="quarter" idx="11" hasCustomPrompt="1"/>
          </p:nvPr>
        </p:nvSpPr>
        <p:spPr>
          <a:xfrm>
            <a:off x="13827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6" name="Picture Placeholder 3"/>
          <p:cNvSpPr>
            <a:spLocks noGrp="1"/>
          </p:cNvSpPr>
          <p:nvPr>
            <p:ph type="pic" sz="quarter" idx="13"/>
          </p:nvPr>
        </p:nvSpPr>
        <p:spPr>
          <a:xfrm>
            <a:off x="495300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7" name="Text Placeholder 2"/>
          <p:cNvSpPr>
            <a:spLocks noGrp="1"/>
          </p:cNvSpPr>
          <p:nvPr>
            <p:ph type="body" sz="quarter" idx="14" hasCustomPrompt="1"/>
          </p:nvPr>
        </p:nvSpPr>
        <p:spPr>
          <a:xfrm>
            <a:off x="4175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378855858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Graphics">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288925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7" name="Text Placeholder 2"/>
          <p:cNvSpPr>
            <a:spLocks noGrp="1"/>
          </p:cNvSpPr>
          <p:nvPr>
            <p:ph type="body" sz="quarter" idx="14" hasCustomPrompt="1"/>
          </p:nvPr>
        </p:nvSpPr>
        <p:spPr>
          <a:xfrm>
            <a:off x="211137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8" name="Picture Placeholder 3"/>
          <p:cNvSpPr>
            <a:spLocks noGrp="1"/>
          </p:cNvSpPr>
          <p:nvPr>
            <p:ph type="pic" sz="quarter" idx="15"/>
          </p:nvPr>
        </p:nvSpPr>
        <p:spPr>
          <a:xfrm>
            <a:off x="9913939"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9" name="Text Placeholder 2"/>
          <p:cNvSpPr>
            <a:spLocks noGrp="1"/>
          </p:cNvSpPr>
          <p:nvPr>
            <p:ph type="body" sz="quarter" idx="16" hasCustomPrompt="1"/>
          </p:nvPr>
        </p:nvSpPr>
        <p:spPr>
          <a:xfrm>
            <a:off x="9136064"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10" name="Picture Placeholder 3"/>
          <p:cNvSpPr>
            <a:spLocks noGrp="1"/>
          </p:cNvSpPr>
          <p:nvPr>
            <p:ph type="pic" sz="quarter" idx="17"/>
          </p:nvPr>
        </p:nvSpPr>
        <p:spPr>
          <a:xfrm>
            <a:off x="16938628"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11" name="Text Placeholder 2"/>
          <p:cNvSpPr>
            <a:spLocks noGrp="1"/>
          </p:cNvSpPr>
          <p:nvPr>
            <p:ph type="body" sz="quarter" idx="18" hasCustomPrompt="1"/>
          </p:nvPr>
        </p:nvSpPr>
        <p:spPr>
          <a:xfrm>
            <a:off x="16160753"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21990338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Goph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a:lstStyle>
            <a:lvl1pPr>
              <a:defRPr>
                <a:latin typeface="Open Sans Semibold"/>
                <a:cs typeface="Open Sans Semibold"/>
              </a:defRPr>
            </a:lvl1pPr>
          </a:lstStyle>
          <a:p>
            <a:r>
              <a:rPr lang="en-US" dirty="0" smtClean="0"/>
              <a:t>Title text</a:t>
            </a:r>
            <a:endParaRPr lang="en-US" dirty="0"/>
          </a:p>
        </p:txBody>
      </p:sp>
      <p:pic>
        <p:nvPicPr>
          <p:cNvPr id="3" name="Picture 2"/>
          <p:cNvPicPr>
            <a:picLocks noChangeAspect="1"/>
          </p:cNvPicPr>
          <p:nvPr/>
        </p:nvPicPr>
        <p:blipFill>
          <a:blip r:embed="rId2"/>
          <a:stretch>
            <a:fillRect/>
          </a:stretch>
        </p:blipFill>
        <p:spPr>
          <a:xfrm>
            <a:off x="3524150" y="3596210"/>
            <a:ext cx="7747000" cy="7747000"/>
          </a:xfrm>
          <a:prstGeom prst="rect">
            <a:avLst/>
          </a:prstGeom>
        </p:spPr>
      </p:pic>
      <p:pic>
        <p:nvPicPr>
          <p:cNvPr id="4" name="Picture 3"/>
          <p:cNvPicPr>
            <a:picLocks noChangeAspect="1"/>
          </p:cNvPicPr>
          <p:nvPr/>
        </p:nvPicPr>
        <p:blipFill>
          <a:blip r:embed="rId2"/>
          <a:stretch>
            <a:fillRect/>
          </a:stretch>
        </p:blipFill>
        <p:spPr>
          <a:xfrm>
            <a:off x="13239650" y="3596210"/>
            <a:ext cx="7747000" cy="7747000"/>
          </a:xfrm>
          <a:prstGeom prst="rect">
            <a:avLst/>
          </a:prstGeom>
        </p:spPr>
      </p:pic>
      <p:sp>
        <p:nvSpPr>
          <p:cNvPr id="9" name="Text Placeholder 8"/>
          <p:cNvSpPr>
            <a:spLocks noGrp="1"/>
          </p:cNvSpPr>
          <p:nvPr>
            <p:ph type="body" sz="quarter" idx="10" hasCustomPrompt="1"/>
          </p:nvPr>
        </p:nvSpPr>
        <p:spPr>
          <a:xfrm>
            <a:off x="4889400" y="11660188"/>
            <a:ext cx="5016500" cy="944562"/>
          </a:xfrm>
        </p:spPr>
        <p:txBody>
          <a:bodyPr vert="horz" anchor="ctr"/>
          <a:lstStyle>
            <a:lvl1pPr algn="ctr">
              <a:defRPr sz="4000"/>
            </a:lvl1pPr>
          </a:lstStyle>
          <a:p>
            <a:pPr lvl="0"/>
            <a:r>
              <a:rPr lang="en-US" dirty="0" smtClean="0"/>
              <a:t>20XX</a:t>
            </a:r>
            <a:endParaRPr lang="en-US" dirty="0"/>
          </a:p>
        </p:txBody>
      </p:sp>
      <p:sp>
        <p:nvSpPr>
          <p:cNvPr id="10" name="Text Placeholder 8"/>
          <p:cNvSpPr>
            <a:spLocks noGrp="1"/>
          </p:cNvSpPr>
          <p:nvPr>
            <p:ph type="body" sz="quarter" idx="11" hasCustomPrompt="1"/>
          </p:nvPr>
        </p:nvSpPr>
        <p:spPr>
          <a:xfrm>
            <a:off x="14604900" y="11660188"/>
            <a:ext cx="5016500" cy="944562"/>
          </a:xfrm>
        </p:spPr>
        <p:txBody>
          <a:bodyPr vert="horz" anchor="ctr"/>
          <a:lstStyle>
            <a:lvl1pPr algn="ctr">
              <a:defRPr sz="4000"/>
            </a:lvl1pPr>
          </a:lstStyle>
          <a:p>
            <a:pPr lvl="0"/>
            <a:r>
              <a:rPr lang="en-US" dirty="0" smtClean="0"/>
              <a:t>20XX</a:t>
            </a:r>
            <a:endParaRPr lang="en-US" dirty="0"/>
          </a:p>
        </p:txBody>
      </p:sp>
      <p:pic>
        <p:nvPicPr>
          <p:cNvPr id="7" name="Picture 6"/>
          <p:cNvPicPr>
            <a:picLocks noChangeAspect="1"/>
          </p:cNvPicPr>
          <p:nvPr userDrawn="1"/>
        </p:nvPicPr>
        <p:blipFill>
          <a:blip r:embed="rId2"/>
          <a:stretch>
            <a:fillRect/>
          </a:stretch>
        </p:blipFill>
        <p:spPr>
          <a:xfrm>
            <a:off x="3524150" y="3596210"/>
            <a:ext cx="7747000" cy="7747000"/>
          </a:xfrm>
          <a:prstGeom prst="rect">
            <a:avLst/>
          </a:prstGeom>
        </p:spPr>
      </p:pic>
      <p:pic>
        <p:nvPicPr>
          <p:cNvPr id="8" name="Picture 7"/>
          <p:cNvPicPr>
            <a:picLocks noChangeAspect="1"/>
          </p:cNvPicPr>
          <p:nvPr userDrawn="1"/>
        </p:nvPicPr>
        <p:blipFill>
          <a:blip r:embed="rId2"/>
          <a:stretch>
            <a:fillRect/>
          </a:stretch>
        </p:blipFill>
        <p:spPr>
          <a:xfrm>
            <a:off x="13239650" y="3596210"/>
            <a:ext cx="7747000" cy="7747000"/>
          </a:xfrm>
          <a:prstGeom prst="rect">
            <a:avLst/>
          </a:prstGeom>
        </p:spPr>
      </p:pic>
    </p:spTree>
    <p:extLst>
      <p:ext uri="{BB962C8B-B14F-4D97-AF65-F5344CB8AC3E}">
        <p14:creationId xmlns:p14="http://schemas.microsoft.com/office/powerpoint/2010/main" val="3127398900"/>
      </p:ext>
    </p:extLst>
  </p:cSld>
  <p:clrMapOvr>
    <a:masterClrMapping/>
  </p:clrMapOvr>
  <p:transition xmlns:p14="http://schemas.microsoft.com/office/powerpoint/2010/mai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5202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ue Bar ">
    <p:spTree>
      <p:nvGrpSpPr>
        <p:cNvPr id="1" name=""/>
        <p:cNvGrpSpPr/>
        <p:nvPr/>
      </p:nvGrpSpPr>
      <p:grpSpPr>
        <a:xfrm>
          <a:off x="0" y="0"/>
          <a:ext cx="0" cy="0"/>
          <a:chOff x="0" y="0"/>
          <a:chExt cx="0" cy="0"/>
        </a:xfrm>
      </p:grpSpPr>
      <p:sp>
        <p:nvSpPr>
          <p:cNvPr id="4" name="Shape 351"/>
          <p:cNvSpPr/>
          <p:nvPr/>
        </p:nvSpPr>
        <p:spPr>
          <a:xfrm>
            <a:off x="6098294" y="0"/>
            <a:ext cx="251706" cy="13716000"/>
          </a:xfrm>
          <a:prstGeom prst="rect">
            <a:avLst/>
          </a:prstGeom>
          <a:solidFill>
            <a:schemeClr val="bg1">
              <a:lumMod val="85000"/>
            </a:schemeClr>
          </a:solidFill>
          <a:ln w="12700">
            <a:miter lim="400000"/>
          </a:ln>
        </p:spPr>
        <p:txBody>
          <a:bodyPr lIns="50800" tIns="50800" rIns="50800" bIns="50800" anchor="ctr"/>
          <a:lstStyle/>
          <a:p>
            <a:pPr marL="22724" indent="-10024" algn="l" defTabSz="584200">
              <a:lnSpc>
                <a:spcPct val="90000"/>
              </a:lnSpc>
              <a:tabLst>
                <a:tab pos="4000500" algn="l"/>
              </a:tabLst>
              <a:defRPr sz="5000" spc="200">
                <a:solidFill>
                  <a:srgbClr val="FFFFFF"/>
                </a:solidFill>
              </a:defRPr>
            </a:pPr>
            <a:endParaRPr sz="5000" spc="200">
              <a:solidFill>
                <a:srgbClr val="FFFFFF"/>
              </a:solidFill>
              <a:latin typeface="Open Sans Semibold"/>
              <a:ea typeface="Open Sans Light"/>
              <a:cs typeface="Open Sans Light"/>
            </a:endParaRPr>
          </a:p>
        </p:txBody>
      </p:sp>
      <p:sp>
        <p:nvSpPr>
          <p:cNvPr id="5" name="Rectangle 4"/>
          <p:cNvSpPr/>
          <p:nvPr/>
        </p:nvSpPr>
        <p:spPr bwMode="auto">
          <a:xfrm>
            <a:off x="-64322" y="0"/>
            <a:ext cx="6319072" cy="13716000"/>
          </a:xfrm>
          <a:prstGeom prst="rect">
            <a:avLst/>
          </a:pr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spcBef>
                <a:spcPts val="3000"/>
              </a:spcBef>
            </a:pPr>
            <a:endParaRPr lang="en-US">
              <a:solidFill>
                <a:srgbClr val="FFFFFF"/>
              </a:solidFill>
              <a:latin typeface="Open Sans Semibold"/>
              <a:ea typeface="Open Sans Light"/>
              <a:cs typeface="Open Sans Light"/>
            </a:endParaRPr>
          </a:p>
        </p:txBody>
      </p:sp>
      <p:sp>
        <p:nvSpPr>
          <p:cNvPr id="8" name="Text Placeholder 7"/>
          <p:cNvSpPr>
            <a:spLocks noGrp="1"/>
          </p:cNvSpPr>
          <p:nvPr>
            <p:ph type="body" sz="quarter" idx="10" hasCustomPrompt="1"/>
          </p:nvPr>
        </p:nvSpPr>
        <p:spPr>
          <a:xfrm>
            <a:off x="920750" y="2762250"/>
            <a:ext cx="4318000" cy="1301750"/>
          </a:xfrm>
        </p:spPr>
        <p:txBody>
          <a:bodyPr vert="horz"/>
          <a:lstStyle>
            <a:lvl1pPr algn="ctr">
              <a:defRPr sz="4000" b="1" i="0" baseline="0">
                <a:solidFill>
                  <a:srgbClr val="FFFFFF"/>
                </a:solidFill>
                <a:latin typeface="Open Sans"/>
                <a:cs typeface="Open Sans"/>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Section title here</a:t>
            </a:r>
            <a:endParaRPr lang="en-US" dirty="0"/>
          </a:p>
        </p:txBody>
      </p:sp>
      <p:sp>
        <p:nvSpPr>
          <p:cNvPr id="11" name="Picture Placeholder 3"/>
          <p:cNvSpPr>
            <a:spLocks noGrp="1"/>
          </p:cNvSpPr>
          <p:nvPr>
            <p:ph type="pic" sz="quarter" idx="13"/>
          </p:nvPr>
        </p:nvSpPr>
        <p:spPr>
          <a:xfrm>
            <a:off x="920750" y="5175250"/>
            <a:ext cx="4318000" cy="4346408"/>
          </a:xfrm>
          <a:noFill/>
          <a:ln>
            <a:noFill/>
            <a:prstDash val="dot"/>
          </a:ln>
        </p:spPr>
        <p:txBody>
          <a:bodyPr vert="horz" anchor="ctr"/>
          <a:lstStyle>
            <a:lvl1pPr algn="ctr">
              <a:defRPr sz="3200" b="0" i="0">
                <a:solidFill>
                  <a:srgbClr val="FFFFFF"/>
                </a:solidFill>
                <a:latin typeface="Open Sans"/>
                <a:cs typeface="Open Sans"/>
              </a:defRPr>
            </a:lvl1pPr>
          </a:lstStyle>
          <a:p>
            <a:r>
              <a:rPr lang="en-US" smtClean="0"/>
              <a:t>Drag picture to placeholder or click icon to add</a:t>
            </a:r>
            <a:endParaRPr lang="en-US" dirty="0"/>
          </a:p>
        </p:txBody>
      </p:sp>
      <p:sp>
        <p:nvSpPr>
          <p:cNvPr id="3" name="Text Placeholder 2"/>
          <p:cNvSpPr>
            <a:spLocks noGrp="1"/>
          </p:cNvSpPr>
          <p:nvPr>
            <p:ph type="body" sz="quarter" idx="14"/>
          </p:nvPr>
        </p:nvSpPr>
        <p:spPr>
          <a:xfrm>
            <a:off x="7619999" y="2072821"/>
            <a:ext cx="15348857" cy="9574213"/>
          </a:xfrm>
        </p:spPr>
        <p:txBody>
          <a:bodyPr vert="horz"/>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hape 351"/>
          <p:cNvSpPr/>
          <p:nvPr userDrawn="1"/>
        </p:nvSpPr>
        <p:spPr>
          <a:xfrm>
            <a:off x="6098294" y="0"/>
            <a:ext cx="251706" cy="13716000"/>
          </a:xfrm>
          <a:prstGeom prst="rect">
            <a:avLst/>
          </a:prstGeom>
          <a:solidFill>
            <a:schemeClr val="bg1">
              <a:lumMod val="85000"/>
            </a:schemeClr>
          </a:solidFill>
          <a:ln w="12700">
            <a:miter lim="400000"/>
          </a:ln>
        </p:spPr>
        <p:txBody>
          <a:bodyPr lIns="50800" tIns="50800" rIns="50800" bIns="50800" anchor="ctr"/>
          <a:lstStyle/>
          <a:p>
            <a:pPr marL="22724" indent="-10024" algn="l" defTabSz="584200">
              <a:lnSpc>
                <a:spcPct val="90000"/>
              </a:lnSpc>
              <a:tabLst>
                <a:tab pos="4000500" algn="l"/>
              </a:tabLst>
              <a:defRPr sz="5000" spc="200">
                <a:solidFill>
                  <a:srgbClr val="FFFFFF"/>
                </a:solidFill>
              </a:defRPr>
            </a:pPr>
            <a:endParaRPr sz="5000" spc="200">
              <a:solidFill>
                <a:srgbClr val="FFFFFF"/>
              </a:solidFill>
              <a:latin typeface="Open Sans Semibold"/>
              <a:ea typeface="Open Sans Light"/>
              <a:cs typeface="Open Sans Light"/>
            </a:endParaRPr>
          </a:p>
        </p:txBody>
      </p:sp>
      <p:sp>
        <p:nvSpPr>
          <p:cNvPr id="9" name="Rectangle 8"/>
          <p:cNvSpPr/>
          <p:nvPr userDrawn="1"/>
        </p:nvSpPr>
        <p:spPr bwMode="auto">
          <a:xfrm>
            <a:off x="-64322" y="0"/>
            <a:ext cx="6319072" cy="13716000"/>
          </a:xfrm>
          <a:prstGeom prst="rect">
            <a:avLst/>
          </a:pr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spcBef>
                <a:spcPts val="3000"/>
              </a:spcBef>
            </a:pPr>
            <a:endParaRPr lang="en-US">
              <a:solidFill>
                <a:srgbClr val="FFFFFF"/>
              </a:solidFill>
              <a:latin typeface="Open Sans Semibold"/>
              <a:ea typeface="Open Sans Light"/>
              <a:cs typeface="Open Sans Light"/>
            </a:endParaRPr>
          </a:p>
        </p:txBody>
      </p:sp>
    </p:spTree>
    <p:extLst>
      <p:ext uri="{BB962C8B-B14F-4D97-AF65-F5344CB8AC3E}">
        <p14:creationId xmlns:p14="http://schemas.microsoft.com/office/powerpoint/2010/main" val="859040954"/>
      </p:ext>
    </p:extLst>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03375" y="6064250"/>
            <a:ext cx="21177250" cy="1873250"/>
          </a:xfrm>
        </p:spPr>
        <p:txBody>
          <a:bodyPr vert="horz" anchor="ctr"/>
          <a:lstStyle>
            <a:lvl1pPr algn="ctr">
              <a:defRPr sz="8000">
                <a:latin typeface="Open Sans Semibold"/>
                <a:cs typeface="Open Sans Semi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50864626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hart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281714" y="12915297"/>
            <a:ext cx="16495713" cy="443819"/>
          </a:xfrm>
        </p:spPr>
        <p:txBody>
          <a:bodyPr vert="horz" anchor="ctr"/>
          <a:lstStyle>
            <a:lvl1pPr marL="0" marR="0" indent="0" algn="ctr" defTabSz="825500" rtl="0" fontAlgn="auto" latinLnBrk="1" hangingPunct="0">
              <a:lnSpc>
                <a:spcPct val="100000"/>
              </a:lnSpc>
              <a:spcBef>
                <a:spcPts val="3000"/>
              </a:spcBef>
              <a:spcAft>
                <a:spcPts val="0"/>
              </a:spcAft>
              <a:buClrTx/>
              <a:buSzTx/>
              <a:buFontTx/>
              <a:buNone/>
              <a:tabLst/>
              <a:defRPr kumimoji="0" lang="en-US" sz="1600" b="0" i="0" u="none" strike="noStrike" cap="none" spc="0" normalizeH="0" baseline="0" dirty="0">
                <a:ln>
                  <a:noFill/>
                </a:ln>
                <a:solidFill>
                  <a:schemeClr val="accent1"/>
                </a:solidFill>
                <a:effectLst/>
                <a:uFillTx/>
                <a:sym typeface="Open Sans Light"/>
              </a:defRPr>
            </a:lvl1pPr>
          </a:lstStyle>
          <a:p>
            <a:pPr marL="0" marR="0" indent="0" defTabSz="825500" rtl="0" fontAlgn="auto" latinLnBrk="1" hangingPunct="0">
              <a:lnSpc>
                <a:spcPct val="100000"/>
              </a:lnSpc>
              <a:spcBef>
                <a:spcPts val="3000"/>
              </a:spcBef>
              <a:spcAft>
                <a:spcPts val="0"/>
              </a:spcAft>
              <a:buClrTx/>
              <a:buSzTx/>
              <a:buFontTx/>
              <a:buNone/>
              <a:tabLst/>
            </a:pPr>
            <a:r>
              <a:rPr kumimoji="0" lang="en-US" sz="1600" b="0" i="0" u="none" strike="noStrike" cap="none" spc="0" normalizeH="0" baseline="0" dirty="0" smtClean="0">
                <a:ln>
                  <a:noFill/>
                </a:ln>
                <a:solidFill>
                  <a:schemeClr val="accent1"/>
                </a:solidFill>
                <a:effectLst/>
                <a:uFillTx/>
                <a:latin typeface="+mn-lt"/>
                <a:ea typeface="+mj-ea"/>
                <a:cs typeface="+mj-cs"/>
                <a:sym typeface="Open Sans Light"/>
              </a:rPr>
              <a:t>Source: Site</a:t>
            </a:r>
            <a:r>
              <a:rPr kumimoji="0" lang="en-US" sz="1600" b="0" i="0" u="none" strike="noStrike" cap="none" spc="0" normalizeH="0" dirty="0" smtClean="0">
                <a:ln>
                  <a:noFill/>
                </a:ln>
                <a:solidFill>
                  <a:schemeClr val="accent1"/>
                </a:solidFill>
                <a:effectLst/>
                <a:uFillTx/>
                <a:latin typeface="+mn-lt"/>
                <a:ea typeface="+mj-ea"/>
                <a:cs typeface="+mj-cs"/>
                <a:sym typeface="Open Sans Light"/>
              </a:rPr>
              <a:t> the data gathered in the chart above</a:t>
            </a:r>
            <a:endParaRPr kumimoji="0" lang="en-US" sz="1600" b="0" i="0" u="none" strike="noStrike" cap="none" spc="0" normalizeH="0" baseline="0" dirty="0">
              <a:ln>
                <a:noFill/>
              </a:ln>
              <a:solidFill>
                <a:schemeClr val="accent1"/>
              </a:solidFill>
              <a:effectLst/>
              <a:uFillTx/>
              <a:latin typeface="+mn-lt"/>
              <a:ea typeface="+mj-ea"/>
              <a:cs typeface="+mj-cs"/>
              <a:sym typeface="Open Sans Light"/>
            </a:endParaRPr>
          </a:p>
        </p:txBody>
      </p:sp>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Tree>
    <p:extLst>
      <p:ext uri="{BB962C8B-B14F-4D97-AF65-F5344CB8AC3E}">
        <p14:creationId xmlns:p14="http://schemas.microsoft.com/office/powerpoint/2010/main" val="396664225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Blue)">
    <p:bg>
      <p:bgPr>
        <a:solidFill>
          <a:srgbClr val="1466DE"/>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grpSp>
        <p:nvGrpSpPr>
          <p:cNvPr id="3" name="Group 54"/>
          <p:cNvGrpSpPr/>
          <p:nvPr userDrawn="1"/>
        </p:nvGrpSpPr>
        <p:grpSpPr>
          <a:xfrm>
            <a:off x="10325971" y="3736813"/>
            <a:ext cx="3732058" cy="3474900"/>
            <a:chOff x="0" y="0"/>
            <a:chExt cx="3732057" cy="3474899"/>
          </a:xfrm>
          <a:solidFill>
            <a:schemeClr val="bg1"/>
          </a:solidFill>
        </p:grpSpPr>
        <p:sp>
          <p:nvSpPr>
            <p:cNvPr id="4" name="Shape 49"/>
            <p:cNvSpPr/>
            <p:nvPr/>
          </p:nvSpPr>
          <p:spPr>
            <a:xfrm>
              <a:off x="0" y="0"/>
              <a:ext cx="1861282" cy="1321312"/>
            </a:xfrm>
            <a:custGeom>
              <a:avLst/>
              <a:gdLst/>
              <a:ahLst/>
              <a:cxnLst>
                <a:cxn ang="0">
                  <a:pos x="wd2" y="hd2"/>
                </a:cxn>
                <a:cxn ang="5400000">
                  <a:pos x="wd2" y="hd2"/>
                </a:cxn>
                <a:cxn ang="10800000">
                  <a:pos x="wd2" y="hd2"/>
                </a:cxn>
                <a:cxn ang="16200000">
                  <a:pos x="wd2" y="hd2"/>
                </a:cxn>
              </a:cxnLst>
              <a:rect l="0" t="0" r="r" b="b"/>
              <a:pathLst>
                <a:path w="21600" h="21600" extrusionOk="0">
                  <a:moveTo>
                    <a:pt x="12708" y="0"/>
                  </a:moveTo>
                  <a:lnTo>
                    <a:pt x="0" y="11688"/>
                  </a:lnTo>
                  <a:lnTo>
                    <a:pt x="8787" y="21600"/>
                  </a:lnTo>
                  <a:lnTo>
                    <a:pt x="21600" y="10455"/>
                  </a:lnTo>
                  <a:cubicBezTo>
                    <a:pt x="21600" y="10455"/>
                    <a:pt x="12708" y="0"/>
                    <a:pt x="12708" y="0"/>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5" name="Shape 50"/>
            <p:cNvSpPr/>
            <p:nvPr/>
          </p:nvSpPr>
          <p:spPr>
            <a:xfrm>
              <a:off x="0" y="1306013"/>
              <a:ext cx="1861282" cy="1321316"/>
            </a:xfrm>
            <a:custGeom>
              <a:avLst/>
              <a:gdLst/>
              <a:ahLst/>
              <a:cxnLst>
                <a:cxn ang="0">
                  <a:pos x="wd2" y="hd2"/>
                </a:cxn>
                <a:cxn ang="5400000">
                  <a:pos x="wd2" y="hd2"/>
                </a:cxn>
                <a:cxn ang="10800000">
                  <a:pos x="wd2" y="hd2"/>
                </a:cxn>
                <a:cxn ang="16200000">
                  <a:pos x="wd2" y="hd2"/>
                </a:cxn>
              </a:cxnLst>
              <a:rect l="0" t="0" r="r" b="b"/>
              <a:pathLst>
                <a:path w="21600" h="21600" extrusionOk="0">
                  <a:moveTo>
                    <a:pt x="0" y="9912"/>
                  </a:moveTo>
                  <a:lnTo>
                    <a:pt x="12708" y="21600"/>
                  </a:lnTo>
                  <a:lnTo>
                    <a:pt x="21600" y="11145"/>
                  </a:lnTo>
                  <a:lnTo>
                    <a:pt x="8787" y="0"/>
                  </a:lnTo>
                  <a:cubicBezTo>
                    <a:pt x="8787" y="0"/>
                    <a:pt x="0" y="9912"/>
                    <a:pt x="0" y="9912"/>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6" name="Shape 51"/>
            <p:cNvSpPr/>
            <p:nvPr/>
          </p:nvSpPr>
          <p:spPr>
            <a:xfrm>
              <a:off x="1870776" y="1306013"/>
              <a:ext cx="1861282" cy="1321316"/>
            </a:xfrm>
            <a:custGeom>
              <a:avLst/>
              <a:gdLst/>
              <a:ahLst/>
              <a:cxnLst>
                <a:cxn ang="0">
                  <a:pos x="wd2" y="hd2"/>
                </a:cxn>
                <a:cxn ang="5400000">
                  <a:pos x="wd2" y="hd2"/>
                </a:cxn>
                <a:cxn ang="10800000">
                  <a:pos x="wd2" y="hd2"/>
                </a:cxn>
                <a:cxn ang="16200000">
                  <a:pos x="wd2" y="hd2"/>
                </a:cxn>
              </a:cxnLst>
              <a:rect l="0" t="0" r="r" b="b"/>
              <a:pathLst>
                <a:path w="21600" h="21600" extrusionOk="0">
                  <a:moveTo>
                    <a:pt x="0" y="11145"/>
                  </a:moveTo>
                  <a:lnTo>
                    <a:pt x="8892" y="21600"/>
                  </a:lnTo>
                  <a:lnTo>
                    <a:pt x="21600" y="9912"/>
                  </a:lnTo>
                  <a:lnTo>
                    <a:pt x="12813" y="0"/>
                  </a:lnTo>
                  <a:cubicBezTo>
                    <a:pt x="12813" y="0"/>
                    <a:pt x="0" y="11145"/>
                    <a:pt x="0" y="11145"/>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7" name="Shape 52"/>
            <p:cNvSpPr/>
            <p:nvPr/>
          </p:nvSpPr>
          <p:spPr>
            <a:xfrm>
              <a:off x="1870776" y="0"/>
              <a:ext cx="1861282" cy="1321312"/>
            </a:xfrm>
            <a:custGeom>
              <a:avLst/>
              <a:gdLst/>
              <a:ahLst/>
              <a:cxnLst>
                <a:cxn ang="0">
                  <a:pos x="wd2" y="hd2"/>
                </a:cxn>
                <a:cxn ang="5400000">
                  <a:pos x="wd2" y="hd2"/>
                </a:cxn>
                <a:cxn ang="10800000">
                  <a:pos x="wd2" y="hd2"/>
                </a:cxn>
                <a:cxn ang="16200000">
                  <a:pos x="wd2" y="hd2"/>
                </a:cxn>
              </a:cxnLst>
              <a:rect l="0" t="0" r="r" b="b"/>
              <a:pathLst>
                <a:path w="21600" h="21600" extrusionOk="0">
                  <a:moveTo>
                    <a:pt x="21600" y="11688"/>
                  </a:moveTo>
                  <a:lnTo>
                    <a:pt x="8892" y="0"/>
                  </a:lnTo>
                  <a:lnTo>
                    <a:pt x="0" y="10455"/>
                  </a:lnTo>
                  <a:lnTo>
                    <a:pt x="12813" y="21600"/>
                  </a:lnTo>
                  <a:cubicBezTo>
                    <a:pt x="12813" y="21600"/>
                    <a:pt x="21600" y="11688"/>
                    <a:pt x="21600" y="11688"/>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8" name="Shape 53"/>
            <p:cNvSpPr/>
            <p:nvPr/>
          </p:nvSpPr>
          <p:spPr>
            <a:xfrm>
              <a:off x="776548" y="2153157"/>
              <a:ext cx="2194626" cy="13217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3236" y="10421"/>
                  </a:lnTo>
                  <a:lnTo>
                    <a:pt x="0" y="6913"/>
                  </a:lnTo>
                  <a:lnTo>
                    <a:pt x="0" y="10845"/>
                  </a:lnTo>
                  <a:lnTo>
                    <a:pt x="10800" y="21600"/>
                  </a:lnTo>
                  <a:lnTo>
                    <a:pt x="21600" y="10845"/>
                  </a:lnTo>
                  <a:lnTo>
                    <a:pt x="21600" y="6913"/>
                  </a:lnTo>
                  <a:lnTo>
                    <a:pt x="18364" y="10421"/>
                  </a:lnTo>
                  <a:cubicBezTo>
                    <a:pt x="18364" y="10421"/>
                    <a:pt x="10800" y="0"/>
                    <a:pt x="10800" y="0"/>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grpSp>
      <p:sp>
        <p:nvSpPr>
          <p:cNvPr id="9" name="Text Placeholder 3"/>
          <p:cNvSpPr>
            <a:spLocks noGrp="1"/>
          </p:cNvSpPr>
          <p:nvPr>
            <p:ph type="body" sz="quarter" idx="10"/>
          </p:nvPr>
        </p:nvSpPr>
        <p:spPr>
          <a:xfrm>
            <a:off x="2952651" y="10287000"/>
            <a:ext cx="18478700" cy="1008537"/>
          </a:xfrm>
          <a:prstGeom prst="rect">
            <a:avLst/>
          </a:prstGeom>
        </p:spPr>
        <p:txBody>
          <a:bodyPr vert="horz" anchor="ctr"/>
          <a:lstStyle>
            <a:lvl1pPr algn="ctr">
              <a:defRPr sz="5000">
                <a:solidFill>
                  <a:schemeClr val="bg1"/>
                </a:solidFill>
                <a:latin typeface="Open Sans Light"/>
                <a:cs typeface="Open Sans Light"/>
              </a:defRPr>
            </a:lvl1pPr>
          </a:lstStyle>
          <a:p>
            <a:pPr lvl="0"/>
            <a:r>
              <a:rPr lang="en-US" dirty="0" smtClean="0"/>
              <a:t>Click to edit Master text styles</a:t>
            </a:r>
          </a:p>
        </p:txBody>
      </p:sp>
      <p:sp>
        <p:nvSpPr>
          <p:cNvPr id="10" name="Title 1"/>
          <p:cNvSpPr>
            <a:spLocks noGrp="1"/>
          </p:cNvSpPr>
          <p:nvPr>
            <p:ph type="title"/>
          </p:nvPr>
        </p:nvSpPr>
        <p:spPr>
          <a:xfrm>
            <a:off x="2952650" y="8644767"/>
            <a:ext cx="18478700" cy="1413633"/>
          </a:xfrm>
        </p:spPr>
        <p:txBody>
          <a:bodyPr vert="horz"/>
          <a:lstStyle>
            <a:lvl1pPr>
              <a:defRPr>
                <a:solidFill>
                  <a:schemeClr val="bg1"/>
                </a:solidFill>
              </a:defRPr>
            </a:lvl1pPr>
          </a:lstStyle>
          <a:p>
            <a:r>
              <a:rPr lang="en-US" dirty="0"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651" y="10480548"/>
            <a:ext cx="18478700" cy="1008537"/>
          </a:xfrm>
        </p:spPr>
        <p:txBody>
          <a:bodyPr vert="horz" anchor="t"/>
          <a:lstStyle>
            <a:lvl1pPr algn="ctr">
              <a:defRPr b="0" i="0" baseline="0">
                <a:latin typeface="Open Sans"/>
                <a:cs typeface="Open Sans"/>
              </a:defRPr>
            </a:lvl1pPr>
          </a:lstStyle>
          <a:p>
            <a:pPr lvl="0"/>
            <a:r>
              <a:rPr lang="en-US" dirty="0" smtClean="0"/>
              <a:t>Month XX, 2015</a:t>
            </a:r>
          </a:p>
        </p:txBody>
      </p:sp>
      <p:sp>
        <p:nvSpPr>
          <p:cNvPr id="4" name="Title 1"/>
          <p:cNvSpPr>
            <a:spLocks noGrp="1"/>
          </p:cNvSpPr>
          <p:nvPr>
            <p:ph type="title" hasCustomPrompt="1"/>
          </p:nvPr>
        </p:nvSpPr>
        <p:spPr>
          <a:xfrm>
            <a:off x="2952650" y="9030629"/>
            <a:ext cx="18478700" cy="1413633"/>
          </a:xfrm>
        </p:spPr>
        <p:txBody>
          <a:bodyPr vert="horz"/>
          <a:lstStyle>
            <a:lvl1pPr>
              <a:defRPr sz="8000" baseline="0">
                <a:latin typeface="+mj-lt"/>
                <a:cs typeface="Open Sans Semibold"/>
              </a:defRPr>
            </a:lvl1pPr>
          </a:lstStyle>
          <a:p>
            <a:r>
              <a:rPr lang="en-US" dirty="0" smtClean="0"/>
              <a:t>Title</a:t>
            </a:r>
            <a:endParaRPr lang="en-US" dirty="0"/>
          </a:p>
        </p:txBody>
      </p:sp>
      <p:grpSp>
        <p:nvGrpSpPr>
          <p:cNvPr id="12" name="Group 11"/>
          <p:cNvGrpSpPr/>
          <p:nvPr userDrawn="1"/>
        </p:nvGrpSpPr>
        <p:grpSpPr>
          <a:xfrm>
            <a:off x="9702800" y="2911868"/>
            <a:ext cx="4961467" cy="4638433"/>
            <a:chOff x="519712" y="689430"/>
            <a:chExt cx="5011939" cy="4685618"/>
          </a:xfrm>
          <a:solidFill>
            <a:srgbClr val="1466DE"/>
          </a:solidFill>
        </p:grpSpPr>
        <p:sp>
          <p:nvSpPr>
            <p:cNvPr id="13"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7"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1851081310"/>
      </p:ext>
    </p:extLst>
  </p:cSld>
  <p:clrMapOvr>
    <a:masterClrMapping/>
  </p:clrMapOvr>
  <p:transition xmlns:p14="http://schemas.microsoft.com/office/powerpoint/2010/mai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Name (Dropbox)">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0622643" y="3483424"/>
            <a:ext cx="2948214" cy="2727944"/>
          </a:xfrm>
          <a:prstGeom prst="rect">
            <a:avLst/>
          </a:prstGeom>
        </p:spPr>
      </p:pic>
      <p:sp>
        <p:nvSpPr>
          <p:cNvPr id="3" name="Text Placeholder 3"/>
          <p:cNvSpPr>
            <a:spLocks noGrp="1"/>
          </p:cNvSpPr>
          <p:nvPr>
            <p:ph type="body" sz="quarter" idx="10" hasCustomPrompt="1"/>
          </p:nvPr>
        </p:nvSpPr>
        <p:spPr>
          <a:xfrm>
            <a:off x="2952651" y="8898816"/>
            <a:ext cx="18478700" cy="1008537"/>
          </a:xfrm>
        </p:spPr>
        <p:txBody>
          <a:bodyPr vert="horz" anchor="t"/>
          <a:lstStyle>
            <a:lvl1pPr algn="ctr">
              <a:defRPr sz="4800" b="0" i="0" baseline="0">
                <a:latin typeface="Open Sans"/>
                <a:cs typeface="Open Sans"/>
              </a:defRPr>
            </a:lvl1pPr>
          </a:lstStyle>
          <a:p>
            <a:pPr lvl="0"/>
            <a:r>
              <a:rPr lang="en-US" dirty="0" smtClean="0"/>
              <a:t>Job Title, Dropbox</a:t>
            </a:r>
          </a:p>
        </p:txBody>
      </p:sp>
      <p:sp>
        <p:nvSpPr>
          <p:cNvPr id="4" name="Title 1"/>
          <p:cNvSpPr>
            <a:spLocks noGrp="1"/>
          </p:cNvSpPr>
          <p:nvPr>
            <p:ph type="title" hasCustomPrompt="1"/>
          </p:nvPr>
        </p:nvSpPr>
        <p:spPr>
          <a:xfrm>
            <a:off x="2952650" y="7424128"/>
            <a:ext cx="18478700" cy="1413633"/>
          </a:xfrm>
        </p:spPr>
        <p:txBody>
          <a:bodyPr vert="horz"/>
          <a:lstStyle>
            <a:lvl1pPr>
              <a:defRPr sz="8000" baseline="0">
                <a:latin typeface="Open Sans Semibold"/>
                <a:cs typeface="Open Sans Semibold"/>
              </a:defRPr>
            </a:lvl1pPr>
          </a:lstStyle>
          <a:p>
            <a:r>
              <a:rPr lang="en-US" dirty="0" smtClean="0"/>
              <a:t>Name</a:t>
            </a:r>
            <a:endParaRPr lang="en-US" dirty="0"/>
          </a:p>
        </p:txBody>
      </p:sp>
    </p:spTree>
    <p:extLst>
      <p:ext uri="{BB962C8B-B14F-4D97-AF65-F5344CB8AC3E}">
        <p14:creationId xmlns:p14="http://schemas.microsoft.com/office/powerpoint/2010/main" val="2440691134"/>
      </p:ext>
    </p:extLst>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Logo ">
    <p:spTree>
      <p:nvGrpSpPr>
        <p:cNvPr id="1" name=""/>
        <p:cNvGrpSpPr/>
        <p:nvPr/>
      </p:nvGrpSpPr>
      <p:grpSpPr>
        <a:xfrm>
          <a:off x="0" y="0"/>
          <a:ext cx="0" cy="0"/>
          <a:chOff x="0" y="0"/>
          <a:chExt cx="0" cy="0"/>
        </a:xfrm>
      </p:grpSpPr>
      <p:grpSp>
        <p:nvGrpSpPr>
          <p:cNvPr id="5" name="Group 4"/>
          <p:cNvGrpSpPr/>
          <p:nvPr userDrawn="1"/>
        </p:nvGrpSpPr>
        <p:grpSpPr>
          <a:xfrm>
            <a:off x="9702800" y="4573972"/>
            <a:ext cx="4961467" cy="4638433"/>
            <a:chOff x="519712" y="689430"/>
            <a:chExt cx="5011939" cy="4685618"/>
          </a:xfrm>
          <a:solidFill>
            <a:srgbClr val="1466DE"/>
          </a:solidFill>
        </p:grpSpPr>
        <p:sp>
          <p:nvSpPr>
            <p:cNvPr id="6"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7"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8"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0"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1"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1828915869"/>
      </p:ext>
    </p:extLst>
  </p:cSld>
  <p:clrMapOvr>
    <a:masterClrMapping/>
  </p:clrMapOvr>
  <p:transition xmlns:p14="http://schemas.microsoft.com/office/powerpoint/2010/mai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a:lstStyle>
            <a:lvl1pPr>
              <a:defRPr sz="5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38247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 2 Column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numCol="2" spcCol="182880"/>
          <a:lstStyle>
            <a:lvl1pPr>
              <a:defRPr sz="5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6532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952650" y="2706064"/>
            <a:ext cx="18478700" cy="8029575"/>
          </a:xfrm>
        </p:spPr>
        <p:txBody>
          <a:bodyPr vert="horz"/>
          <a:lstStyle>
            <a:lvl1pPr marL="365760" indent="-731520">
              <a:defRPr sz="6000">
                <a:latin typeface="Open Sans Semibold"/>
                <a:cs typeface="Open Sans Semibold"/>
              </a:defRPr>
            </a:lvl1pPr>
          </a:lstStyle>
          <a:p>
            <a:pPr lvl="0"/>
            <a:endParaRPr lang="en-US" dirty="0" smtClean="0"/>
          </a:p>
        </p:txBody>
      </p:sp>
      <p:sp>
        <p:nvSpPr>
          <p:cNvPr id="6" name="Text Placeholder 5"/>
          <p:cNvSpPr>
            <a:spLocks noGrp="1"/>
          </p:cNvSpPr>
          <p:nvPr>
            <p:ph type="body" sz="quarter" idx="12"/>
          </p:nvPr>
        </p:nvSpPr>
        <p:spPr>
          <a:xfrm>
            <a:off x="3257643" y="10758649"/>
            <a:ext cx="18173708" cy="694888"/>
          </a:xfrm>
        </p:spPr>
        <p:txBody>
          <a:bodyPr vert="horz"/>
          <a:lstStyle>
            <a:lvl1pPr>
              <a:defRPr sz="3200">
                <a:solidFill>
                  <a:srgbClr val="1466DE"/>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5323459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ext (L) / Graphic">
    <p:spTree>
      <p:nvGrpSpPr>
        <p:cNvPr id="1" name=""/>
        <p:cNvGrpSpPr/>
        <p:nvPr/>
      </p:nvGrpSpPr>
      <p:grpSpPr>
        <a:xfrm>
          <a:off x="0" y="0"/>
          <a:ext cx="0" cy="0"/>
          <a:chOff x="0" y="0"/>
          <a:chExt cx="0" cy="0"/>
        </a:xfrm>
      </p:grpSpPr>
      <p:sp>
        <p:nvSpPr>
          <p:cNvPr id="8" name="Picture Placeholder 3"/>
          <p:cNvSpPr>
            <a:spLocks noGrp="1"/>
          </p:cNvSpPr>
          <p:nvPr>
            <p:ph type="pic" sz="quarter" idx="12"/>
          </p:nvPr>
        </p:nvSpPr>
        <p:spPr>
          <a:xfrm>
            <a:off x="13411200" y="2978150"/>
            <a:ext cx="8051800" cy="7683500"/>
          </a:xfrm>
          <a:noFill/>
          <a:ln>
            <a:solidFill>
              <a:schemeClr val="tx1"/>
            </a:solidFill>
            <a:prstDash val="dot"/>
          </a:ln>
        </p:spPr>
        <p:txBody>
          <a:bodyPr vert="horz" anchor="ctr"/>
          <a:lstStyle>
            <a:lvl1pPr algn="ctr">
              <a:defRPr sz="3200" b="0" i="0">
                <a:latin typeface="Open Sans"/>
                <a:cs typeface="Open Sans"/>
              </a:defRPr>
            </a:lvl1pPr>
          </a:lstStyle>
          <a:p>
            <a:endParaRPr lang="en-US" dirty="0"/>
          </a:p>
        </p:txBody>
      </p:sp>
      <p:sp>
        <p:nvSpPr>
          <p:cNvPr id="7" name="Text Placeholder 2"/>
          <p:cNvSpPr>
            <a:spLocks noGrp="1"/>
          </p:cNvSpPr>
          <p:nvPr>
            <p:ph type="body" sz="quarter" idx="11" hasCustomPrompt="1"/>
          </p:nvPr>
        </p:nvSpPr>
        <p:spPr>
          <a:xfrm>
            <a:off x="2428875" y="6064250"/>
            <a:ext cx="9572625" cy="1873250"/>
          </a:xfrm>
        </p:spPr>
        <p:txBody>
          <a:bodyPr vert="horz" anchor="ctr"/>
          <a:lstStyle>
            <a:lvl1pPr algn="ctr">
              <a:defRPr sz="8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39693012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1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953250" y="358775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6953250" y="901700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6953250" y="5461000"/>
            <a:ext cx="10763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Tree>
    <p:extLst>
      <p:ext uri="{BB962C8B-B14F-4D97-AF65-F5344CB8AC3E}">
        <p14:creationId xmlns:p14="http://schemas.microsoft.com/office/powerpoint/2010/main" val="31350297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4765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24765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24765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
        <p:nvSpPr>
          <p:cNvPr id="10" name="Text Placeholder 3"/>
          <p:cNvSpPr>
            <a:spLocks noGrp="1"/>
          </p:cNvSpPr>
          <p:nvPr>
            <p:ph type="body" sz="quarter" idx="13" hasCustomPrompt="1"/>
          </p:nvPr>
        </p:nvSpPr>
        <p:spPr>
          <a:xfrm>
            <a:off x="137160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1" name="Text Placeholder 3"/>
          <p:cNvSpPr>
            <a:spLocks noGrp="1"/>
          </p:cNvSpPr>
          <p:nvPr>
            <p:ph type="body" sz="quarter" idx="14" hasCustomPrompt="1"/>
          </p:nvPr>
        </p:nvSpPr>
        <p:spPr>
          <a:xfrm>
            <a:off x="137160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2" name="Text Placeholder 3"/>
          <p:cNvSpPr>
            <a:spLocks noGrp="1"/>
          </p:cNvSpPr>
          <p:nvPr>
            <p:ph type="body" sz="quarter" idx="15" hasCustomPrompt="1"/>
          </p:nvPr>
        </p:nvSpPr>
        <p:spPr>
          <a:xfrm>
            <a:off x="137160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cxnSp>
        <p:nvCxnSpPr>
          <p:cNvPr id="3" name="Straight Connector 2"/>
          <p:cNvCxnSpPr/>
          <p:nvPr userDrawn="1"/>
        </p:nvCxnSpPr>
        <p:spPr>
          <a:xfrm>
            <a:off x="12334875" y="3587750"/>
            <a:ext cx="0" cy="7461250"/>
          </a:xfrm>
          <a:prstGeom prst="line">
            <a:avLst/>
          </a:prstGeom>
          <a:noFill/>
          <a:ln w="38100" cap="flat" cmpd="sng">
            <a:solidFill>
              <a:srgbClr val="D6DBDF"/>
            </a:solidFill>
            <a:prstDash val="dot"/>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098808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1 Graphic">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977900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4" name="Text Placeholder 2"/>
          <p:cNvSpPr>
            <a:spLocks noGrp="1"/>
          </p:cNvSpPr>
          <p:nvPr>
            <p:ph type="body" sz="quarter" idx="11" hasCustomPrompt="1"/>
          </p:nvPr>
        </p:nvSpPr>
        <p:spPr>
          <a:xfrm>
            <a:off x="7413625" y="9810750"/>
            <a:ext cx="9572625"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37990774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gue (Blue)">
    <p:bg>
      <p:bgPr>
        <a:solidFill>
          <a:srgbClr val="1466DE"/>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952650" y="5946017"/>
            <a:ext cx="18478700" cy="1832733"/>
          </a:xfrm>
        </p:spPr>
        <p:txBody>
          <a:bodyPr vert="horz" anchor="ct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678042"/>
      </p:ext>
    </p:extLst>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2 Graphics">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460500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4" name="Text Placeholder 2"/>
          <p:cNvSpPr>
            <a:spLocks noGrp="1"/>
          </p:cNvSpPr>
          <p:nvPr>
            <p:ph type="body" sz="quarter" idx="11" hasCustomPrompt="1"/>
          </p:nvPr>
        </p:nvSpPr>
        <p:spPr>
          <a:xfrm>
            <a:off x="13827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6" name="Picture Placeholder 3"/>
          <p:cNvSpPr>
            <a:spLocks noGrp="1"/>
          </p:cNvSpPr>
          <p:nvPr>
            <p:ph type="pic" sz="quarter" idx="13"/>
          </p:nvPr>
        </p:nvSpPr>
        <p:spPr>
          <a:xfrm>
            <a:off x="495300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7" name="Text Placeholder 2"/>
          <p:cNvSpPr>
            <a:spLocks noGrp="1"/>
          </p:cNvSpPr>
          <p:nvPr>
            <p:ph type="body" sz="quarter" idx="14" hasCustomPrompt="1"/>
          </p:nvPr>
        </p:nvSpPr>
        <p:spPr>
          <a:xfrm>
            <a:off x="4175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230035780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 Graphics">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288925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7" name="Text Placeholder 2"/>
          <p:cNvSpPr>
            <a:spLocks noGrp="1"/>
          </p:cNvSpPr>
          <p:nvPr>
            <p:ph type="body" sz="quarter" idx="14" hasCustomPrompt="1"/>
          </p:nvPr>
        </p:nvSpPr>
        <p:spPr>
          <a:xfrm>
            <a:off x="211137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8" name="Picture Placeholder 3"/>
          <p:cNvSpPr>
            <a:spLocks noGrp="1"/>
          </p:cNvSpPr>
          <p:nvPr>
            <p:ph type="pic" sz="quarter" idx="15"/>
          </p:nvPr>
        </p:nvSpPr>
        <p:spPr>
          <a:xfrm>
            <a:off x="9913939"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9" name="Text Placeholder 2"/>
          <p:cNvSpPr>
            <a:spLocks noGrp="1"/>
          </p:cNvSpPr>
          <p:nvPr>
            <p:ph type="body" sz="quarter" idx="16" hasCustomPrompt="1"/>
          </p:nvPr>
        </p:nvSpPr>
        <p:spPr>
          <a:xfrm>
            <a:off x="9136064"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10" name="Picture Placeholder 3"/>
          <p:cNvSpPr>
            <a:spLocks noGrp="1"/>
          </p:cNvSpPr>
          <p:nvPr>
            <p:ph type="pic" sz="quarter" idx="17"/>
          </p:nvPr>
        </p:nvSpPr>
        <p:spPr>
          <a:xfrm>
            <a:off x="16938628"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11" name="Text Placeholder 2"/>
          <p:cNvSpPr>
            <a:spLocks noGrp="1"/>
          </p:cNvSpPr>
          <p:nvPr>
            <p:ph type="body" sz="quarter" idx="18" hasCustomPrompt="1"/>
          </p:nvPr>
        </p:nvSpPr>
        <p:spPr>
          <a:xfrm>
            <a:off x="16160753"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61215216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Goph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a:lstStyle>
            <a:lvl1pPr>
              <a:defRPr>
                <a:latin typeface="Open Sans Semibold"/>
                <a:cs typeface="Open Sans Semibold"/>
              </a:defRPr>
            </a:lvl1pPr>
          </a:lstStyle>
          <a:p>
            <a:r>
              <a:rPr lang="en-US" dirty="0" smtClean="0"/>
              <a:t>Title text</a:t>
            </a:r>
            <a:endParaRPr lang="en-US" dirty="0"/>
          </a:p>
        </p:txBody>
      </p:sp>
      <p:pic>
        <p:nvPicPr>
          <p:cNvPr id="3" name="Picture 2"/>
          <p:cNvPicPr>
            <a:picLocks noChangeAspect="1"/>
          </p:cNvPicPr>
          <p:nvPr userDrawn="1"/>
        </p:nvPicPr>
        <p:blipFill>
          <a:blip r:embed="rId2"/>
          <a:stretch>
            <a:fillRect/>
          </a:stretch>
        </p:blipFill>
        <p:spPr>
          <a:xfrm>
            <a:off x="3524150" y="3596210"/>
            <a:ext cx="7747000" cy="7747000"/>
          </a:xfrm>
          <a:prstGeom prst="rect">
            <a:avLst/>
          </a:prstGeom>
        </p:spPr>
      </p:pic>
      <p:pic>
        <p:nvPicPr>
          <p:cNvPr id="4" name="Picture 3"/>
          <p:cNvPicPr>
            <a:picLocks noChangeAspect="1"/>
          </p:cNvPicPr>
          <p:nvPr userDrawn="1"/>
        </p:nvPicPr>
        <p:blipFill>
          <a:blip r:embed="rId2"/>
          <a:stretch>
            <a:fillRect/>
          </a:stretch>
        </p:blipFill>
        <p:spPr>
          <a:xfrm>
            <a:off x="13239650" y="3596210"/>
            <a:ext cx="7747000" cy="7747000"/>
          </a:xfrm>
          <a:prstGeom prst="rect">
            <a:avLst/>
          </a:prstGeom>
        </p:spPr>
      </p:pic>
      <p:sp>
        <p:nvSpPr>
          <p:cNvPr id="9" name="Text Placeholder 8"/>
          <p:cNvSpPr>
            <a:spLocks noGrp="1"/>
          </p:cNvSpPr>
          <p:nvPr>
            <p:ph type="body" sz="quarter" idx="10" hasCustomPrompt="1"/>
          </p:nvPr>
        </p:nvSpPr>
        <p:spPr>
          <a:xfrm>
            <a:off x="4889400" y="11660188"/>
            <a:ext cx="5016500" cy="944562"/>
          </a:xfrm>
        </p:spPr>
        <p:txBody>
          <a:bodyPr vert="horz" anchor="ctr"/>
          <a:lstStyle>
            <a:lvl1pPr algn="ctr">
              <a:defRPr sz="4000"/>
            </a:lvl1pPr>
          </a:lstStyle>
          <a:p>
            <a:pPr lvl="0"/>
            <a:r>
              <a:rPr lang="en-US" dirty="0" smtClean="0"/>
              <a:t>20XX</a:t>
            </a:r>
            <a:endParaRPr lang="en-US" dirty="0"/>
          </a:p>
        </p:txBody>
      </p:sp>
      <p:sp>
        <p:nvSpPr>
          <p:cNvPr id="10" name="Text Placeholder 8"/>
          <p:cNvSpPr>
            <a:spLocks noGrp="1"/>
          </p:cNvSpPr>
          <p:nvPr>
            <p:ph type="body" sz="quarter" idx="11" hasCustomPrompt="1"/>
          </p:nvPr>
        </p:nvSpPr>
        <p:spPr>
          <a:xfrm>
            <a:off x="14604900" y="11660188"/>
            <a:ext cx="5016500" cy="944562"/>
          </a:xfrm>
        </p:spPr>
        <p:txBody>
          <a:bodyPr vert="horz" anchor="ctr"/>
          <a:lstStyle>
            <a:lvl1pPr algn="ctr">
              <a:defRPr sz="4000"/>
            </a:lvl1pPr>
          </a:lstStyle>
          <a:p>
            <a:pPr lvl="0"/>
            <a:r>
              <a:rPr lang="en-US" dirty="0" smtClean="0"/>
              <a:t>20XX</a:t>
            </a:r>
            <a:endParaRPr lang="en-US" dirty="0"/>
          </a:p>
        </p:txBody>
      </p:sp>
    </p:spTree>
    <p:extLst>
      <p:ext uri="{BB962C8B-B14F-4D97-AF65-F5344CB8AC3E}">
        <p14:creationId xmlns:p14="http://schemas.microsoft.com/office/powerpoint/2010/main" val="3315353727"/>
      </p:ext>
    </p:extLst>
  </p:cSld>
  <p:clrMapOvr>
    <a:masterClrMapping/>
  </p:clrMapOvr>
  <p:transition xmlns:p14="http://schemas.microsoft.com/office/powerpoint/2010/mai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ue Bar ">
    <p:spTree>
      <p:nvGrpSpPr>
        <p:cNvPr id="1" name=""/>
        <p:cNvGrpSpPr/>
        <p:nvPr/>
      </p:nvGrpSpPr>
      <p:grpSpPr>
        <a:xfrm>
          <a:off x="0" y="0"/>
          <a:ext cx="0" cy="0"/>
          <a:chOff x="0" y="0"/>
          <a:chExt cx="0" cy="0"/>
        </a:xfrm>
      </p:grpSpPr>
      <p:sp>
        <p:nvSpPr>
          <p:cNvPr id="4" name="Shape 351"/>
          <p:cNvSpPr/>
          <p:nvPr userDrawn="1"/>
        </p:nvSpPr>
        <p:spPr>
          <a:xfrm>
            <a:off x="6098294" y="0"/>
            <a:ext cx="251706" cy="13716000"/>
          </a:xfrm>
          <a:prstGeom prst="rect">
            <a:avLst/>
          </a:prstGeom>
          <a:solidFill>
            <a:schemeClr val="bg1">
              <a:lumMod val="85000"/>
            </a:schemeClr>
          </a:solidFill>
          <a:ln w="12700">
            <a:miter lim="400000"/>
          </a:ln>
        </p:spPr>
        <p:txBody>
          <a:bodyPr lIns="50800" tIns="50800" rIns="50800" bIns="50800" anchor="ctr"/>
          <a:lstStyle/>
          <a:p>
            <a:pPr marL="22724" indent="-10024" algn="l" defTabSz="584200">
              <a:lnSpc>
                <a:spcPct val="90000"/>
              </a:lnSpc>
              <a:tabLst>
                <a:tab pos="4000500" algn="l"/>
              </a:tabLst>
              <a:defRPr sz="5000" spc="200">
                <a:solidFill>
                  <a:srgbClr val="FFFFFF"/>
                </a:solidFill>
              </a:defRPr>
            </a:pPr>
            <a:endParaRPr sz="5000" spc="200">
              <a:solidFill>
                <a:srgbClr val="FFFFFF"/>
              </a:solidFill>
              <a:latin typeface="Open Sans Semibold"/>
              <a:ea typeface="Open Sans Light"/>
              <a:cs typeface="Open Sans Light"/>
            </a:endParaRPr>
          </a:p>
        </p:txBody>
      </p:sp>
      <p:sp>
        <p:nvSpPr>
          <p:cNvPr id="5" name="Rectangle 4"/>
          <p:cNvSpPr/>
          <p:nvPr userDrawn="1"/>
        </p:nvSpPr>
        <p:spPr bwMode="auto">
          <a:xfrm>
            <a:off x="-64322" y="0"/>
            <a:ext cx="6319072" cy="13716000"/>
          </a:xfrm>
          <a:prstGeom prst="rect">
            <a:avLst/>
          </a:pr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spcBef>
                <a:spcPts val="3000"/>
              </a:spcBef>
            </a:pPr>
            <a:endParaRPr lang="en-US">
              <a:solidFill>
                <a:srgbClr val="FFFFFF"/>
              </a:solidFill>
              <a:latin typeface="Open Sans Semibold"/>
              <a:ea typeface="Open Sans Light"/>
              <a:cs typeface="Open Sans Light"/>
            </a:endParaRPr>
          </a:p>
        </p:txBody>
      </p:sp>
      <p:sp>
        <p:nvSpPr>
          <p:cNvPr id="8" name="Text Placeholder 7"/>
          <p:cNvSpPr>
            <a:spLocks noGrp="1"/>
          </p:cNvSpPr>
          <p:nvPr>
            <p:ph type="body" sz="quarter" idx="10" hasCustomPrompt="1"/>
          </p:nvPr>
        </p:nvSpPr>
        <p:spPr>
          <a:xfrm>
            <a:off x="920750" y="2762250"/>
            <a:ext cx="4318000" cy="1301750"/>
          </a:xfrm>
        </p:spPr>
        <p:txBody>
          <a:bodyPr vert="horz"/>
          <a:lstStyle>
            <a:lvl1pPr algn="ctr">
              <a:defRPr sz="4000" b="1" i="0" baseline="0">
                <a:solidFill>
                  <a:srgbClr val="FFFFFF"/>
                </a:solidFill>
                <a:latin typeface="Open Sans"/>
                <a:cs typeface="Open Sans"/>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Section title here</a:t>
            </a:r>
            <a:endParaRPr lang="en-US" dirty="0"/>
          </a:p>
        </p:txBody>
      </p:sp>
      <p:sp>
        <p:nvSpPr>
          <p:cNvPr id="11" name="Picture Placeholder 3"/>
          <p:cNvSpPr>
            <a:spLocks noGrp="1"/>
          </p:cNvSpPr>
          <p:nvPr>
            <p:ph type="pic" sz="quarter" idx="13"/>
          </p:nvPr>
        </p:nvSpPr>
        <p:spPr>
          <a:xfrm>
            <a:off x="920750" y="5175250"/>
            <a:ext cx="4318000" cy="4346408"/>
          </a:xfrm>
          <a:noFill/>
          <a:ln>
            <a:noFill/>
            <a:prstDash val="dot"/>
          </a:ln>
        </p:spPr>
        <p:txBody>
          <a:bodyPr vert="horz" anchor="ctr"/>
          <a:lstStyle>
            <a:lvl1pPr algn="ctr">
              <a:defRPr sz="3200" b="0" i="0">
                <a:solidFill>
                  <a:srgbClr val="FFFFFF"/>
                </a:solidFill>
                <a:latin typeface="Open Sans"/>
                <a:cs typeface="Open Sans"/>
              </a:defRPr>
            </a:lvl1pPr>
          </a:lstStyle>
          <a:p>
            <a:endParaRPr lang="en-US" dirty="0"/>
          </a:p>
        </p:txBody>
      </p:sp>
      <p:sp>
        <p:nvSpPr>
          <p:cNvPr id="3" name="Text Placeholder 2"/>
          <p:cNvSpPr>
            <a:spLocks noGrp="1"/>
          </p:cNvSpPr>
          <p:nvPr>
            <p:ph type="body" sz="quarter" idx="14"/>
          </p:nvPr>
        </p:nvSpPr>
        <p:spPr>
          <a:xfrm>
            <a:off x="7619999" y="2072821"/>
            <a:ext cx="15348857" cy="9574213"/>
          </a:xfrm>
        </p:spPr>
        <p:txBody>
          <a:bodyPr vert="horz"/>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4094112"/>
      </p:ext>
    </p:extLst>
  </p:cSld>
  <p:clrMapOvr>
    <a:masterClrMapping/>
  </p:clrMapOvr>
  <p:transition xmlns:p14="http://schemas.microsoft.com/office/powerpoint/2010/main" spd="med"/>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ody Onl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Tree>
    <p:extLst>
      <p:ext uri="{BB962C8B-B14F-4D97-AF65-F5344CB8AC3E}">
        <p14:creationId xmlns:p14="http://schemas.microsoft.com/office/powerpoint/2010/main" val="313820620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651" y="10480548"/>
            <a:ext cx="18478700" cy="1008537"/>
          </a:xfrm>
        </p:spPr>
        <p:txBody>
          <a:bodyPr vert="horz" anchor="t"/>
          <a:lstStyle>
            <a:lvl1pPr algn="ctr">
              <a:defRPr b="0" i="0" baseline="0">
                <a:latin typeface="Open Sans"/>
                <a:cs typeface="Open Sans"/>
              </a:defRPr>
            </a:lvl1pPr>
          </a:lstStyle>
          <a:p>
            <a:pPr lvl="0"/>
            <a:r>
              <a:rPr lang="en-US" dirty="0" smtClean="0"/>
              <a:t>Month XX, 2015</a:t>
            </a:r>
          </a:p>
        </p:txBody>
      </p:sp>
      <p:sp>
        <p:nvSpPr>
          <p:cNvPr id="4" name="Title 1"/>
          <p:cNvSpPr>
            <a:spLocks noGrp="1"/>
          </p:cNvSpPr>
          <p:nvPr>
            <p:ph type="title" hasCustomPrompt="1"/>
          </p:nvPr>
        </p:nvSpPr>
        <p:spPr>
          <a:xfrm>
            <a:off x="2952650" y="9030629"/>
            <a:ext cx="18478700" cy="1413633"/>
          </a:xfrm>
        </p:spPr>
        <p:txBody>
          <a:bodyPr vert="horz"/>
          <a:lstStyle>
            <a:lvl1pPr>
              <a:defRPr sz="8000" baseline="0">
                <a:latin typeface="+mj-lt"/>
                <a:cs typeface="Open Sans Semibold"/>
              </a:defRPr>
            </a:lvl1pPr>
          </a:lstStyle>
          <a:p>
            <a:r>
              <a:rPr lang="en-US" dirty="0" smtClean="0"/>
              <a:t>Title</a:t>
            </a:r>
            <a:endParaRPr lang="en-US" dirty="0"/>
          </a:p>
        </p:txBody>
      </p:sp>
      <p:grpSp>
        <p:nvGrpSpPr>
          <p:cNvPr id="12" name="Group 11"/>
          <p:cNvGrpSpPr/>
          <p:nvPr/>
        </p:nvGrpSpPr>
        <p:grpSpPr>
          <a:xfrm>
            <a:off x="9702800" y="2911868"/>
            <a:ext cx="4961467" cy="4638433"/>
            <a:chOff x="519712" y="689430"/>
            <a:chExt cx="5011939" cy="4685618"/>
          </a:xfrm>
          <a:solidFill>
            <a:srgbClr val="1466DE"/>
          </a:solidFill>
        </p:grpSpPr>
        <p:sp>
          <p:nvSpPr>
            <p:cNvPr id="13"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7"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grpSp>
        <p:nvGrpSpPr>
          <p:cNvPr id="10" name="Group 9"/>
          <p:cNvGrpSpPr/>
          <p:nvPr userDrawn="1"/>
        </p:nvGrpSpPr>
        <p:grpSpPr>
          <a:xfrm>
            <a:off x="9702800" y="2911868"/>
            <a:ext cx="4961467" cy="4638433"/>
            <a:chOff x="519712" y="689430"/>
            <a:chExt cx="5011939" cy="4685618"/>
          </a:xfrm>
          <a:solidFill>
            <a:srgbClr val="1466DE"/>
          </a:solidFill>
        </p:grpSpPr>
        <p:sp>
          <p:nvSpPr>
            <p:cNvPr id="11"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8"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9"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0"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21"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2211186419"/>
      </p:ext>
    </p:extLst>
  </p:cSld>
  <p:clrMapOvr>
    <a:masterClrMapping/>
  </p:clrMapOvr>
  <p:transition xmlns:p14="http://schemas.microsoft.com/office/powerpoint/2010/main" spd="med"/>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Name (Dropbox)">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622643" y="3483424"/>
            <a:ext cx="2948214" cy="2727944"/>
          </a:xfrm>
          <a:prstGeom prst="rect">
            <a:avLst/>
          </a:prstGeom>
        </p:spPr>
      </p:pic>
      <p:sp>
        <p:nvSpPr>
          <p:cNvPr id="3" name="Text Placeholder 3"/>
          <p:cNvSpPr>
            <a:spLocks noGrp="1"/>
          </p:cNvSpPr>
          <p:nvPr>
            <p:ph type="body" sz="quarter" idx="10" hasCustomPrompt="1"/>
          </p:nvPr>
        </p:nvSpPr>
        <p:spPr>
          <a:xfrm>
            <a:off x="2952651" y="8898816"/>
            <a:ext cx="18478700" cy="1008537"/>
          </a:xfrm>
        </p:spPr>
        <p:txBody>
          <a:bodyPr vert="horz" anchor="t"/>
          <a:lstStyle>
            <a:lvl1pPr algn="ctr">
              <a:defRPr sz="4800" b="0" i="0" baseline="0">
                <a:latin typeface="Open Sans"/>
                <a:cs typeface="Open Sans"/>
              </a:defRPr>
            </a:lvl1pPr>
          </a:lstStyle>
          <a:p>
            <a:pPr lvl="0"/>
            <a:r>
              <a:rPr lang="en-US" dirty="0" smtClean="0"/>
              <a:t>Job Title, Dropbox</a:t>
            </a:r>
          </a:p>
        </p:txBody>
      </p:sp>
      <p:sp>
        <p:nvSpPr>
          <p:cNvPr id="4" name="Title 1"/>
          <p:cNvSpPr>
            <a:spLocks noGrp="1"/>
          </p:cNvSpPr>
          <p:nvPr>
            <p:ph type="title" hasCustomPrompt="1"/>
          </p:nvPr>
        </p:nvSpPr>
        <p:spPr>
          <a:xfrm>
            <a:off x="2952650" y="7424128"/>
            <a:ext cx="18478700" cy="1413633"/>
          </a:xfrm>
        </p:spPr>
        <p:txBody>
          <a:bodyPr vert="horz"/>
          <a:lstStyle>
            <a:lvl1pPr>
              <a:defRPr sz="8000" baseline="0">
                <a:latin typeface="Open Sans Semibold"/>
                <a:cs typeface="Open Sans Semibold"/>
              </a:defRPr>
            </a:lvl1pPr>
          </a:lstStyle>
          <a:p>
            <a:r>
              <a:rPr lang="en-US" dirty="0" smtClean="0"/>
              <a:t>Name</a:t>
            </a:r>
            <a:endParaRPr lang="en-US" dirty="0"/>
          </a:p>
        </p:txBody>
      </p:sp>
      <p:pic>
        <p:nvPicPr>
          <p:cNvPr id="5" name="Picture 4"/>
          <p:cNvPicPr>
            <a:picLocks noChangeAspect="1"/>
          </p:cNvPicPr>
          <p:nvPr userDrawn="1"/>
        </p:nvPicPr>
        <p:blipFill>
          <a:blip r:embed="rId2"/>
          <a:stretch>
            <a:fillRect/>
          </a:stretch>
        </p:blipFill>
        <p:spPr>
          <a:xfrm>
            <a:off x="10622643" y="3483424"/>
            <a:ext cx="2948214" cy="2727944"/>
          </a:xfrm>
          <a:prstGeom prst="rect">
            <a:avLst/>
          </a:prstGeom>
        </p:spPr>
      </p:pic>
    </p:spTree>
    <p:extLst>
      <p:ext uri="{BB962C8B-B14F-4D97-AF65-F5344CB8AC3E}">
        <p14:creationId xmlns:p14="http://schemas.microsoft.com/office/powerpoint/2010/main" val="1528535900"/>
      </p:ext>
    </p:extLst>
  </p:cSld>
  <p:clrMapOvr>
    <a:masterClrMapping/>
  </p:clrMapOvr>
  <p:transition xmlns:p14="http://schemas.microsoft.com/office/powerpoint/2010/mai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ogo ">
    <p:spTree>
      <p:nvGrpSpPr>
        <p:cNvPr id="1" name=""/>
        <p:cNvGrpSpPr/>
        <p:nvPr/>
      </p:nvGrpSpPr>
      <p:grpSpPr>
        <a:xfrm>
          <a:off x="0" y="0"/>
          <a:ext cx="0" cy="0"/>
          <a:chOff x="0" y="0"/>
          <a:chExt cx="0" cy="0"/>
        </a:xfrm>
      </p:grpSpPr>
      <p:grpSp>
        <p:nvGrpSpPr>
          <p:cNvPr id="5" name="Group 4"/>
          <p:cNvGrpSpPr/>
          <p:nvPr/>
        </p:nvGrpSpPr>
        <p:grpSpPr>
          <a:xfrm>
            <a:off x="9702800" y="4573972"/>
            <a:ext cx="4961467" cy="4638433"/>
            <a:chOff x="519712" y="689430"/>
            <a:chExt cx="5011939" cy="4685618"/>
          </a:xfrm>
          <a:solidFill>
            <a:srgbClr val="1466DE"/>
          </a:solidFill>
        </p:grpSpPr>
        <p:sp>
          <p:nvSpPr>
            <p:cNvPr id="6"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7"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8"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0"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1"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grpSp>
        <p:nvGrpSpPr>
          <p:cNvPr id="9" name="Group 8"/>
          <p:cNvGrpSpPr/>
          <p:nvPr userDrawn="1"/>
        </p:nvGrpSpPr>
        <p:grpSpPr>
          <a:xfrm>
            <a:off x="9702800" y="4573972"/>
            <a:ext cx="4961467" cy="4638433"/>
            <a:chOff x="519712" y="689430"/>
            <a:chExt cx="5011939" cy="4685618"/>
          </a:xfrm>
          <a:solidFill>
            <a:srgbClr val="1466DE"/>
          </a:solidFill>
        </p:grpSpPr>
        <p:sp>
          <p:nvSpPr>
            <p:cNvPr id="12"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3"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2196436842"/>
      </p:ext>
    </p:extLst>
  </p:cSld>
  <p:clrMapOvr>
    <a:masterClrMapping/>
  </p:clrMapOvr>
  <p:transition xmlns:p14="http://schemas.microsoft.com/office/powerpoint/2010/mai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04664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 2 Column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numCol="2" spcCol="182880"/>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953364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Blue)">
    <p:bg>
      <p:bgPr>
        <a:solidFill>
          <a:srgbClr val="1466DE"/>
        </a:solidFill>
        <a:effectLst/>
      </p:bgPr>
    </p:bg>
    <p:spTree>
      <p:nvGrpSpPr>
        <p:cNvPr id="1" name=""/>
        <p:cNvGrpSpPr/>
        <p:nvPr/>
      </p:nvGrpSpPr>
      <p:grpSpPr>
        <a:xfrm>
          <a:off x="0" y="0"/>
          <a:ext cx="0" cy="0"/>
          <a:chOff x="0" y="0"/>
          <a:chExt cx="0" cy="0"/>
        </a:xfrm>
      </p:grpSpPr>
      <p:grpSp>
        <p:nvGrpSpPr>
          <p:cNvPr id="3" name="Group 54"/>
          <p:cNvGrpSpPr/>
          <p:nvPr userDrawn="1"/>
        </p:nvGrpSpPr>
        <p:grpSpPr>
          <a:xfrm>
            <a:off x="10325971" y="3736813"/>
            <a:ext cx="3732058" cy="3474900"/>
            <a:chOff x="0" y="0"/>
            <a:chExt cx="3732057" cy="3474899"/>
          </a:xfrm>
          <a:solidFill>
            <a:schemeClr val="bg1"/>
          </a:solidFill>
        </p:grpSpPr>
        <p:sp>
          <p:nvSpPr>
            <p:cNvPr id="4" name="Shape 49"/>
            <p:cNvSpPr/>
            <p:nvPr/>
          </p:nvSpPr>
          <p:spPr>
            <a:xfrm>
              <a:off x="0" y="0"/>
              <a:ext cx="1861282" cy="1321312"/>
            </a:xfrm>
            <a:custGeom>
              <a:avLst/>
              <a:gdLst/>
              <a:ahLst/>
              <a:cxnLst>
                <a:cxn ang="0">
                  <a:pos x="wd2" y="hd2"/>
                </a:cxn>
                <a:cxn ang="5400000">
                  <a:pos x="wd2" y="hd2"/>
                </a:cxn>
                <a:cxn ang="10800000">
                  <a:pos x="wd2" y="hd2"/>
                </a:cxn>
                <a:cxn ang="16200000">
                  <a:pos x="wd2" y="hd2"/>
                </a:cxn>
              </a:cxnLst>
              <a:rect l="0" t="0" r="r" b="b"/>
              <a:pathLst>
                <a:path w="21600" h="21600" extrusionOk="0">
                  <a:moveTo>
                    <a:pt x="12708" y="0"/>
                  </a:moveTo>
                  <a:lnTo>
                    <a:pt x="0" y="11688"/>
                  </a:lnTo>
                  <a:lnTo>
                    <a:pt x="8787" y="21600"/>
                  </a:lnTo>
                  <a:lnTo>
                    <a:pt x="21600" y="10455"/>
                  </a:lnTo>
                  <a:cubicBezTo>
                    <a:pt x="21600" y="10455"/>
                    <a:pt x="12708" y="0"/>
                    <a:pt x="12708" y="0"/>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5" name="Shape 50"/>
            <p:cNvSpPr/>
            <p:nvPr/>
          </p:nvSpPr>
          <p:spPr>
            <a:xfrm>
              <a:off x="0" y="1306013"/>
              <a:ext cx="1861282" cy="1321316"/>
            </a:xfrm>
            <a:custGeom>
              <a:avLst/>
              <a:gdLst/>
              <a:ahLst/>
              <a:cxnLst>
                <a:cxn ang="0">
                  <a:pos x="wd2" y="hd2"/>
                </a:cxn>
                <a:cxn ang="5400000">
                  <a:pos x="wd2" y="hd2"/>
                </a:cxn>
                <a:cxn ang="10800000">
                  <a:pos x="wd2" y="hd2"/>
                </a:cxn>
                <a:cxn ang="16200000">
                  <a:pos x="wd2" y="hd2"/>
                </a:cxn>
              </a:cxnLst>
              <a:rect l="0" t="0" r="r" b="b"/>
              <a:pathLst>
                <a:path w="21600" h="21600" extrusionOk="0">
                  <a:moveTo>
                    <a:pt x="0" y="9912"/>
                  </a:moveTo>
                  <a:lnTo>
                    <a:pt x="12708" y="21600"/>
                  </a:lnTo>
                  <a:lnTo>
                    <a:pt x="21600" y="11145"/>
                  </a:lnTo>
                  <a:lnTo>
                    <a:pt x="8787" y="0"/>
                  </a:lnTo>
                  <a:cubicBezTo>
                    <a:pt x="8787" y="0"/>
                    <a:pt x="0" y="9912"/>
                    <a:pt x="0" y="9912"/>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6" name="Shape 51"/>
            <p:cNvSpPr/>
            <p:nvPr/>
          </p:nvSpPr>
          <p:spPr>
            <a:xfrm>
              <a:off x="1870776" y="1306013"/>
              <a:ext cx="1861282" cy="1321316"/>
            </a:xfrm>
            <a:custGeom>
              <a:avLst/>
              <a:gdLst/>
              <a:ahLst/>
              <a:cxnLst>
                <a:cxn ang="0">
                  <a:pos x="wd2" y="hd2"/>
                </a:cxn>
                <a:cxn ang="5400000">
                  <a:pos x="wd2" y="hd2"/>
                </a:cxn>
                <a:cxn ang="10800000">
                  <a:pos x="wd2" y="hd2"/>
                </a:cxn>
                <a:cxn ang="16200000">
                  <a:pos x="wd2" y="hd2"/>
                </a:cxn>
              </a:cxnLst>
              <a:rect l="0" t="0" r="r" b="b"/>
              <a:pathLst>
                <a:path w="21600" h="21600" extrusionOk="0">
                  <a:moveTo>
                    <a:pt x="0" y="11145"/>
                  </a:moveTo>
                  <a:lnTo>
                    <a:pt x="8892" y="21600"/>
                  </a:lnTo>
                  <a:lnTo>
                    <a:pt x="21600" y="9912"/>
                  </a:lnTo>
                  <a:lnTo>
                    <a:pt x="12813" y="0"/>
                  </a:lnTo>
                  <a:cubicBezTo>
                    <a:pt x="12813" y="0"/>
                    <a:pt x="0" y="11145"/>
                    <a:pt x="0" y="11145"/>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7" name="Shape 52"/>
            <p:cNvSpPr/>
            <p:nvPr/>
          </p:nvSpPr>
          <p:spPr>
            <a:xfrm>
              <a:off x="1870776" y="0"/>
              <a:ext cx="1861282" cy="1321312"/>
            </a:xfrm>
            <a:custGeom>
              <a:avLst/>
              <a:gdLst/>
              <a:ahLst/>
              <a:cxnLst>
                <a:cxn ang="0">
                  <a:pos x="wd2" y="hd2"/>
                </a:cxn>
                <a:cxn ang="5400000">
                  <a:pos x="wd2" y="hd2"/>
                </a:cxn>
                <a:cxn ang="10800000">
                  <a:pos x="wd2" y="hd2"/>
                </a:cxn>
                <a:cxn ang="16200000">
                  <a:pos x="wd2" y="hd2"/>
                </a:cxn>
              </a:cxnLst>
              <a:rect l="0" t="0" r="r" b="b"/>
              <a:pathLst>
                <a:path w="21600" h="21600" extrusionOk="0">
                  <a:moveTo>
                    <a:pt x="21600" y="11688"/>
                  </a:moveTo>
                  <a:lnTo>
                    <a:pt x="8892" y="0"/>
                  </a:lnTo>
                  <a:lnTo>
                    <a:pt x="0" y="10455"/>
                  </a:lnTo>
                  <a:lnTo>
                    <a:pt x="12813" y="21600"/>
                  </a:lnTo>
                  <a:cubicBezTo>
                    <a:pt x="12813" y="21600"/>
                    <a:pt x="21600" y="11688"/>
                    <a:pt x="21600" y="11688"/>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sp>
          <p:nvSpPr>
            <p:cNvPr id="8" name="Shape 53"/>
            <p:cNvSpPr/>
            <p:nvPr/>
          </p:nvSpPr>
          <p:spPr>
            <a:xfrm>
              <a:off x="776548" y="2153157"/>
              <a:ext cx="2194626" cy="13217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3236" y="10421"/>
                  </a:lnTo>
                  <a:lnTo>
                    <a:pt x="0" y="6913"/>
                  </a:lnTo>
                  <a:lnTo>
                    <a:pt x="0" y="10845"/>
                  </a:lnTo>
                  <a:lnTo>
                    <a:pt x="10800" y="21600"/>
                  </a:lnTo>
                  <a:lnTo>
                    <a:pt x="21600" y="10845"/>
                  </a:lnTo>
                  <a:lnTo>
                    <a:pt x="21600" y="6913"/>
                  </a:lnTo>
                  <a:lnTo>
                    <a:pt x="18364" y="10421"/>
                  </a:lnTo>
                  <a:cubicBezTo>
                    <a:pt x="18364" y="10421"/>
                    <a:pt x="10800" y="0"/>
                    <a:pt x="10800" y="0"/>
                  </a:cubicBezTo>
                  <a:close/>
                </a:path>
              </a:pathLst>
            </a:custGeom>
            <a:grpFill/>
            <a:ln w="12700" cap="flat">
              <a:noFill/>
              <a:miter lim="400000"/>
            </a:ln>
            <a:effectLst/>
          </p:spPr>
          <p:txBody>
            <a:bodyPr wrap="square" lIns="38100" tIns="38100" rIns="38100" bIns="38100" numCol="1" anchor="ctr">
              <a:noAutofit/>
            </a:bodyPr>
            <a:lstStyle/>
            <a:p>
              <a:pPr marL="22724" lvl="0" indent="-10024" defTabSz="584200">
                <a:lnSpc>
                  <a:spcPct val="90000"/>
                </a:lnSpc>
                <a:spcBef>
                  <a:spcPts val="2000"/>
                </a:spcBef>
                <a:tabLst>
                  <a:tab pos="4000500" algn="l"/>
                </a:tabLst>
                <a:defRPr sz="5000" spc="200">
                  <a:solidFill>
                    <a:srgbClr val="FFFFFF"/>
                  </a:solidFill>
                  <a:latin typeface="+mj-lt"/>
                  <a:ea typeface="+mj-ea"/>
                  <a:cs typeface="+mj-cs"/>
                  <a:sym typeface="Open Sans Light"/>
                </a:defRPr>
              </a:pPr>
              <a:endParaRPr/>
            </a:p>
          </p:txBody>
        </p:sp>
      </p:grpSp>
      <p:sp>
        <p:nvSpPr>
          <p:cNvPr id="9" name="Text Placeholder 3"/>
          <p:cNvSpPr>
            <a:spLocks noGrp="1"/>
          </p:cNvSpPr>
          <p:nvPr>
            <p:ph type="body" sz="quarter" idx="10"/>
          </p:nvPr>
        </p:nvSpPr>
        <p:spPr>
          <a:xfrm>
            <a:off x="2952651" y="10287000"/>
            <a:ext cx="18478700" cy="1008537"/>
          </a:xfrm>
          <a:prstGeom prst="rect">
            <a:avLst/>
          </a:prstGeom>
        </p:spPr>
        <p:txBody>
          <a:bodyPr vert="horz" anchor="ctr"/>
          <a:lstStyle>
            <a:lvl1pPr algn="ctr">
              <a:defRPr sz="5000">
                <a:solidFill>
                  <a:schemeClr val="bg1"/>
                </a:solidFill>
                <a:latin typeface="Open Sans Light"/>
                <a:cs typeface="Open Sans Light"/>
              </a:defRPr>
            </a:lvl1pPr>
          </a:lstStyle>
          <a:p>
            <a:pPr lvl="0"/>
            <a:r>
              <a:rPr lang="en-US" dirty="0" smtClean="0"/>
              <a:t>Click to edit Master text styles</a:t>
            </a:r>
          </a:p>
        </p:txBody>
      </p:sp>
      <p:sp>
        <p:nvSpPr>
          <p:cNvPr id="10" name="Title 1"/>
          <p:cNvSpPr>
            <a:spLocks noGrp="1"/>
          </p:cNvSpPr>
          <p:nvPr>
            <p:ph type="title"/>
          </p:nvPr>
        </p:nvSpPr>
        <p:spPr>
          <a:xfrm>
            <a:off x="2952650" y="8644767"/>
            <a:ext cx="18478700" cy="1413633"/>
          </a:xfrm>
        </p:spPr>
        <p:txBody>
          <a:bodyPr vert="horz"/>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0130293"/>
      </p:ext>
    </p:extLst>
  </p:cSld>
  <p:clrMapOvr>
    <a:masterClrMapping/>
  </p:clrMapOvr>
  <p:transition xmlns:p14="http://schemas.microsoft.com/office/powerpoint/2010/mai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Tree>
    <p:extLst>
      <p:ext uri="{BB962C8B-B14F-4D97-AF65-F5344CB8AC3E}">
        <p14:creationId xmlns:p14="http://schemas.microsoft.com/office/powerpoint/2010/main" val="2124939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 Footer">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281714" y="12915297"/>
            <a:ext cx="16495713" cy="443819"/>
          </a:xfrm>
        </p:spPr>
        <p:txBody>
          <a:bodyPr vert="horz" anchor="ctr"/>
          <a:lstStyle>
            <a:lvl1pPr marL="0" marR="0" indent="0" algn="ctr" defTabSz="825500" rtl="0" fontAlgn="auto" latinLnBrk="1" hangingPunct="0">
              <a:lnSpc>
                <a:spcPct val="100000"/>
              </a:lnSpc>
              <a:spcBef>
                <a:spcPts val="3000"/>
              </a:spcBef>
              <a:spcAft>
                <a:spcPts val="0"/>
              </a:spcAft>
              <a:buClrTx/>
              <a:buSzTx/>
              <a:buFontTx/>
              <a:buNone/>
              <a:tabLst/>
              <a:defRPr kumimoji="0" lang="en-US" sz="1600" b="0" i="0" u="none" strike="noStrike" cap="none" spc="0" normalizeH="0" baseline="0" dirty="0">
                <a:ln>
                  <a:noFill/>
                </a:ln>
                <a:solidFill>
                  <a:schemeClr val="accent1"/>
                </a:solidFill>
                <a:effectLst/>
                <a:uFillTx/>
                <a:sym typeface="Open Sans Light"/>
              </a:defRPr>
            </a:lvl1pPr>
          </a:lstStyle>
          <a:p>
            <a:pPr marL="0" marR="0" indent="0" defTabSz="825500" rtl="0" fontAlgn="auto" latinLnBrk="1" hangingPunct="0">
              <a:lnSpc>
                <a:spcPct val="100000"/>
              </a:lnSpc>
              <a:spcBef>
                <a:spcPts val="3000"/>
              </a:spcBef>
              <a:spcAft>
                <a:spcPts val="0"/>
              </a:spcAft>
              <a:buClrTx/>
              <a:buSzTx/>
              <a:buFontTx/>
              <a:buNone/>
              <a:tabLst/>
            </a:pPr>
            <a:r>
              <a:rPr kumimoji="0" lang="en-US" sz="1600" b="0" i="0" u="none" strike="noStrike" cap="none" spc="0" normalizeH="0" baseline="0" dirty="0" smtClean="0">
                <a:ln>
                  <a:noFill/>
                </a:ln>
                <a:solidFill>
                  <a:schemeClr val="accent1"/>
                </a:solidFill>
                <a:effectLst/>
                <a:uFillTx/>
                <a:latin typeface="+mn-lt"/>
                <a:ea typeface="+mj-ea"/>
                <a:cs typeface="+mj-cs"/>
                <a:sym typeface="Open Sans Light"/>
              </a:rPr>
              <a:t>Source: Site</a:t>
            </a:r>
            <a:r>
              <a:rPr kumimoji="0" lang="en-US" sz="1600" b="0" i="0" u="none" strike="noStrike" cap="none" spc="0" normalizeH="0" dirty="0" smtClean="0">
                <a:ln>
                  <a:noFill/>
                </a:ln>
                <a:solidFill>
                  <a:schemeClr val="accent1"/>
                </a:solidFill>
                <a:effectLst/>
                <a:uFillTx/>
                <a:latin typeface="+mn-lt"/>
                <a:ea typeface="+mj-ea"/>
                <a:cs typeface="+mj-cs"/>
                <a:sym typeface="Open Sans Light"/>
              </a:rPr>
              <a:t> the data gathered in the chart above</a:t>
            </a:r>
            <a:endParaRPr kumimoji="0" lang="en-US" sz="1600" b="0" i="0" u="none" strike="noStrike" cap="none" spc="0" normalizeH="0" baseline="0" dirty="0">
              <a:ln>
                <a:noFill/>
              </a:ln>
              <a:solidFill>
                <a:schemeClr val="accent1"/>
              </a:solidFill>
              <a:effectLst/>
              <a:uFillTx/>
              <a:latin typeface="+mn-lt"/>
              <a:ea typeface="+mj-ea"/>
              <a:cs typeface="+mj-cs"/>
              <a:sym typeface="Open Sans Light"/>
            </a:endParaRPr>
          </a:p>
        </p:txBody>
      </p:sp>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Tree>
    <p:extLst>
      <p:ext uri="{BB962C8B-B14F-4D97-AF65-F5344CB8AC3E}">
        <p14:creationId xmlns:p14="http://schemas.microsoft.com/office/powerpoint/2010/main" val="30740314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 Subtitle +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4538684"/>
            <a:ext cx="18510250" cy="7653315"/>
          </a:xfrm>
        </p:spPr>
        <p:txBody>
          <a:bodyPr vert="horz" numCol="1" spcCol="182880"/>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Tree>
    <p:extLst>
      <p:ext uri="{BB962C8B-B14F-4D97-AF65-F5344CB8AC3E}">
        <p14:creationId xmlns:p14="http://schemas.microsoft.com/office/powerpoint/2010/main" val="39485600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itle | Subtitle + 2 Column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6" name="Text Placeholder 5"/>
          <p:cNvSpPr>
            <a:spLocks noGrp="1"/>
          </p:cNvSpPr>
          <p:nvPr>
            <p:ph type="body" sz="quarter" idx="10"/>
          </p:nvPr>
        </p:nvSpPr>
        <p:spPr>
          <a:xfrm>
            <a:off x="2952750" y="4538684"/>
            <a:ext cx="18510250" cy="7653315"/>
          </a:xfrm>
        </p:spPr>
        <p:txBody>
          <a:bodyPr vert="horz" numCol="2" spcCol="182880"/>
          <a:lstStyle>
            <a:lvl1pPr>
              <a:defRPr sz="5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Tree>
    <p:extLst>
      <p:ext uri="{BB962C8B-B14F-4D97-AF65-F5344CB8AC3E}">
        <p14:creationId xmlns:p14="http://schemas.microsoft.com/office/powerpoint/2010/main" val="1008357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 Subtitle Onl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Tree>
    <p:extLst>
      <p:ext uri="{BB962C8B-B14F-4D97-AF65-F5344CB8AC3E}">
        <p14:creationId xmlns:p14="http://schemas.microsoft.com/office/powerpoint/2010/main" val="26219519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 Subtitle | Footer">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1"/>
            <a:ext cx="18510350" cy="148606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smtClean="0">
                <a:solidFill>
                  <a:srgbClr val="3D464D"/>
                </a:solidFill>
              </a:rPr>
              <a:t>Click to edit Master title style</a:t>
            </a:r>
            <a:endParaRPr sz="8500" spc="340" dirty="0">
              <a:solidFill>
                <a:srgbClr val="3D464D"/>
              </a:solidFill>
            </a:endParaRPr>
          </a:p>
        </p:txBody>
      </p:sp>
      <p:sp>
        <p:nvSpPr>
          <p:cNvPr id="8" name="Text Placeholder 7"/>
          <p:cNvSpPr>
            <a:spLocks noGrp="1"/>
          </p:cNvSpPr>
          <p:nvPr>
            <p:ph type="body" sz="quarter" idx="11" hasCustomPrompt="1"/>
          </p:nvPr>
        </p:nvSpPr>
        <p:spPr>
          <a:xfrm>
            <a:off x="2952750" y="2916922"/>
            <a:ext cx="18510250" cy="766078"/>
          </a:xfrm>
        </p:spPr>
        <p:txBody>
          <a:bodyPr vert="horz"/>
          <a:lstStyle>
            <a:lvl1pPr algn="ctr">
              <a:defRPr sz="4000"/>
            </a:lvl1pPr>
          </a:lstStyle>
          <a:p>
            <a:pPr lvl="0"/>
            <a:r>
              <a:rPr lang="en-US" dirty="0" smtClean="0"/>
              <a:t>Subtitle text</a:t>
            </a:r>
            <a:endParaRPr lang="en-US" dirty="0"/>
          </a:p>
        </p:txBody>
      </p:sp>
      <p:sp>
        <p:nvSpPr>
          <p:cNvPr id="4" name="Text Placeholder 6"/>
          <p:cNvSpPr>
            <a:spLocks noGrp="1"/>
          </p:cNvSpPr>
          <p:nvPr>
            <p:ph type="body" sz="quarter" idx="10" hasCustomPrompt="1"/>
          </p:nvPr>
        </p:nvSpPr>
        <p:spPr>
          <a:xfrm>
            <a:off x="4281714" y="12915297"/>
            <a:ext cx="16495713" cy="443819"/>
          </a:xfrm>
        </p:spPr>
        <p:txBody>
          <a:bodyPr vert="horz" anchor="ctr"/>
          <a:lstStyle>
            <a:lvl1pPr marL="0" marR="0" indent="0" algn="ctr" defTabSz="825500" rtl="0" fontAlgn="auto" latinLnBrk="1" hangingPunct="0">
              <a:lnSpc>
                <a:spcPct val="100000"/>
              </a:lnSpc>
              <a:spcBef>
                <a:spcPts val="3000"/>
              </a:spcBef>
              <a:spcAft>
                <a:spcPts val="0"/>
              </a:spcAft>
              <a:buClrTx/>
              <a:buSzTx/>
              <a:buFontTx/>
              <a:buNone/>
              <a:tabLst/>
              <a:defRPr kumimoji="0" lang="en-US" sz="1600" b="0" i="0" u="none" strike="noStrike" cap="none" spc="0" normalizeH="0" baseline="0" dirty="0">
                <a:ln>
                  <a:noFill/>
                </a:ln>
                <a:solidFill>
                  <a:schemeClr val="accent1"/>
                </a:solidFill>
                <a:effectLst/>
                <a:uFillTx/>
                <a:sym typeface="Open Sans Light"/>
              </a:defRPr>
            </a:lvl1pPr>
          </a:lstStyle>
          <a:p>
            <a:pPr marL="0" marR="0" indent="0" defTabSz="825500" rtl="0" fontAlgn="auto" latinLnBrk="1" hangingPunct="0">
              <a:lnSpc>
                <a:spcPct val="100000"/>
              </a:lnSpc>
              <a:spcBef>
                <a:spcPts val="3000"/>
              </a:spcBef>
              <a:spcAft>
                <a:spcPts val="0"/>
              </a:spcAft>
              <a:buClrTx/>
              <a:buSzTx/>
              <a:buFontTx/>
              <a:buNone/>
              <a:tabLst/>
            </a:pPr>
            <a:r>
              <a:rPr kumimoji="0" lang="en-US" sz="1600" b="0" i="0" u="none" strike="noStrike" cap="none" spc="0" normalizeH="0" baseline="0" dirty="0" smtClean="0">
                <a:ln>
                  <a:noFill/>
                </a:ln>
                <a:solidFill>
                  <a:schemeClr val="accent1"/>
                </a:solidFill>
                <a:effectLst/>
                <a:uFillTx/>
                <a:latin typeface="+mn-lt"/>
                <a:ea typeface="+mj-ea"/>
                <a:cs typeface="+mj-cs"/>
                <a:sym typeface="Open Sans Light"/>
              </a:rPr>
              <a:t>Source: Site</a:t>
            </a:r>
            <a:r>
              <a:rPr kumimoji="0" lang="en-US" sz="1600" b="0" i="0" u="none" strike="noStrike" cap="none" spc="0" normalizeH="0" dirty="0" smtClean="0">
                <a:ln>
                  <a:noFill/>
                </a:ln>
                <a:solidFill>
                  <a:schemeClr val="accent1"/>
                </a:solidFill>
                <a:effectLst/>
                <a:uFillTx/>
                <a:latin typeface="+mn-lt"/>
                <a:ea typeface="+mj-ea"/>
                <a:cs typeface="+mj-cs"/>
                <a:sym typeface="Open Sans Light"/>
              </a:rPr>
              <a:t> the data gathered in the chart above</a:t>
            </a:r>
            <a:endParaRPr kumimoji="0" lang="en-US" sz="1600" b="0" i="0" u="none" strike="noStrike" cap="none" spc="0" normalizeH="0" baseline="0" dirty="0">
              <a:ln>
                <a:noFill/>
              </a:ln>
              <a:solidFill>
                <a:schemeClr val="accent1"/>
              </a:solidFill>
              <a:effectLst/>
              <a:uFillTx/>
              <a:latin typeface="+mn-lt"/>
              <a:ea typeface="+mj-ea"/>
              <a:cs typeface="+mj-cs"/>
              <a:sym typeface="Open Sans Light"/>
            </a:endParaRPr>
          </a:p>
        </p:txBody>
      </p:sp>
    </p:spTree>
    <p:extLst>
      <p:ext uri="{BB962C8B-B14F-4D97-AF65-F5344CB8AC3E}">
        <p14:creationId xmlns:p14="http://schemas.microsoft.com/office/powerpoint/2010/main" val="27482620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952650" y="2706064"/>
            <a:ext cx="18478700" cy="8029575"/>
          </a:xfrm>
        </p:spPr>
        <p:txBody>
          <a:bodyPr vert="horz"/>
          <a:lstStyle>
            <a:lvl1pPr marL="365760" indent="-731520">
              <a:defRPr sz="6000">
                <a:latin typeface="Open Sans Semibold"/>
                <a:cs typeface="Open Sans Semibold"/>
              </a:defRPr>
            </a:lvl1pPr>
          </a:lstStyle>
          <a:p>
            <a:pPr lvl="0"/>
            <a:r>
              <a:rPr lang="en-US" smtClean="0"/>
              <a:t>Click to edit Master text styles</a:t>
            </a:r>
          </a:p>
        </p:txBody>
      </p:sp>
      <p:sp>
        <p:nvSpPr>
          <p:cNvPr id="6" name="Text Placeholder 5"/>
          <p:cNvSpPr>
            <a:spLocks noGrp="1"/>
          </p:cNvSpPr>
          <p:nvPr>
            <p:ph type="body" sz="quarter" idx="12"/>
          </p:nvPr>
        </p:nvSpPr>
        <p:spPr>
          <a:xfrm>
            <a:off x="3257643" y="10758649"/>
            <a:ext cx="18173708" cy="694888"/>
          </a:xfrm>
        </p:spPr>
        <p:txBody>
          <a:bodyPr vert="horz"/>
          <a:lstStyle>
            <a:lvl1pPr>
              <a:defRPr sz="3200">
                <a:solidFill>
                  <a:srgbClr val="1466DE"/>
                </a:solidFill>
              </a:defRPr>
            </a:lvl1pPr>
          </a:lstStyle>
          <a:p>
            <a:pPr lvl="0"/>
            <a:r>
              <a:rPr lang="en-US" smtClean="0"/>
              <a:t>Click to edit Master text styles</a:t>
            </a:r>
          </a:p>
        </p:txBody>
      </p:sp>
    </p:spTree>
    <p:extLst>
      <p:ext uri="{BB962C8B-B14F-4D97-AF65-F5344CB8AC3E}">
        <p14:creationId xmlns:p14="http://schemas.microsoft.com/office/powerpoint/2010/main" val="35416253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xt (L) / Graphic">
    <p:spTree>
      <p:nvGrpSpPr>
        <p:cNvPr id="1" name=""/>
        <p:cNvGrpSpPr/>
        <p:nvPr/>
      </p:nvGrpSpPr>
      <p:grpSpPr>
        <a:xfrm>
          <a:off x="0" y="0"/>
          <a:ext cx="0" cy="0"/>
          <a:chOff x="0" y="0"/>
          <a:chExt cx="0" cy="0"/>
        </a:xfrm>
      </p:grpSpPr>
      <p:sp>
        <p:nvSpPr>
          <p:cNvPr id="8" name="Picture Placeholder 3"/>
          <p:cNvSpPr>
            <a:spLocks noGrp="1"/>
          </p:cNvSpPr>
          <p:nvPr>
            <p:ph type="pic" sz="quarter" idx="12"/>
          </p:nvPr>
        </p:nvSpPr>
        <p:spPr>
          <a:xfrm>
            <a:off x="13411200" y="2978150"/>
            <a:ext cx="8051800" cy="7683500"/>
          </a:xfrm>
          <a:noFill/>
          <a:ln>
            <a:solidFill>
              <a:schemeClr val="tx1"/>
            </a:solid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7" name="Text Placeholder 2"/>
          <p:cNvSpPr>
            <a:spLocks noGrp="1"/>
          </p:cNvSpPr>
          <p:nvPr>
            <p:ph type="body" sz="quarter" idx="11" hasCustomPrompt="1"/>
          </p:nvPr>
        </p:nvSpPr>
        <p:spPr>
          <a:xfrm>
            <a:off x="2428875" y="6064250"/>
            <a:ext cx="9572625" cy="1873250"/>
          </a:xfrm>
        </p:spPr>
        <p:txBody>
          <a:bodyPr vert="horz" anchor="ctr"/>
          <a:lstStyle>
            <a:lvl1pPr algn="ctr">
              <a:defRPr sz="8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17335600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953250" y="358775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6953250" y="901700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6953250" y="5461000"/>
            <a:ext cx="10763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Tree>
    <p:extLst>
      <p:ext uri="{BB962C8B-B14F-4D97-AF65-F5344CB8AC3E}">
        <p14:creationId xmlns:p14="http://schemas.microsoft.com/office/powerpoint/2010/main" val="4561316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4765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24765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24765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
        <p:nvSpPr>
          <p:cNvPr id="10" name="Text Placeholder 3"/>
          <p:cNvSpPr>
            <a:spLocks noGrp="1"/>
          </p:cNvSpPr>
          <p:nvPr>
            <p:ph type="body" sz="quarter" idx="13" hasCustomPrompt="1"/>
          </p:nvPr>
        </p:nvSpPr>
        <p:spPr>
          <a:xfrm>
            <a:off x="137160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1" name="Text Placeholder 3"/>
          <p:cNvSpPr>
            <a:spLocks noGrp="1"/>
          </p:cNvSpPr>
          <p:nvPr>
            <p:ph type="body" sz="quarter" idx="14" hasCustomPrompt="1"/>
          </p:nvPr>
        </p:nvSpPr>
        <p:spPr>
          <a:xfrm>
            <a:off x="137160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2" name="Text Placeholder 3"/>
          <p:cNvSpPr>
            <a:spLocks noGrp="1"/>
          </p:cNvSpPr>
          <p:nvPr>
            <p:ph type="body" sz="quarter" idx="15" hasCustomPrompt="1"/>
          </p:nvPr>
        </p:nvSpPr>
        <p:spPr>
          <a:xfrm>
            <a:off x="137160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cxnSp>
        <p:nvCxnSpPr>
          <p:cNvPr id="3" name="Straight Connector 2"/>
          <p:cNvCxnSpPr/>
          <p:nvPr/>
        </p:nvCxnSpPr>
        <p:spPr>
          <a:xfrm>
            <a:off x="12334875" y="3587750"/>
            <a:ext cx="0" cy="7461250"/>
          </a:xfrm>
          <a:prstGeom prst="line">
            <a:avLst/>
          </a:prstGeom>
          <a:noFill/>
          <a:ln w="38100" cap="flat" cmpd="sng">
            <a:solidFill>
              <a:srgbClr val="D6DBDF"/>
            </a:solidFill>
            <a:prstDash val="dot"/>
            <a:miter lim="400000"/>
          </a:ln>
          <a:effectLst/>
        </p:spPr>
        <p:style>
          <a:lnRef idx="0">
            <a:scrgbClr r="0" g="0" b="0"/>
          </a:lnRef>
          <a:fillRef idx="0">
            <a:scrgbClr r="0" g="0" b="0"/>
          </a:fillRef>
          <a:effectRef idx="0">
            <a:scrgbClr r="0" g="0" b="0"/>
          </a:effectRef>
          <a:fontRef idx="none"/>
        </p:style>
      </p:cxnSp>
      <p:cxnSp>
        <p:nvCxnSpPr>
          <p:cNvPr id="9" name="Straight Connector 8"/>
          <p:cNvCxnSpPr/>
          <p:nvPr userDrawn="1"/>
        </p:nvCxnSpPr>
        <p:spPr>
          <a:xfrm>
            <a:off x="12334875" y="3587750"/>
            <a:ext cx="0" cy="7461250"/>
          </a:xfrm>
          <a:prstGeom prst="line">
            <a:avLst/>
          </a:prstGeom>
          <a:noFill/>
          <a:ln w="38100" cap="flat" cmpd="sng">
            <a:solidFill>
              <a:srgbClr val="D6DBDF"/>
            </a:solidFill>
            <a:prstDash val="dot"/>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782388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dy Onl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Tree>
    <p:extLst>
      <p:ext uri="{BB962C8B-B14F-4D97-AF65-F5344CB8AC3E}">
        <p14:creationId xmlns:p14="http://schemas.microsoft.com/office/powerpoint/2010/main" val="592489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 Graphic">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977900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4" name="Text Placeholder 2"/>
          <p:cNvSpPr>
            <a:spLocks noGrp="1"/>
          </p:cNvSpPr>
          <p:nvPr>
            <p:ph type="body" sz="quarter" idx="11" hasCustomPrompt="1"/>
          </p:nvPr>
        </p:nvSpPr>
        <p:spPr>
          <a:xfrm>
            <a:off x="7413625" y="9810750"/>
            <a:ext cx="9572625"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140837272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 Graphics">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460500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4" name="Text Placeholder 2"/>
          <p:cNvSpPr>
            <a:spLocks noGrp="1"/>
          </p:cNvSpPr>
          <p:nvPr>
            <p:ph type="body" sz="quarter" idx="11" hasCustomPrompt="1"/>
          </p:nvPr>
        </p:nvSpPr>
        <p:spPr>
          <a:xfrm>
            <a:off x="13827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6" name="Picture Placeholder 3"/>
          <p:cNvSpPr>
            <a:spLocks noGrp="1"/>
          </p:cNvSpPr>
          <p:nvPr>
            <p:ph type="pic" sz="quarter" idx="13"/>
          </p:nvPr>
        </p:nvSpPr>
        <p:spPr>
          <a:xfrm>
            <a:off x="495300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7" name="Text Placeholder 2"/>
          <p:cNvSpPr>
            <a:spLocks noGrp="1"/>
          </p:cNvSpPr>
          <p:nvPr>
            <p:ph type="body" sz="quarter" idx="14" hasCustomPrompt="1"/>
          </p:nvPr>
        </p:nvSpPr>
        <p:spPr>
          <a:xfrm>
            <a:off x="4175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28838537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Graphics">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2889250"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7" name="Text Placeholder 2"/>
          <p:cNvSpPr>
            <a:spLocks noGrp="1"/>
          </p:cNvSpPr>
          <p:nvPr>
            <p:ph type="body" sz="quarter" idx="14" hasCustomPrompt="1"/>
          </p:nvPr>
        </p:nvSpPr>
        <p:spPr>
          <a:xfrm>
            <a:off x="211137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8" name="Picture Placeholder 3"/>
          <p:cNvSpPr>
            <a:spLocks noGrp="1"/>
          </p:cNvSpPr>
          <p:nvPr>
            <p:ph type="pic" sz="quarter" idx="15"/>
          </p:nvPr>
        </p:nvSpPr>
        <p:spPr>
          <a:xfrm>
            <a:off x="9913939"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9" name="Text Placeholder 2"/>
          <p:cNvSpPr>
            <a:spLocks noGrp="1"/>
          </p:cNvSpPr>
          <p:nvPr>
            <p:ph type="body" sz="quarter" idx="16" hasCustomPrompt="1"/>
          </p:nvPr>
        </p:nvSpPr>
        <p:spPr>
          <a:xfrm>
            <a:off x="9136064"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10" name="Picture Placeholder 3"/>
          <p:cNvSpPr>
            <a:spLocks noGrp="1"/>
          </p:cNvSpPr>
          <p:nvPr>
            <p:ph type="pic" sz="quarter" idx="17"/>
          </p:nvPr>
        </p:nvSpPr>
        <p:spPr>
          <a:xfrm>
            <a:off x="16938628" y="2504099"/>
            <a:ext cx="4826000" cy="6508897"/>
          </a:xfrm>
          <a:noFill/>
          <a:ln>
            <a:noFill/>
            <a:prstDash val="dot"/>
          </a:ln>
        </p:spPr>
        <p:txBody>
          <a:bodyPr vert="horz" anchor="ctr"/>
          <a:lstStyle>
            <a:lvl1pPr algn="ctr">
              <a:defRPr sz="3200" b="0" i="0">
                <a:latin typeface="Open Sans"/>
                <a:cs typeface="Open Sans"/>
              </a:defRPr>
            </a:lvl1pPr>
          </a:lstStyle>
          <a:p>
            <a:r>
              <a:rPr lang="en-US" smtClean="0"/>
              <a:t>Drag picture to placeholder or click icon to add</a:t>
            </a:r>
            <a:endParaRPr lang="en-US" dirty="0"/>
          </a:p>
        </p:txBody>
      </p:sp>
      <p:sp>
        <p:nvSpPr>
          <p:cNvPr id="11" name="Text Placeholder 2"/>
          <p:cNvSpPr>
            <a:spLocks noGrp="1"/>
          </p:cNvSpPr>
          <p:nvPr>
            <p:ph type="body" sz="quarter" idx="18" hasCustomPrompt="1"/>
          </p:nvPr>
        </p:nvSpPr>
        <p:spPr>
          <a:xfrm>
            <a:off x="16160753"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4842403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Goph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a:lstStyle>
            <a:lvl1pPr>
              <a:defRPr>
                <a:latin typeface="Open Sans Semibold"/>
                <a:cs typeface="Open Sans Semibold"/>
              </a:defRPr>
            </a:lvl1pPr>
          </a:lstStyle>
          <a:p>
            <a:r>
              <a:rPr lang="en-US" dirty="0" smtClean="0"/>
              <a:t>Title text</a:t>
            </a:r>
            <a:endParaRPr lang="en-US" dirty="0"/>
          </a:p>
        </p:txBody>
      </p:sp>
      <p:pic>
        <p:nvPicPr>
          <p:cNvPr id="3" name="Picture 2"/>
          <p:cNvPicPr>
            <a:picLocks noChangeAspect="1"/>
          </p:cNvPicPr>
          <p:nvPr/>
        </p:nvPicPr>
        <p:blipFill>
          <a:blip r:embed="rId2"/>
          <a:stretch>
            <a:fillRect/>
          </a:stretch>
        </p:blipFill>
        <p:spPr>
          <a:xfrm>
            <a:off x="3524150" y="3596210"/>
            <a:ext cx="7747000" cy="7747000"/>
          </a:xfrm>
          <a:prstGeom prst="rect">
            <a:avLst/>
          </a:prstGeom>
        </p:spPr>
      </p:pic>
      <p:pic>
        <p:nvPicPr>
          <p:cNvPr id="4" name="Picture 3"/>
          <p:cNvPicPr>
            <a:picLocks noChangeAspect="1"/>
          </p:cNvPicPr>
          <p:nvPr/>
        </p:nvPicPr>
        <p:blipFill>
          <a:blip r:embed="rId2"/>
          <a:stretch>
            <a:fillRect/>
          </a:stretch>
        </p:blipFill>
        <p:spPr>
          <a:xfrm>
            <a:off x="13239650" y="3596210"/>
            <a:ext cx="7747000" cy="7747000"/>
          </a:xfrm>
          <a:prstGeom prst="rect">
            <a:avLst/>
          </a:prstGeom>
        </p:spPr>
      </p:pic>
      <p:sp>
        <p:nvSpPr>
          <p:cNvPr id="9" name="Text Placeholder 8"/>
          <p:cNvSpPr>
            <a:spLocks noGrp="1"/>
          </p:cNvSpPr>
          <p:nvPr>
            <p:ph type="body" sz="quarter" idx="10" hasCustomPrompt="1"/>
          </p:nvPr>
        </p:nvSpPr>
        <p:spPr>
          <a:xfrm>
            <a:off x="4889400" y="11660188"/>
            <a:ext cx="5016500" cy="944562"/>
          </a:xfrm>
        </p:spPr>
        <p:txBody>
          <a:bodyPr vert="horz" anchor="ctr"/>
          <a:lstStyle>
            <a:lvl1pPr algn="ctr">
              <a:defRPr sz="4000"/>
            </a:lvl1pPr>
          </a:lstStyle>
          <a:p>
            <a:pPr lvl="0"/>
            <a:r>
              <a:rPr lang="en-US" dirty="0" smtClean="0"/>
              <a:t>20XX</a:t>
            </a:r>
            <a:endParaRPr lang="en-US" dirty="0"/>
          </a:p>
        </p:txBody>
      </p:sp>
      <p:sp>
        <p:nvSpPr>
          <p:cNvPr id="10" name="Text Placeholder 8"/>
          <p:cNvSpPr>
            <a:spLocks noGrp="1"/>
          </p:cNvSpPr>
          <p:nvPr>
            <p:ph type="body" sz="quarter" idx="11" hasCustomPrompt="1"/>
          </p:nvPr>
        </p:nvSpPr>
        <p:spPr>
          <a:xfrm>
            <a:off x="14604900" y="11660188"/>
            <a:ext cx="5016500" cy="944562"/>
          </a:xfrm>
        </p:spPr>
        <p:txBody>
          <a:bodyPr vert="horz" anchor="ctr"/>
          <a:lstStyle>
            <a:lvl1pPr algn="ctr">
              <a:defRPr sz="4000"/>
            </a:lvl1pPr>
          </a:lstStyle>
          <a:p>
            <a:pPr lvl="0"/>
            <a:r>
              <a:rPr lang="en-US" dirty="0" smtClean="0"/>
              <a:t>20XX</a:t>
            </a:r>
            <a:endParaRPr lang="en-US" dirty="0"/>
          </a:p>
        </p:txBody>
      </p:sp>
      <p:pic>
        <p:nvPicPr>
          <p:cNvPr id="7" name="Picture 6"/>
          <p:cNvPicPr>
            <a:picLocks noChangeAspect="1"/>
          </p:cNvPicPr>
          <p:nvPr userDrawn="1"/>
        </p:nvPicPr>
        <p:blipFill>
          <a:blip r:embed="rId2"/>
          <a:stretch>
            <a:fillRect/>
          </a:stretch>
        </p:blipFill>
        <p:spPr>
          <a:xfrm>
            <a:off x="3524150" y="3596210"/>
            <a:ext cx="7747000" cy="7747000"/>
          </a:xfrm>
          <a:prstGeom prst="rect">
            <a:avLst/>
          </a:prstGeom>
        </p:spPr>
      </p:pic>
      <p:pic>
        <p:nvPicPr>
          <p:cNvPr id="8" name="Picture 7"/>
          <p:cNvPicPr>
            <a:picLocks noChangeAspect="1"/>
          </p:cNvPicPr>
          <p:nvPr userDrawn="1"/>
        </p:nvPicPr>
        <p:blipFill>
          <a:blip r:embed="rId2"/>
          <a:stretch>
            <a:fillRect/>
          </a:stretch>
        </p:blipFill>
        <p:spPr>
          <a:xfrm>
            <a:off x="13239650" y="3596210"/>
            <a:ext cx="7747000" cy="7747000"/>
          </a:xfrm>
          <a:prstGeom prst="rect">
            <a:avLst/>
          </a:prstGeom>
        </p:spPr>
      </p:pic>
    </p:spTree>
    <p:extLst>
      <p:ext uri="{BB962C8B-B14F-4D97-AF65-F5344CB8AC3E}">
        <p14:creationId xmlns:p14="http://schemas.microsoft.com/office/powerpoint/2010/main" val="1145479158"/>
      </p:ext>
    </p:extLst>
  </p:cSld>
  <p:clrMapOvr>
    <a:masterClrMapping/>
  </p:clrMapOvr>
  <p:transition xmlns:p14="http://schemas.microsoft.com/office/powerpoint/2010/mai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143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ue Bar ">
    <p:spTree>
      <p:nvGrpSpPr>
        <p:cNvPr id="1" name=""/>
        <p:cNvGrpSpPr/>
        <p:nvPr/>
      </p:nvGrpSpPr>
      <p:grpSpPr>
        <a:xfrm>
          <a:off x="0" y="0"/>
          <a:ext cx="0" cy="0"/>
          <a:chOff x="0" y="0"/>
          <a:chExt cx="0" cy="0"/>
        </a:xfrm>
      </p:grpSpPr>
      <p:sp>
        <p:nvSpPr>
          <p:cNvPr id="4" name="Shape 351"/>
          <p:cNvSpPr/>
          <p:nvPr/>
        </p:nvSpPr>
        <p:spPr>
          <a:xfrm>
            <a:off x="6098294" y="0"/>
            <a:ext cx="251706" cy="13716000"/>
          </a:xfrm>
          <a:prstGeom prst="rect">
            <a:avLst/>
          </a:prstGeom>
          <a:solidFill>
            <a:schemeClr val="bg1">
              <a:lumMod val="85000"/>
            </a:schemeClr>
          </a:solidFill>
          <a:ln w="12700">
            <a:miter lim="400000"/>
          </a:ln>
        </p:spPr>
        <p:txBody>
          <a:bodyPr lIns="50800" tIns="50800" rIns="50800" bIns="50800" anchor="ctr"/>
          <a:lstStyle/>
          <a:p>
            <a:pPr marL="22724" indent="-10024" algn="l" defTabSz="584200">
              <a:lnSpc>
                <a:spcPct val="90000"/>
              </a:lnSpc>
              <a:tabLst>
                <a:tab pos="4000500" algn="l"/>
              </a:tabLst>
              <a:defRPr sz="5000" spc="200">
                <a:solidFill>
                  <a:srgbClr val="FFFFFF"/>
                </a:solidFill>
              </a:defRPr>
            </a:pPr>
            <a:endParaRPr sz="5000" spc="200">
              <a:solidFill>
                <a:srgbClr val="FFFFFF"/>
              </a:solidFill>
              <a:latin typeface="Open Sans Semibold"/>
              <a:ea typeface="Open Sans Light"/>
              <a:cs typeface="Open Sans Light"/>
            </a:endParaRPr>
          </a:p>
        </p:txBody>
      </p:sp>
      <p:sp>
        <p:nvSpPr>
          <p:cNvPr id="5" name="Rectangle 4"/>
          <p:cNvSpPr/>
          <p:nvPr/>
        </p:nvSpPr>
        <p:spPr bwMode="auto">
          <a:xfrm>
            <a:off x="-64322" y="0"/>
            <a:ext cx="6319072" cy="13716000"/>
          </a:xfrm>
          <a:prstGeom prst="rect">
            <a:avLst/>
          </a:pr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spcBef>
                <a:spcPts val="3000"/>
              </a:spcBef>
            </a:pPr>
            <a:endParaRPr lang="en-US">
              <a:solidFill>
                <a:srgbClr val="FFFFFF"/>
              </a:solidFill>
              <a:latin typeface="Open Sans Semibold"/>
              <a:ea typeface="Open Sans Light"/>
              <a:cs typeface="Open Sans Light"/>
            </a:endParaRPr>
          </a:p>
        </p:txBody>
      </p:sp>
      <p:sp>
        <p:nvSpPr>
          <p:cNvPr id="8" name="Text Placeholder 7"/>
          <p:cNvSpPr>
            <a:spLocks noGrp="1"/>
          </p:cNvSpPr>
          <p:nvPr>
            <p:ph type="body" sz="quarter" idx="10" hasCustomPrompt="1"/>
          </p:nvPr>
        </p:nvSpPr>
        <p:spPr>
          <a:xfrm>
            <a:off x="920750" y="2762250"/>
            <a:ext cx="4318000" cy="1301750"/>
          </a:xfrm>
        </p:spPr>
        <p:txBody>
          <a:bodyPr vert="horz"/>
          <a:lstStyle>
            <a:lvl1pPr algn="ctr">
              <a:defRPr sz="4000" b="1" i="0" baseline="0">
                <a:solidFill>
                  <a:srgbClr val="FFFFFF"/>
                </a:solidFill>
                <a:latin typeface="Open Sans"/>
                <a:cs typeface="Open Sans"/>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Section title here</a:t>
            </a:r>
            <a:endParaRPr lang="en-US" dirty="0"/>
          </a:p>
        </p:txBody>
      </p:sp>
      <p:sp>
        <p:nvSpPr>
          <p:cNvPr id="11" name="Picture Placeholder 3"/>
          <p:cNvSpPr>
            <a:spLocks noGrp="1"/>
          </p:cNvSpPr>
          <p:nvPr>
            <p:ph type="pic" sz="quarter" idx="13"/>
          </p:nvPr>
        </p:nvSpPr>
        <p:spPr>
          <a:xfrm>
            <a:off x="920750" y="5175250"/>
            <a:ext cx="4318000" cy="4346408"/>
          </a:xfrm>
          <a:noFill/>
          <a:ln>
            <a:noFill/>
            <a:prstDash val="dot"/>
          </a:ln>
        </p:spPr>
        <p:txBody>
          <a:bodyPr vert="horz" anchor="ctr"/>
          <a:lstStyle>
            <a:lvl1pPr algn="ctr">
              <a:defRPr sz="3200" b="0" i="0">
                <a:solidFill>
                  <a:srgbClr val="FFFFFF"/>
                </a:solidFill>
                <a:latin typeface="Open Sans"/>
                <a:cs typeface="Open Sans"/>
              </a:defRPr>
            </a:lvl1pPr>
          </a:lstStyle>
          <a:p>
            <a:r>
              <a:rPr lang="en-US" smtClean="0"/>
              <a:t>Drag picture to placeholder or click icon to add</a:t>
            </a:r>
            <a:endParaRPr lang="en-US" dirty="0"/>
          </a:p>
        </p:txBody>
      </p:sp>
      <p:sp>
        <p:nvSpPr>
          <p:cNvPr id="3" name="Text Placeholder 2"/>
          <p:cNvSpPr>
            <a:spLocks noGrp="1"/>
          </p:cNvSpPr>
          <p:nvPr>
            <p:ph type="body" sz="quarter" idx="14"/>
          </p:nvPr>
        </p:nvSpPr>
        <p:spPr>
          <a:xfrm>
            <a:off x="7619999" y="2072821"/>
            <a:ext cx="15348857" cy="9574213"/>
          </a:xfrm>
        </p:spPr>
        <p:txBody>
          <a:bodyPr vert="horz"/>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hape 351"/>
          <p:cNvSpPr/>
          <p:nvPr userDrawn="1"/>
        </p:nvSpPr>
        <p:spPr>
          <a:xfrm>
            <a:off x="6098294" y="0"/>
            <a:ext cx="251706" cy="13716000"/>
          </a:xfrm>
          <a:prstGeom prst="rect">
            <a:avLst/>
          </a:prstGeom>
          <a:solidFill>
            <a:schemeClr val="bg1">
              <a:lumMod val="85000"/>
            </a:schemeClr>
          </a:solidFill>
          <a:ln w="12700">
            <a:miter lim="400000"/>
          </a:ln>
        </p:spPr>
        <p:txBody>
          <a:bodyPr lIns="50800" tIns="50800" rIns="50800" bIns="50800" anchor="ctr"/>
          <a:lstStyle/>
          <a:p>
            <a:pPr marL="22724" indent="-10024" algn="l" defTabSz="584200">
              <a:lnSpc>
                <a:spcPct val="90000"/>
              </a:lnSpc>
              <a:tabLst>
                <a:tab pos="4000500" algn="l"/>
              </a:tabLst>
              <a:defRPr sz="5000" spc="200">
                <a:solidFill>
                  <a:srgbClr val="FFFFFF"/>
                </a:solidFill>
              </a:defRPr>
            </a:pPr>
            <a:endParaRPr sz="5000" spc="200">
              <a:solidFill>
                <a:srgbClr val="FFFFFF"/>
              </a:solidFill>
              <a:latin typeface="Open Sans Semibold"/>
              <a:ea typeface="Open Sans Light"/>
              <a:cs typeface="Open Sans Light"/>
            </a:endParaRPr>
          </a:p>
        </p:txBody>
      </p:sp>
      <p:sp>
        <p:nvSpPr>
          <p:cNvPr id="9" name="Rectangle 8"/>
          <p:cNvSpPr/>
          <p:nvPr userDrawn="1"/>
        </p:nvSpPr>
        <p:spPr bwMode="auto">
          <a:xfrm>
            <a:off x="-64322" y="0"/>
            <a:ext cx="6319072" cy="13716000"/>
          </a:xfrm>
          <a:prstGeom prst="rect">
            <a:avLst/>
          </a:pr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spcBef>
                <a:spcPts val="3000"/>
              </a:spcBef>
            </a:pPr>
            <a:endParaRPr lang="en-US">
              <a:solidFill>
                <a:srgbClr val="FFFFFF"/>
              </a:solidFill>
              <a:latin typeface="Open Sans Semibold"/>
              <a:ea typeface="Open Sans Light"/>
              <a:cs typeface="Open Sans Light"/>
            </a:endParaRPr>
          </a:p>
        </p:txBody>
      </p:sp>
    </p:spTree>
    <p:extLst>
      <p:ext uri="{BB962C8B-B14F-4D97-AF65-F5344CB8AC3E}">
        <p14:creationId xmlns:p14="http://schemas.microsoft.com/office/powerpoint/2010/main" val="1622693932"/>
      </p:ext>
    </p:extLst>
  </p:cSld>
  <p:clrMapOvr>
    <a:masterClrMapping/>
  </p:clrMapOvr>
  <p:transition xmlns:p14="http://schemas.microsoft.com/office/powerpoint/2010/main" spd="med"/>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03375" y="6064250"/>
            <a:ext cx="21177250" cy="1873250"/>
          </a:xfrm>
        </p:spPr>
        <p:txBody>
          <a:bodyPr vert="horz" anchor="ctr"/>
          <a:lstStyle>
            <a:lvl1pPr algn="ctr">
              <a:defRPr sz="8000">
                <a:latin typeface="Open Sans Semibold"/>
                <a:cs typeface="Open Sans Semibold"/>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0024078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hart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281714" y="12915297"/>
            <a:ext cx="16495713" cy="443819"/>
          </a:xfrm>
        </p:spPr>
        <p:txBody>
          <a:bodyPr vert="horz" anchor="ctr"/>
          <a:lstStyle>
            <a:lvl1pPr marL="0" marR="0" indent="0" algn="ctr" defTabSz="825500" rtl="0" fontAlgn="auto" latinLnBrk="1" hangingPunct="0">
              <a:lnSpc>
                <a:spcPct val="100000"/>
              </a:lnSpc>
              <a:spcBef>
                <a:spcPts val="3000"/>
              </a:spcBef>
              <a:spcAft>
                <a:spcPts val="0"/>
              </a:spcAft>
              <a:buClrTx/>
              <a:buSzTx/>
              <a:buFontTx/>
              <a:buNone/>
              <a:tabLst/>
              <a:defRPr kumimoji="0" lang="en-US" sz="1600" b="0" i="0" u="none" strike="noStrike" cap="none" spc="0" normalizeH="0" baseline="0" dirty="0">
                <a:ln>
                  <a:noFill/>
                </a:ln>
                <a:solidFill>
                  <a:schemeClr val="accent1"/>
                </a:solidFill>
                <a:effectLst/>
                <a:uFillTx/>
                <a:sym typeface="Open Sans Light"/>
              </a:defRPr>
            </a:lvl1pPr>
          </a:lstStyle>
          <a:p>
            <a:pPr marL="0" marR="0" indent="0" defTabSz="825500" rtl="0" fontAlgn="auto" latinLnBrk="1" hangingPunct="0">
              <a:lnSpc>
                <a:spcPct val="100000"/>
              </a:lnSpc>
              <a:spcBef>
                <a:spcPts val="3000"/>
              </a:spcBef>
              <a:spcAft>
                <a:spcPts val="0"/>
              </a:spcAft>
              <a:buClrTx/>
              <a:buSzTx/>
              <a:buFontTx/>
              <a:buNone/>
              <a:tabLst/>
            </a:pPr>
            <a:r>
              <a:rPr kumimoji="0" lang="en-US" sz="1600" b="0" i="0" u="none" strike="noStrike" cap="none" spc="0" normalizeH="0" baseline="0" dirty="0" smtClean="0">
                <a:ln>
                  <a:noFill/>
                </a:ln>
                <a:solidFill>
                  <a:schemeClr val="accent1"/>
                </a:solidFill>
                <a:effectLst/>
                <a:uFillTx/>
                <a:latin typeface="+mn-lt"/>
                <a:ea typeface="+mj-ea"/>
                <a:cs typeface="+mj-cs"/>
                <a:sym typeface="Open Sans Light"/>
              </a:rPr>
              <a:t>Source: Site</a:t>
            </a:r>
            <a:r>
              <a:rPr kumimoji="0" lang="en-US" sz="1600" b="0" i="0" u="none" strike="noStrike" cap="none" spc="0" normalizeH="0" dirty="0" smtClean="0">
                <a:ln>
                  <a:noFill/>
                </a:ln>
                <a:solidFill>
                  <a:schemeClr val="accent1"/>
                </a:solidFill>
                <a:effectLst/>
                <a:uFillTx/>
                <a:latin typeface="+mn-lt"/>
                <a:ea typeface="+mj-ea"/>
                <a:cs typeface="+mj-cs"/>
                <a:sym typeface="Open Sans Light"/>
              </a:rPr>
              <a:t> the data gathered in the chart above</a:t>
            </a:r>
            <a:endParaRPr kumimoji="0" lang="en-US" sz="1600" b="0" i="0" u="none" strike="noStrike" cap="none" spc="0" normalizeH="0" baseline="0" dirty="0">
              <a:ln>
                <a:noFill/>
              </a:ln>
              <a:solidFill>
                <a:schemeClr val="accent1"/>
              </a:solidFill>
              <a:effectLst/>
              <a:uFillTx/>
              <a:latin typeface="+mn-lt"/>
              <a:ea typeface="+mj-ea"/>
              <a:cs typeface="+mj-cs"/>
              <a:sym typeface="Open Sans Light"/>
            </a:endParaRPr>
          </a:p>
        </p:txBody>
      </p:sp>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Tree>
    <p:extLst>
      <p:ext uri="{BB962C8B-B14F-4D97-AF65-F5344CB8AC3E}">
        <p14:creationId xmlns:p14="http://schemas.microsoft.com/office/powerpoint/2010/main" val="19080738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651" y="10480548"/>
            <a:ext cx="18478700" cy="1008537"/>
          </a:xfrm>
        </p:spPr>
        <p:txBody>
          <a:bodyPr vert="horz" anchor="t"/>
          <a:lstStyle>
            <a:lvl1pPr algn="ctr">
              <a:defRPr b="0" i="0" baseline="0">
                <a:latin typeface="Open Sans"/>
                <a:cs typeface="Open Sans"/>
              </a:defRPr>
            </a:lvl1pPr>
          </a:lstStyle>
          <a:p>
            <a:pPr lvl="0"/>
            <a:r>
              <a:rPr lang="en-US" dirty="0" smtClean="0"/>
              <a:t>Month XX, 2015</a:t>
            </a:r>
          </a:p>
        </p:txBody>
      </p:sp>
      <p:sp>
        <p:nvSpPr>
          <p:cNvPr id="4" name="Title 1"/>
          <p:cNvSpPr>
            <a:spLocks noGrp="1"/>
          </p:cNvSpPr>
          <p:nvPr>
            <p:ph type="title" hasCustomPrompt="1"/>
          </p:nvPr>
        </p:nvSpPr>
        <p:spPr>
          <a:xfrm>
            <a:off x="2952650" y="9030629"/>
            <a:ext cx="18478700" cy="1413633"/>
          </a:xfrm>
        </p:spPr>
        <p:txBody>
          <a:bodyPr vert="horz"/>
          <a:lstStyle>
            <a:lvl1pPr>
              <a:defRPr sz="8000" baseline="0">
                <a:latin typeface="+mj-lt"/>
                <a:cs typeface="Open Sans Semibold"/>
              </a:defRPr>
            </a:lvl1pPr>
          </a:lstStyle>
          <a:p>
            <a:r>
              <a:rPr lang="en-US" dirty="0" smtClean="0"/>
              <a:t>Title</a:t>
            </a:r>
            <a:endParaRPr lang="en-US" dirty="0"/>
          </a:p>
        </p:txBody>
      </p:sp>
      <p:grpSp>
        <p:nvGrpSpPr>
          <p:cNvPr id="12" name="Group 11"/>
          <p:cNvGrpSpPr/>
          <p:nvPr userDrawn="1"/>
        </p:nvGrpSpPr>
        <p:grpSpPr>
          <a:xfrm>
            <a:off x="9702800" y="2911868"/>
            <a:ext cx="4961467" cy="4638433"/>
            <a:chOff x="519712" y="689430"/>
            <a:chExt cx="5011939" cy="4685618"/>
          </a:xfrm>
          <a:solidFill>
            <a:srgbClr val="1466DE"/>
          </a:solidFill>
        </p:grpSpPr>
        <p:sp>
          <p:nvSpPr>
            <p:cNvPr id="13"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5"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6"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7"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1666430166"/>
      </p:ext>
    </p:extLst>
  </p:cSld>
  <p:clrMapOvr>
    <a:masterClrMapping/>
  </p:clrMapOvr>
  <p:transition xmlns:p14="http://schemas.microsoft.com/office/powerpoint/2010/main" spd="med"/>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Name (Dropbox)">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0622643" y="3483424"/>
            <a:ext cx="2948214" cy="2727944"/>
          </a:xfrm>
          <a:prstGeom prst="rect">
            <a:avLst/>
          </a:prstGeom>
        </p:spPr>
      </p:pic>
      <p:sp>
        <p:nvSpPr>
          <p:cNvPr id="3" name="Text Placeholder 3"/>
          <p:cNvSpPr>
            <a:spLocks noGrp="1"/>
          </p:cNvSpPr>
          <p:nvPr>
            <p:ph type="body" sz="quarter" idx="10" hasCustomPrompt="1"/>
          </p:nvPr>
        </p:nvSpPr>
        <p:spPr>
          <a:xfrm>
            <a:off x="2952651" y="8898816"/>
            <a:ext cx="18478700" cy="1008537"/>
          </a:xfrm>
        </p:spPr>
        <p:txBody>
          <a:bodyPr vert="horz" anchor="t"/>
          <a:lstStyle>
            <a:lvl1pPr algn="ctr">
              <a:defRPr sz="4800" b="0" i="0" baseline="0">
                <a:latin typeface="Open Sans"/>
                <a:cs typeface="Open Sans"/>
              </a:defRPr>
            </a:lvl1pPr>
          </a:lstStyle>
          <a:p>
            <a:pPr lvl="0"/>
            <a:r>
              <a:rPr lang="en-US" dirty="0" smtClean="0"/>
              <a:t>Job Title, Dropbox</a:t>
            </a:r>
          </a:p>
        </p:txBody>
      </p:sp>
      <p:sp>
        <p:nvSpPr>
          <p:cNvPr id="4" name="Title 1"/>
          <p:cNvSpPr>
            <a:spLocks noGrp="1"/>
          </p:cNvSpPr>
          <p:nvPr>
            <p:ph type="title" hasCustomPrompt="1"/>
          </p:nvPr>
        </p:nvSpPr>
        <p:spPr>
          <a:xfrm>
            <a:off x="2952650" y="7424128"/>
            <a:ext cx="18478700" cy="1413633"/>
          </a:xfrm>
        </p:spPr>
        <p:txBody>
          <a:bodyPr vert="horz"/>
          <a:lstStyle>
            <a:lvl1pPr>
              <a:defRPr sz="8000" baseline="0">
                <a:latin typeface="Open Sans Semibold"/>
                <a:cs typeface="Open Sans Semibold"/>
              </a:defRPr>
            </a:lvl1pPr>
          </a:lstStyle>
          <a:p>
            <a:r>
              <a:rPr lang="en-US" dirty="0" smtClean="0"/>
              <a:t>Name</a:t>
            </a:r>
            <a:endParaRPr lang="en-US" dirty="0"/>
          </a:p>
        </p:txBody>
      </p:sp>
    </p:spTree>
    <p:extLst>
      <p:ext uri="{BB962C8B-B14F-4D97-AF65-F5344CB8AC3E}">
        <p14:creationId xmlns:p14="http://schemas.microsoft.com/office/powerpoint/2010/main" val="1980936657"/>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p:cNvGrpSpPr/>
          <p:nvPr userDrawn="1"/>
        </p:nvGrpSpPr>
        <p:grpSpPr>
          <a:xfrm>
            <a:off x="9702800" y="3454400"/>
            <a:ext cx="4961467" cy="4638433"/>
            <a:chOff x="519712" y="689430"/>
            <a:chExt cx="5011939" cy="4685618"/>
          </a:xfrm>
          <a:solidFill>
            <a:srgbClr val="1466DE"/>
          </a:solidFill>
        </p:grpSpPr>
        <p:sp>
          <p:nvSpPr>
            <p:cNvPr id="10"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1"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2"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3"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4"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
        <p:nvSpPr>
          <p:cNvPr id="15" name="Text Placeholder 3"/>
          <p:cNvSpPr>
            <a:spLocks noGrp="1"/>
          </p:cNvSpPr>
          <p:nvPr>
            <p:ph type="body" sz="quarter" idx="10" hasCustomPrompt="1"/>
          </p:nvPr>
        </p:nvSpPr>
        <p:spPr>
          <a:xfrm>
            <a:off x="2952651" y="10083169"/>
            <a:ext cx="18478700" cy="1008537"/>
          </a:xfrm>
        </p:spPr>
        <p:txBody>
          <a:bodyPr vert="horz" anchor="t">
            <a:normAutofit/>
          </a:bodyPr>
          <a:lstStyle>
            <a:lvl1pPr marL="0" indent="0" algn="ctr">
              <a:buFontTx/>
              <a:buNone/>
              <a:defRPr sz="4000" b="0" i="0">
                <a:solidFill>
                  <a:srgbClr val="FFFFFF"/>
                </a:solidFill>
                <a:latin typeface="Open Sans"/>
                <a:cs typeface="Open Sans"/>
              </a:defRPr>
            </a:lvl1pPr>
          </a:lstStyle>
          <a:p>
            <a:pPr lvl="0"/>
            <a:r>
              <a:rPr lang="en-US" dirty="0" smtClean="0"/>
              <a:t>Month XX, 2015</a:t>
            </a:r>
          </a:p>
        </p:txBody>
      </p:sp>
      <p:sp>
        <p:nvSpPr>
          <p:cNvPr id="16" name="Title 1"/>
          <p:cNvSpPr>
            <a:spLocks noGrp="1"/>
          </p:cNvSpPr>
          <p:nvPr>
            <p:ph type="title" hasCustomPrompt="1"/>
          </p:nvPr>
        </p:nvSpPr>
        <p:spPr>
          <a:xfrm>
            <a:off x="2952650" y="8644767"/>
            <a:ext cx="18478700" cy="1413633"/>
          </a:xfrm>
          <a:prstGeom prst="rect">
            <a:avLst/>
          </a:prstGeom>
        </p:spPr>
        <p:txBody>
          <a:bodyPr vert="horz"/>
          <a:lstStyle>
            <a:lvl1pPr>
              <a:defRPr sz="8500" b="1" i="0">
                <a:solidFill>
                  <a:srgbClr val="FFFFFF"/>
                </a:solidFill>
                <a:latin typeface="Open Sans"/>
                <a:cs typeface="Open Sans"/>
              </a:defRPr>
            </a:lvl1pPr>
          </a:lstStyle>
          <a:p>
            <a:r>
              <a:rPr lang="en-US" dirty="0" smtClean="0"/>
              <a:t>Title</a:t>
            </a:r>
            <a:endParaRPr lang="en-US" dirty="0"/>
          </a:p>
        </p:txBody>
      </p:sp>
    </p:spTree>
    <p:extLst>
      <p:ext uri="{BB962C8B-B14F-4D97-AF65-F5344CB8AC3E}">
        <p14:creationId xmlns:p14="http://schemas.microsoft.com/office/powerpoint/2010/main" val="20097780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Logo ">
    <p:spTree>
      <p:nvGrpSpPr>
        <p:cNvPr id="1" name=""/>
        <p:cNvGrpSpPr/>
        <p:nvPr/>
      </p:nvGrpSpPr>
      <p:grpSpPr>
        <a:xfrm>
          <a:off x="0" y="0"/>
          <a:ext cx="0" cy="0"/>
          <a:chOff x="0" y="0"/>
          <a:chExt cx="0" cy="0"/>
        </a:xfrm>
      </p:grpSpPr>
      <p:grpSp>
        <p:nvGrpSpPr>
          <p:cNvPr id="5" name="Group 4"/>
          <p:cNvGrpSpPr/>
          <p:nvPr userDrawn="1"/>
        </p:nvGrpSpPr>
        <p:grpSpPr>
          <a:xfrm>
            <a:off x="9702800" y="4573972"/>
            <a:ext cx="4961467" cy="4638433"/>
            <a:chOff x="519712" y="689430"/>
            <a:chExt cx="5011939" cy="4685618"/>
          </a:xfrm>
          <a:solidFill>
            <a:srgbClr val="1466DE"/>
          </a:solidFill>
        </p:grpSpPr>
        <p:sp>
          <p:nvSpPr>
            <p:cNvPr id="6" name="AutoShape 1"/>
            <p:cNvSpPr>
              <a:spLocks/>
            </p:cNvSpPr>
            <p:nvPr/>
          </p:nvSpPr>
          <p:spPr bwMode="auto">
            <a:xfrm>
              <a:off x="519712" y="689430"/>
              <a:ext cx="2512943" cy="1782209"/>
            </a:xfrm>
            <a:custGeom>
              <a:avLst/>
              <a:gdLst/>
              <a:ahLst/>
              <a:cxnLst/>
              <a:rect l="0" t="0" r="r" b="b"/>
              <a:pathLst>
                <a:path w="21600" h="21600">
                  <a:moveTo>
                    <a:pt x="12707" y="0"/>
                  </a:moveTo>
                  <a:lnTo>
                    <a:pt x="0" y="11688"/>
                  </a:lnTo>
                  <a:lnTo>
                    <a:pt x="8786" y="21600"/>
                  </a:lnTo>
                  <a:lnTo>
                    <a:pt x="21600" y="10455"/>
                  </a:lnTo>
                  <a:cubicBezTo>
                    <a:pt x="21600" y="10455"/>
                    <a:pt x="12707" y="0"/>
                    <a:pt x="12707" y="0"/>
                  </a:cubicBezTo>
                  <a:close/>
                  <a:moveTo>
                    <a:pt x="12707"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7" name="AutoShape 2"/>
            <p:cNvSpPr>
              <a:spLocks/>
            </p:cNvSpPr>
            <p:nvPr/>
          </p:nvSpPr>
          <p:spPr bwMode="auto">
            <a:xfrm>
              <a:off x="519712" y="2471639"/>
              <a:ext cx="2512943" cy="1784997"/>
            </a:xfrm>
            <a:custGeom>
              <a:avLst/>
              <a:gdLst/>
              <a:ahLst/>
              <a:cxnLst/>
              <a:rect l="0" t="0" r="r" b="b"/>
              <a:pathLst>
                <a:path w="21600" h="21600">
                  <a:moveTo>
                    <a:pt x="0" y="9912"/>
                  </a:moveTo>
                  <a:lnTo>
                    <a:pt x="12707" y="21600"/>
                  </a:lnTo>
                  <a:lnTo>
                    <a:pt x="21600" y="11146"/>
                  </a:lnTo>
                  <a:lnTo>
                    <a:pt x="8787" y="0"/>
                  </a:lnTo>
                  <a:cubicBezTo>
                    <a:pt x="8787" y="0"/>
                    <a:pt x="0" y="9912"/>
                    <a:pt x="0" y="9912"/>
                  </a:cubicBezTo>
                  <a:close/>
                  <a:moveTo>
                    <a:pt x="0" y="991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8" name="AutoShape 3"/>
            <p:cNvSpPr>
              <a:spLocks/>
            </p:cNvSpPr>
            <p:nvPr/>
          </p:nvSpPr>
          <p:spPr bwMode="auto">
            <a:xfrm>
              <a:off x="3018708" y="2471639"/>
              <a:ext cx="2512943" cy="1784997"/>
            </a:xfrm>
            <a:custGeom>
              <a:avLst/>
              <a:gdLst/>
              <a:ahLst/>
              <a:cxnLst/>
              <a:rect l="0" t="0" r="r" b="b"/>
              <a:pathLst>
                <a:path w="21600" h="21600">
                  <a:moveTo>
                    <a:pt x="0" y="11144"/>
                  </a:moveTo>
                  <a:lnTo>
                    <a:pt x="8893" y="21600"/>
                  </a:lnTo>
                  <a:lnTo>
                    <a:pt x="21600" y="9912"/>
                  </a:lnTo>
                  <a:lnTo>
                    <a:pt x="12813" y="0"/>
                  </a:lnTo>
                  <a:cubicBezTo>
                    <a:pt x="12813" y="0"/>
                    <a:pt x="0" y="11144"/>
                    <a:pt x="0" y="11144"/>
                  </a:cubicBezTo>
                  <a:close/>
                  <a:moveTo>
                    <a:pt x="0" y="1114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0" name="AutoShape 4"/>
            <p:cNvSpPr>
              <a:spLocks/>
            </p:cNvSpPr>
            <p:nvPr/>
          </p:nvSpPr>
          <p:spPr bwMode="auto">
            <a:xfrm>
              <a:off x="3018708" y="689430"/>
              <a:ext cx="2512943" cy="1782209"/>
            </a:xfrm>
            <a:custGeom>
              <a:avLst/>
              <a:gdLst/>
              <a:ahLst/>
              <a:cxnLst/>
              <a:rect l="0" t="0" r="r" b="b"/>
              <a:pathLst>
                <a:path w="21600" h="21600">
                  <a:moveTo>
                    <a:pt x="8892" y="0"/>
                  </a:moveTo>
                  <a:lnTo>
                    <a:pt x="0" y="10455"/>
                  </a:lnTo>
                  <a:lnTo>
                    <a:pt x="12813" y="21600"/>
                  </a:lnTo>
                  <a:lnTo>
                    <a:pt x="21600" y="11688"/>
                  </a:lnTo>
                  <a:cubicBezTo>
                    <a:pt x="21600" y="11688"/>
                    <a:pt x="8892" y="0"/>
                    <a:pt x="8892" y="0"/>
                  </a:cubicBezTo>
                  <a:close/>
                  <a:moveTo>
                    <a:pt x="8892"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sp>
          <p:nvSpPr>
            <p:cNvPr id="11" name="AutoShape 5"/>
            <p:cNvSpPr>
              <a:spLocks/>
            </p:cNvSpPr>
            <p:nvPr/>
          </p:nvSpPr>
          <p:spPr bwMode="auto">
            <a:xfrm>
              <a:off x="1546086" y="3590051"/>
              <a:ext cx="2961980" cy="1784997"/>
            </a:xfrm>
            <a:custGeom>
              <a:avLst/>
              <a:gdLst/>
              <a:ahLst/>
              <a:cxnLst/>
              <a:rect l="0" t="0" r="r" b="b"/>
              <a:pathLst>
                <a:path w="21600" h="21600">
                  <a:moveTo>
                    <a:pt x="3237" y="10421"/>
                  </a:moveTo>
                  <a:lnTo>
                    <a:pt x="0" y="6912"/>
                  </a:lnTo>
                  <a:lnTo>
                    <a:pt x="0" y="10845"/>
                  </a:lnTo>
                  <a:lnTo>
                    <a:pt x="10801" y="21600"/>
                  </a:lnTo>
                  <a:lnTo>
                    <a:pt x="21600" y="10845"/>
                  </a:lnTo>
                  <a:lnTo>
                    <a:pt x="21600" y="6912"/>
                  </a:lnTo>
                  <a:lnTo>
                    <a:pt x="18364" y="10421"/>
                  </a:lnTo>
                  <a:lnTo>
                    <a:pt x="10801" y="0"/>
                  </a:lnTo>
                  <a:cubicBezTo>
                    <a:pt x="10801" y="0"/>
                    <a:pt x="3237" y="10421"/>
                    <a:pt x="3237" y="10421"/>
                  </a:cubicBezTo>
                  <a:close/>
                  <a:moveTo>
                    <a:pt x="3237" y="1042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spcBef>
                  <a:spcPts val="3000"/>
                </a:spcBef>
              </a:pPr>
              <a:endParaRPr lang="en-US">
                <a:latin typeface="Open Sans Semibold"/>
                <a:ea typeface="Open Sans Light"/>
                <a:cs typeface="Open Sans Light"/>
              </a:endParaRPr>
            </a:p>
          </p:txBody>
        </p:sp>
      </p:grpSp>
    </p:spTree>
    <p:extLst>
      <p:ext uri="{BB962C8B-B14F-4D97-AF65-F5344CB8AC3E}">
        <p14:creationId xmlns:p14="http://schemas.microsoft.com/office/powerpoint/2010/main" val="3277110858"/>
      </p:ext>
    </p:extLst>
  </p:cSld>
  <p:clrMapOvr>
    <a:masterClrMapping/>
  </p:clrMapOvr>
  <p:transition xmlns:p14="http://schemas.microsoft.com/office/powerpoint/2010/mai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a:lstStyle>
            <a:lvl1pPr>
              <a:defRPr sz="5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06284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 2 Column Body">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defRPr>
                <a:latin typeface="Open Sans Semibold"/>
                <a:cs typeface="Open Sans Semibold"/>
              </a:defRPr>
            </a:lvl1pPr>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
        <p:nvSpPr>
          <p:cNvPr id="6" name="Text Placeholder 5"/>
          <p:cNvSpPr>
            <a:spLocks noGrp="1"/>
          </p:cNvSpPr>
          <p:nvPr>
            <p:ph type="body" sz="quarter" idx="10"/>
          </p:nvPr>
        </p:nvSpPr>
        <p:spPr>
          <a:xfrm>
            <a:off x="2952750" y="3674919"/>
            <a:ext cx="18510250" cy="8517081"/>
          </a:xfrm>
        </p:spPr>
        <p:txBody>
          <a:bodyPr vert="horz" numCol="2" spcCol="182880"/>
          <a:lstStyle>
            <a:lvl1pPr>
              <a:defRPr sz="5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578713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952650" y="2706064"/>
            <a:ext cx="18478700" cy="8029575"/>
          </a:xfrm>
        </p:spPr>
        <p:txBody>
          <a:bodyPr vert="horz"/>
          <a:lstStyle>
            <a:lvl1pPr marL="365760" indent="-731520">
              <a:defRPr sz="6000">
                <a:latin typeface="Open Sans Semibold"/>
                <a:cs typeface="Open Sans Semibold"/>
              </a:defRPr>
            </a:lvl1pPr>
          </a:lstStyle>
          <a:p>
            <a:pPr lvl="0"/>
            <a:endParaRPr lang="en-US" dirty="0" smtClean="0"/>
          </a:p>
        </p:txBody>
      </p:sp>
      <p:sp>
        <p:nvSpPr>
          <p:cNvPr id="6" name="Text Placeholder 5"/>
          <p:cNvSpPr>
            <a:spLocks noGrp="1"/>
          </p:cNvSpPr>
          <p:nvPr>
            <p:ph type="body" sz="quarter" idx="12"/>
          </p:nvPr>
        </p:nvSpPr>
        <p:spPr>
          <a:xfrm>
            <a:off x="3257643" y="10758649"/>
            <a:ext cx="18173708" cy="694888"/>
          </a:xfrm>
        </p:spPr>
        <p:txBody>
          <a:bodyPr vert="horz"/>
          <a:lstStyle>
            <a:lvl1pPr>
              <a:defRPr sz="3200">
                <a:solidFill>
                  <a:srgbClr val="1466DE"/>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87671298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ext (L) / Graphic">
    <p:spTree>
      <p:nvGrpSpPr>
        <p:cNvPr id="1" name=""/>
        <p:cNvGrpSpPr/>
        <p:nvPr/>
      </p:nvGrpSpPr>
      <p:grpSpPr>
        <a:xfrm>
          <a:off x="0" y="0"/>
          <a:ext cx="0" cy="0"/>
          <a:chOff x="0" y="0"/>
          <a:chExt cx="0" cy="0"/>
        </a:xfrm>
      </p:grpSpPr>
      <p:sp>
        <p:nvSpPr>
          <p:cNvPr id="8" name="Picture Placeholder 3"/>
          <p:cNvSpPr>
            <a:spLocks noGrp="1"/>
          </p:cNvSpPr>
          <p:nvPr>
            <p:ph type="pic" sz="quarter" idx="12"/>
          </p:nvPr>
        </p:nvSpPr>
        <p:spPr>
          <a:xfrm>
            <a:off x="13411200" y="2978150"/>
            <a:ext cx="8051800" cy="7683500"/>
          </a:xfrm>
          <a:noFill/>
          <a:ln>
            <a:solidFill>
              <a:schemeClr val="tx1"/>
            </a:solidFill>
            <a:prstDash val="dot"/>
          </a:ln>
        </p:spPr>
        <p:txBody>
          <a:bodyPr vert="horz" anchor="ctr"/>
          <a:lstStyle>
            <a:lvl1pPr algn="ctr">
              <a:defRPr sz="3200" b="0" i="0">
                <a:latin typeface="Open Sans"/>
                <a:cs typeface="Open Sans"/>
              </a:defRPr>
            </a:lvl1pPr>
          </a:lstStyle>
          <a:p>
            <a:endParaRPr lang="en-US" dirty="0"/>
          </a:p>
        </p:txBody>
      </p:sp>
      <p:sp>
        <p:nvSpPr>
          <p:cNvPr id="7" name="Text Placeholder 2"/>
          <p:cNvSpPr>
            <a:spLocks noGrp="1"/>
          </p:cNvSpPr>
          <p:nvPr>
            <p:ph type="body" sz="quarter" idx="11" hasCustomPrompt="1"/>
          </p:nvPr>
        </p:nvSpPr>
        <p:spPr>
          <a:xfrm>
            <a:off x="2428875" y="6064250"/>
            <a:ext cx="9572625" cy="1873250"/>
          </a:xfrm>
        </p:spPr>
        <p:txBody>
          <a:bodyPr vert="horz" anchor="ctr"/>
          <a:lstStyle>
            <a:lvl1pPr algn="ctr">
              <a:defRPr sz="8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24310401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1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953250" y="358775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6953250" y="9017000"/>
            <a:ext cx="10763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6953250" y="5461000"/>
            <a:ext cx="10763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Tree>
    <p:extLst>
      <p:ext uri="{BB962C8B-B14F-4D97-AF65-F5344CB8AC3E}">
        <p14:creationId xmlns:p14="http://schemas.microsoft.com/office/powerpoint/2010/main" val="42683638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2 Sta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4765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6" name="Text Placeholder 3"/>
          <p:cNvSpPr>
            <a:spLocks noGrp="1"/>
          </p:cNvSpPr>
          <p:nvPr>
            <p:ph type="body" sz="quarter" idx="11" hasCustomPrompt="1"/>
          </p:nvPr>
        </p:nvSpPr>
        <p:spPr>
          <a:xfrm>
            <a:off x="24765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7" name="Text Placeholder 3"/>
          <p:cNvSpPr>
            <a:spLocks noGrp="1"/>
          </p:cNvSpPr>
          <p:nvPr>
            <p:ph type="body" sz="quarter" idx="12" hasCustomPrompt="1"/>
          </p:nvPr>
        </p:nvSpPr>
        <p:spPr>
          <a:xfrm>
            <a:off x="24765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sp>
        <p:nvSpPr>
          <p:cNvPr id="10" name="Text Placeholder 3"/>
          <p:cNvSpPr>
            <a:spLocks noGrp="1"/>
          </p:cNvSpPr>
          <p:nvPr>
            <p:ph type="body" sz="quarter" idx="13" hasCustomPrompt="1"/>
          </p:nvPr>
        </p:nvSpPr>
        <p:spPr>
          <a:xfrm>
            <a:off x="13716000" y="358775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1" name="Text Placeholder 3"/>
          <p:cNvSpPr>
            <a:spLocks noGrp="1"/>
          </p:cNvSpPr>
          <p:nvPr>
            <p:ph type="body" sz="quarter" idx="14" hasCustomPrompt="1"/>
          </p:nvPr>
        </p:nvSpPr>
        <p:spPr>
          <a:xfrm>
            <a:off x="13716000" y="9017000"/>
            <a:ext cx="8477250" cy="1524000"/>
          </a:xfrm>
        </p:spPr>
        <p:txBody>
          <a:bodyPr vert="horz" anchor="ctr"/>
          <a:lstStyle>
            <a:lvl1pPr algn="ctr">
              <a:defRPr sz="5400" baseline="0">
                <a:latin typeface="Open Sans Semibold"/>
                <a:cs typeface="Open Sans Semibold"/>
              </a:defRPr>
            </a:lvl1pPr>
          </a:lstStyle>
          <a:p>
            <a:pPr lvl="0"/>
            <a:r>
              <a:rPr lang="en-US" dirty="0" smtClean="0"/>
              <a:t>Insert text here</a:t>
            </a:r>
            <a:endParaRPr lang="en-US" dirty="0"/>
          </a:p>
        </p:txBody>
      </p:sp>
      <p:sp>
        <p:nvSpPr>
          <p:cNvPr id="12" name="Text Placeholder 3"/>
          <p:cNvSpPr>
            <a:spLocks noGrp="1"/>
          </p:cNvSpPr>
          <p:nvPr>
            <p:ph type="body" sz="quarter" idx="15" hasCustomPrompt="1"/>
          </p:nvPr>
        </p:nvSpPr>
        <p:spPr>
          <a:xfrm>
            <a:off x="13716000" y="5461000"/>
            <a:ext cx="8477250" cy="3238500"/>
          </a:xfrm>
        </p:spPr>
        <p:txBody>
          <a:bodyPr vert="horz" anchor="ctr"/>
          <a:lstStyle>
            <a:lvl1pPr algn="ctr">
              <a:defRPr sz="20000" baseline="0">
                <a:solidFill>
                  <a:schemeClr val="tx2"/>
                </a:solidFill>
              </a:defRPr>
            </a:lvl1pPr>
          </a:lstStyle>
          <a:p>
            <a:pPr lvl="0"/>
            <a:r>
              <a:rPr lang="en-US" dirty="0" smtClean="0"/>
              <a:t>XX</a:t>
            </a:r>
            <a:endParaRPr lang="en-US" dirty="0"/>
          </a:p>
        </p:txBody>
      </p:sp>
      <p:cxnSp>
        <p:nvCxnSpPr>
          <p:cNvPr id="3" name="Straight Connector 2"/>
          <p:cNvCxnSpPr/>
          <p:nvPr userDrawn="1"/>
        </p:nvCxnSpPr>
        <p:spPr>
          <a:xfrm>
            <a:off x="12334875" y="3587750"/>
            <a:ext cx="0" cy="7461250"/>
          </a:xfrm>
          <a:prstGeom prst="line">
            <a:avLst/>
          </a:prstGeom>
          <a:noFill/>
          <a:ln w="38100" cap="flat" cmpd="sng">
            <a:solidFill>
              <a:srgbClr val="D6DBDF"/>
            </a:solidFill>
            <a:prstDash val="dot"/>
            <a:miter lim="4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413009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1 Graphic">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977900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4" name="Text Placeholder 2"/>
          <p:cNvSpPr>
            <a:spLocks noGrp="1"/>
          </p:cNvSpPr>
          <p:nvPr>
            <p:ph type="body" sz="quarter" idx="11" hasCustomPrompt="1"/>
          </p:nvPr>
        </p:nvSpPr>
        <p:spPr>
          <a:xfrm>
            <a:off x="7413625" y="9810750"/>
            <a:ext cx="9572625"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24777034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2 Graphics">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1460500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4" name="Text Placeholder 2"/>
          <p:cNvSpPr>
            <a:spLocks noGrp="1"/>
          </p:cNvSpPr>
          <p:nvPr>
            <p:ph type="body" sz="quarter" idx="11" hasCustomPrompt="1"/>
          </p:nvPr>
        </p:nvSpPr>
        <p:spPr>
          <a:xfrm>
            <a:off x="13827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6" name="Picture Placeholder 3"/>
          <p:cNvSpPr>
            <a:spLocks noGrp="1"/>
          </p:cNvSpPr>
          <p:nvPr>
            <p:ph type="pic" sz="quarter" idx="13"/>
          </p:nvPr>
        </p:nvSpPr>
        <p:spPr>
          <a:xfrm>
            <a:off x="495300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7" name="Text Placeholder 2"/>
          <p:cNvSpPr>
            <a:spLocks noGrp="1"/>
          </p:cNvSpPr>
          <p:nvPr>
            <p:ph type="body" sz="quarter" idx="14" hasCustomPrompt="1"/>
          </p:nvPr>
        </p:nvSpPr>
        <p:spPr>
          <a:xfrm>
            <a:off x="417512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326317645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3 Graphics">
    <p:spTree>
      <p:nvGrpSpPr>
        <p:cNvPr id="1" name=""/>
        <p:cNvGrpSpPr/>
        <p:nvPr/>
      </p:nvGrpSpPr>
      <p:grpSpPr>
        <a:xfrm>
          <a:off x="0" y="0"/>
          <a:ext cx="0" cy="0"/>
          <a:chOff x="0" y="0"/>
          <a:chExt cx="0" cy="0"/>
        </a:xfrm>
      </p:grpSpPr>
      <p:sp>
        <p:nvSpPr>
          <p:cNvPr id="6" name="Picture Placeholder 3"/>
          <p:cNvSpPr>
            <a:spLocks noGrp="1"/>
          </p:cNvSpPr>
          <p:nvPr>
            <p:ph type="pic" sz="quarter" idx="13"/>
          </p:nvPr>
        </p:nvSpPr>
        <p:spPr>
          <a:xfrm>
            <a:off x="2889250"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7" name="Text Placeholder 2"/>
          <p:cNvSpPr>
            <a:spLocks noGrp="1"/>
          </p:cNvSpPr>
          <p:nvPr>
            <p:ph type="body" sz="quarter" idx="14" hasCustomPrompt="1"/>
          </p:nvPr>
        </p:nvSpPr>
        <p:spPr>
          <a:xfrm>
            <a:off x="2111375"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8" name="Picture Placeholder 3"/>
          <p:cNvSpPr>
            <a:spLocks noGrp="1"/>
          </p:cNvSpPr>
          <p:nvPr>
            <p:ph type="pic" sz="quarter" idx="15"/>
          </p:nvPr>
        </p:nvSpPr>
        <p:spPr>
          <a:xfrm>
            <a:off x="9913939"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9" name="Text Placeholder 2"/>
          <p:cNvSpPr>
            <a:spLocks noGrp="1"/>
          </p:cNvSpPr>
          <p:nvPr>
            <p:ph type="body" sz="quarter" idx="16" hasCustomPrompt="1"/>
          </p:nvPr>
        </p:nvSpPr>
        <p:spPr>
          <a:xfrm>
            <a:off x="9136064"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
        <p:nvSpPr>
          <p:cNvPr id="10" name="Picture Placeholder 3"/>
          <p:cNvSpPr>
            <a:spLocks noGrp="1"/>
          </p:cNvSpPr>
          <p:nvPr>
            <p:ph type="pic" sz="quarter" idx="17"/>
          </p:nvPr>
        </p:nvSpPr>
        <p:spPr>
          <a:xfrm>
            <a:off x="16938628" y="2504099"/>
            <a:ext cx="4826000" cy="6508897"/>
          </a:xfrm>
          <a:noFill/>
          <a:ln>
            <a:noFill/>
            <a:prstDash val="dot"/>
          </a:ln>
        </p:spPr>
        <p:txBody>
          <a:bodyPr vert="horz" anchor="ctr"/>
          <a:lstStyle>
            <a:lvl1pPr algn="ctr">
              <a:defRPr sz="3200" b="0" i="0">
                <a:latin typeface="Open Sans"/>
                <a:cs typeface="Open Sans"/>
              </a:defRPr>
            </a:lvl1pPr>
          </a:lstStyle>
          <a:p>
            <a:endParaRPr lang="en-US" dirty="0"/>
          </a:p>
        </p:txBody>
      </p:sp>
      <p:sp>
        <p:nvSpPr>
          <p:cNvPr id="11" name="Text Placeholder 2"/>
          <p:cNvSpPr>
            <a:spLocks noGrp="1"/>
          </p:cNvSpPr>
          <p:nvPr>
            <p:ph type="body" sz="quarter" idx="18" hasCustomPrompt="1"/>
          </p:nvPr>
        </p:nvSpPr>
        <p:spPr>
          <a:xfrm>
            <a:off x="16160753" y="9810750"/>
            <a:ext cx="6397626" cy="1873250"/>
          </a:xfrm>
        </p:spPr>
        <p:txBody>
          <a:bodyPr vert="horz" anchor="ctr"/>
          <a:lstStyle>
            <a:lvl1pPr algn="ctr">
              <a:defRPr sz="6000" b="0" i="0">
                <a:latin typeface="Open Sans Semibold"/>
                <a:cs typeface="Open Sans Semibold"/>
              </a:defRPr>
            </a:lvl1pPr>
          </a:lstStyle>
          <a:p>
            <a:pPr lvl="0"/>
            <a:r>
              <a:rPr lang="en-US" dirty="0" err="1" smtClean="0"/>
              <a:t>Lorem</a:t>
            </a:r>
            <a:r>
              <a:rPr lang="en-US" dirty="0" smtClean="0"/>
              <a:t> </a:t>
            </a:r>
            <a:r>
              <a:rPr lang="en-US" dirty="0" err="1" smtClean="0"/>
              <a:t>ipsum</a:t>
            </a:r>
            <a:endParaRPr lang="en-US" dirty="0"/>
          </a:p>
        </p:txBody>
      </p:sp>
    </p:spTree>
    <p:extLst>
      <p:ext uri="{BB962C8B-B14F-4D97-AF65-F5344CB8AC3E}">
        <p14:creationId xmlns:p14="http://schemas.microsoft.com/office/powerpoint/2010/main" val="28380818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me (Dropbox | Blue)">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2952650" y="7388188"/>
            <a:ext cx="18478700" cy="1413633"/>
          </a:xfrm>
          <a:prstGeom prst="rect">
            <a:avLst/>
          </a:prstGeom>
        </p:spPr>
        <p:txBody>
          <a:bodyPr vert="horz"/>
          <a:lstStyle>
            <a:lvl1pPr>
              <a:defRPr sz="8000" b="1" i="0" baseline="0">
                <a:solidFill>
                  <a:srgbClr val="FFFFFF"/>
                </a:solidFill>
                <a:latin typeface="Open Sans"/>
                <a:cs typeface="Open Sans"/>
              </a:defRPr>
            </a:lvl1pPr>
          </a:lstStyle>
          <a:p>
            <a:r>
              <a:rPr lang="en-US" dirty="0" smtClean="0"/>
              <a:t>Name</a:t>
            </a:r>
            <a:endParaRPr lang="en-US" dirty="0"/>
          </a:p>
        </p:txBody>
      </p:sp>
      <p:sp>
        <p:nvSpPr>
          <p:cNvPr id="17" name="Text Placeholder 3"/>
          <p:cNvSpPr>
            <a:spLocks noGrp="1"/>
          </p:cNvSpPr>
          <p:nvPr>
            <p:ph type="body" sz="quarter" idx="10" hasCustomPrompt="1"/>
          </p:nvPr>
        </p:nvSpPr>
        <p:spPr>
          <a:xfrm>
            <a:off x="2952651" y="8862876"/>
            <a:ext cx="18478700" cy="1008537"/>
          </a:xfrm>
        </p:spPr>
        <p:txBody>
          <a:bodyPr vert="horz" anchor="t"/>
          <a:lstStyle>
            <a:lvl1pPr marL="0" indent="0" algn="ctr">
              <a:buFontTx/>
              <a:buNone/>
              <a:defRPr sz="4800" b="0" i="0" baseline="0">
                <a:solidFill>
                  <a:srgbClr val="FFFFFF"/>
                </a:solidFill>
                <a:latin typeface="Open Sans"/>
                <a:cs typeface="Open Sans"/>
              </a:defRPr>
            </a:lvl1pPr>
          </a:lstStyle>
          <a:p>
            <a:pPr lvl="0"/>
            <a:r>
              <a:rPr lang="en-US" dirty="0" smtClean="0"/>
              <a:t>Job Title, Dropbox</a:t>
            </a:r>
          </a:p>
        </p:txBody>
      </p:sp>
      <p:pic>
        <p:nvPicPr>
          <p:cNvPr id="19" name="Picture 18"/>
          <p:cNvPicPr>
            <a:picLocks noChangeAspect="1"/>
          </p:cNvPicPr>
          <p:nvPr userDrawn="1"/>
        </p:nvPicPr>
        <p:blipFill>
          <a:blip r:embed="rId2"/>
          <a:stretch>
            <a:fillRect/>
          </a:stretch>
        </p:blipFill>
        <p:spPr>
          <a:xfrm>
            <a:off x="10744200" y="3836969"/>
            <a:ext cx="2882900" cy="2654300"/>
          </a:xfrm>
          <a:prstGeom prst="rect">
            <a:avLst/>
          </a:prstGeom>
        </p:spPr>
      </p:pic>
    </p:spTree>
    <p:extLst>
      <p:ext uri="{BB962C8B-B14F-4D97-AF65-F5344CB8AC3E}">
        <p14:creationId xmlns:p14="http://schemas.microsoft.com/office/powerpoint/2010/main" val="14057045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Goph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a:lstStyle>
            <a:lvl1pPr>
              <a:defRPr>
                <a:latin typeface="Open Sans Semibold"/>
                <a:cs typeface="Open Sans Semibold"/>
              </a:defRPr>
            </a:lvl1pPr>
          </a:lstStyle>
          <a:p>
            <a:r>
              <a:rPr lang="en-US" dirty="0" smtClean="0"/>
              <a:t>Title text</a:t>
            </a:r>
            <a:endParaRPr lang="en-US" dirty="0"/>
          </a:p>
        </p:txBody>
      </p:sp>
      <p:pic>
        <p:nvPicPr>
          <p:cNvPr id="3" name="Picture 2"/>
          <p:cNvPicPr>
            <a:picLocks noChangeAspect="1"/>
          </p:cNvPicPr>
          <p:nvPr userDrawn="1"/>
        </p:nvPicPr>
        <p:blipFill>
          <a:blip r:embed="rId2"/>
          <a:stretch>
            <a:fillRect/>
          </a:stretch>
        </p:blipFill>
        <p:spPr>
          <a:xfrm>
            <a:off x="3524150" y="3596210"/>
            <a:ext cx="7747000" cy="7747000"/>
          </a:xfrm>
          <a:prstGeom prst="rect">
            <a:avLst/>
          </a:prstGeom>
        </p:spPr>
      </p:pic>
      <p:pic>
        <p:nvPicPr>
          <p:cNvPr id="4" name="Picture 3"/>
          <p:cNvPicPr>
            <a:picLocks noChangeAspect="1"/>
          </p:cNvPicPr>
          <p:nvPr userDrawn="1"/>
        </p:nvPicPr>
        <p:blipFill>
          <a:blip r:embed="rId2"/>
          <a:stretch>
            <a:fillRect/>
          </a:stretch>
        </p:blipFill>
        <p:spPr>
          <a:xfrm>
            <a:off x="13239650" y="3596210"/>
            <a:ext cx="7747000" cy="7747000"/>
          </a:xfrm>
          <a:prstGeom prst="rect">
            <a:avLst/>
          </a:prstGeom>
        </p:spPr>
      </p:pic>
      <p:sp>
        <p:nvSpPr>
          <p:cNvPr id="9" name="Text Placeholder 8"/>
          <p:cNvSpPr>
            <a:spLocks noGrp="1"/>
          </p:cNvSpPr>
          <p:nvPr>
            <p:ph type="body" sz="quarter" idx="10" hasCustomPrompt="1"/>
          </p:nvPr>
        </p:nvSpPr>
        <p:spPr>
          <a:xfrm>
            <a:off x="4889400" y="11660188"/>
            <a:ext cx="5016500" cy="944562"/>
          </a:xfrm>
        </p:spPr>
        <p:txBody>
          <a:bodyPr vert="horz" anchor="ctr"/>
          <a:lstStyle>
            <a:lvl1pPr algn="ctr">
              <a:defRPr sz="4000"/>
            </a:lvl1pPr>
          </a:lstStyle>
          <a:p>
            <a:pPr lvl="0"/>
            <a:r>
              <a:rPr lang="en-US" dirty="0" smtClean="0"/>
              <a:t>20XX</a:t>
            </a:r>
            <a:endParaRPr lang="en-US" dirty="0"/>
          </a:p>
        </p:txBody>
      </p:sp>
      <p:sp>
        <p:nvSpPr>
          <p:cNvPr id="10" name="Text Placeholder 8"/>
          <p:cNvSpPr>
            <a:spLocks noGrp="1"/>
          </p:cNvSpPr>
          <p:nvPr>
            <p:ph type="body" sz="quarter" idx="11" hasCustomPrompt="1"/>
          </p:nvPr>
        </p:nvSpPr>
        <p:spPr>
          <a:xfrm>
            <a:off x="14604900" y="11660188"/>
            <a:ext cx="5016500" cy="944562"/>
          </a:xfrm>
        </p:spPr>
        <p:txBody>
          <a:bodyPr vert="horz" anchor="ctr"/>
          <a:lstStyle>
            <a:lvl1pPr algn="ctr">
              <a:defRPr sz="4000"/>
            </a:lvl1pPr>
          </a:lstStyle>
          <a:p>
            <a:pPr lvl="0"/>
            <a:r>
              <a:rPr lang="en-US" dirty="0" smtClean="0"/>
              <a:t>20XX</a:t>
            </a:r>
            <a:endParaRPr lang="en-US" dirty="0"/>
          </a:p>
        </p:txBody>
      </p:sp>
    </p:spTree>
    <p:extLst>
      <p:ext uri="{BB962C8B-B14F-4D97-AF65-F5344CB8AC3E}">
        <p14:creationId xmlns:p14="http://schemas.microsoft.com/office/powerpoint/2010/main" val="2921061157"/>
      </p:ext>
    </p:extLst>
  </p:cSld>
  <p:clrMapOvr>
    <a:masterClrMapping/>
  </p:clrMapOvr>
  <p:transition xmlns:p14="http://schemas.microsoft.com/office/powerpoint/2010/mai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lue Bar ">
    <p:spTree>
      <p:nvGrpSpPr>
        <p:cNvPr id="1" name=""/>
        <p:cNvGrpSpPr/>
        <p:nvPr/>
      </p:nvGrpSpPr>
      <p:grpSpPr>
        <a:xfrm>
          <a:off x="0" y="0"/>
          <a:ext cx="0" cy="0"/>
          <a:chOff x="0" y="0"/>
          <a:chExt cx="0" cy="0"/>
        </a:xfrm>
      </p:grpSpPr>
      <p:sp>
        <p:nvSpPr>
          <p:cNvPr id="4" name="Shape 351"/>
          <p:cNvSpPr/>
          <p:nvPr userDrawn="1"/>
        </p:nvSpPr>
        <p:spPr>
          <a:xfrm>
            <a:off x="6098294" y="0"/>
            <a:ext cx="251706" cy="13716000"/>
          </a:xfrm>
          <a:prstGeom prst="rect">
            <a:avLst/>
          </a:prstGeom>
          <a:solidFill>
            <a:schemeClr val="bg1">
              <a:lumMod val="85000"/>
            </a:schemeClr>
          </a:solidFill>
          <a:ln w="12700">
            <a:miter lim="400000"/>
          </a:ln>
        </p:spPr>
        <p:txBody>
          <a:bodyPr lIns="50800" tIns="50800" rIns="50800" bIns="50800" anchor="ctr"/>
          <a:lstStyle/>
          <a:p>
            <a:pPr marL="22724" indent="-10024" algn="l" defTabSz="584200">
              <a:lnSpc>
                <a:spcPct val="90000"/>
              </a:lnSpc>
              <a:tabLst>
                <a:tab pos="4000500" algn="l"/>
              </a:tabLst>
              <a:defRPr sz="5000" spc="200">
                <a:solidFill>
                  <a:srgbClr val="FFFFFF"/>
                </a:solidFill>
              </a:defRPr>
            </a:pPr>
            <a:endParaRPr sz="5000" spc="200">
              <a:solidFill>
                <a:srgbClr val="FFFFFF"/>
              </a:solidFill>
              <a:latin typeface="Open Sans Semibold"/>
              <a:ea typeface="Open Sans Light"/>
              <a:cs typeface="Open Sans Light"/>
            </a:endParaRPr>
          </a:p>
        </p:txBody>
      </p:sp>
      <p:sp>
        <p:nvSpPr>
          <p:cNvPr id="5" name="Rectangle 4"/>
          <p:cNvSpPr/>
          <p:nvPr userDrawn="1"/>
        </p:nvSpPr>
        <p:spPr bwMode="auto">
          <a:xfrm>
            <a:off x="-64322" y="0"/>
            <a:ext cx="6319072" cy="13716000"/>
          </a:xfrm>
          <a:prstGeom prst="rect">
            <a:avLst/>
          </a:prstGeom>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rtlCol="0" anchor="ctr"/>
          <a:lstStyle/>
          <a:p>
            <a:pPr>
              <a:spcBef>
                <a:spcPts val="3000"/>
              </a:spcBef>
            </a:pPr>
            <a:endParaRPr lang="en-US">
              <a:solidFill>
                <a:srgbClr val="FFFFFF"/>
              </a:solidFill>
              <a:latin typeface="Open Sans Semibold"/>
              <a:ea typeface="Open Sans Light"/>
              <a:cs typeface="Open Sans Light"/>
            </a:endParaRPr>
          </a:p>
        </p:txBody>
      </p:sp>
      <p:sp>
        <p:nvSpPr>
          <p:cNvPr id="8" name="Text Placeholder 7"/>
          <p:cNvSpPr>
            <a:spLocks noGrp="1"/>
          </p:cNvSpPr>
          <p:nvPr>
            <p:ph type="body" sz="quarter" idx="10" hasCustomPrompt="1"/>
          </p:nvPr>
        </p:nvSpPr>
        <p:spPr>
          <a:xfrm>
            <a:off x="920750" y="2762250"/>
            <a:ext cx="4318000" cy="1301750"/>
          </a:xfrm>
        </p:spPr>
        <p:txBody>
          <a:bodyPr vert="horz"/>
          <a:lstStyle>
            <a:lvl1pPr algn="ctr">
              <a:defRPr sz="4000" b="1" i="0" baseline="0">
                <a:solidFill>
                  <a:srgbClr val="FFFFFF"/>
                </a:solidFill>
                <a:latin typeface="Open Sans"/>
                <a:cs typeface="Open Sans"/>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Section title here</a:t>
            </a:r>
            <a:endParaRPr lang="en-US" dirty="0"/>
          </a:p>
        </p:txBody>
      </p:sp>
      <p:sp>
        <p:nvSpPr>
          <p:cNvPr id="11" name="Picture Placeholder 3"/>
          <p:cNvSpPr>
            <a:spLocks noGrp="1"/>
          </p:cNvSpPr>
          <p:nvPr>
            <p:ph type="pic" sz="quarter" idx="13"/>
          </p:nvPr>
        </p:nvSpPr>
        <p:spPr>
          <a:xfrm>
            <a:off x="920750" y="5175250"/>
            <a:ext cx="4318000" cy="4346408"/>
          </a:xfrm>
          <a:noFill/>
          <a:ln>
            <a:noFill/>
            <a:prstDash val="dot"/>
          </a:ln>
        </p:spPr>
        <p:txBody>
          <a:bodyPr vert="horz" anchor="ctr"/>
          <a:lstStyle>
            <a:lvl1pPr algn="ctr">
              <a:defRPr sz="3200" b="0" i="0">
                <a:solidFill>
                  <a:srgbClr val="FFFFFF"/>
                </a:solidFill>
                <a:latin typeface="Open Sans"/>
                <a:cs typeface="Open Sans"/>
              </a:defRPr>
            </a:lvl1pPr>
          </a:lstStyle>
          <a:p>
            <a:endParaRPr lang="en-US" dirty="0"/>
          </a:p>
        </p:txBody>
      </p:sp>
      <p:sp>
        <p:nvSpPr>
          <p:cNvPr id="3" name="Text Placeholder 2"/>
          <p:cNvSpPr>
            <a:spLocks noGrp="1"/>
          </p:cNvSpPr>
          <p:nvPr>
            <p:ph type="body" sz="quarter" idx="14"/>
          </p:nvPr>
        </p:nvSpPr>
        <p:spPr>
          <a:xfrm>
            <a:off x="7619999" y="2072821"/>
            <a:ext cx="15348857" cy="9574213"/>
          </a:xfrm>
        </p:spPr>
        <p:txBody>
          <a:bodyPr vert="horz"/>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8171373"/>
      </p:ext>
    </p:extLst>
  </p:cSld>
  <p:clrMapOvr>
    <a:masterClrMapping/>
  </p:clrMapOvr>
  <p:transition xmlns:p14="http://schemas.microsoft.com/office/powerpoint/2010/mai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Body + Glyph">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spc="0">
                <a:solidFill>
                  <a:srgbClr val="000000"/>
                </a:solidFill>
              </a:defRPr>
            </a:pPr>
            <a:r>
              <a:rPr sz="8500" spc="340">
                <a:solidFill>
                  <a:srgbClr val="3D464D"/>
                </a:solidFill>
              </a:rPr>
              <a:t>Title Text</a:t>
            </a:r>
          </a:p>
        </p:txBody>
      </p:sp>
      <p:sp>
        <p:nvSpPr>
          <p:cNvPr id="9" name="Shape 9"/>
          <p:cNvSpPr>
            <a:spLocks noGrp="1"/>
          </p:cNvSpPr>
          <p:nvPr>
            <p:ph type="body" idx="1"/>
          </p:nvPr>
        </p:nvSpPr>
        <p:spPr>
          <a:xfrm>
            <a:off x="2921000" y="3467100"/>
            <a:ext cx="18542000" cy="7867650"/>
          </a:xfrm>
          <a:prstGeom prst="rect">
            <a:avLst/>
          </a:prstGeom>
        </p:spPr>
        <p:txBody>
          <a:bodyPr/>
          <a:lstStyle>
            <a:lvl2pPr marL="406400" indent="-406400">
              <a:lnSpc>
                <a:spcPct val="80000"/>
              </a:lnSpc>
              <a:spcBef>
                <a:spcPts val="1500"/>
              </a:spcBef>
              <a:buSzPct val="100000"/>
              <a:buChar char="•"/>
              <a:defRPr sz="4000" spc="159"/>
            </a:lvl2pPr>
            <a:lvl3pPr marL="1003300" indent="-381000">
              <a:lnSpc>
                <a:spcPct val="80000"/>
              </a:lnSpc>
              <a:spcBef>
                <a:spcPts val="1500"/>
              </a:spcBef>
              <a:buSzPct val="110000"/>
              <a:buChar char="-"/>
              <a:defRPr sz="3000" spc="119"/>
            </a:lvl3pPr>
            <a:lvl4pPr marL="1384300" indent="-279400">
              <a:lnSpc>
                <a:spcPct val="80000"/>
              </a:lnSpc>
              <a:spcBef>
                <a:spcPts val="1500"/>
              </a:spcBef>
              <a:buSzPct val="110000"/>
              <a:buChar char="-"/>
              <a:defRPr sz="2000" spc="79"/>
            </a:lvl4pPr>
            <a:lvl5pPr marL="1778000" indent="-215900">
              <a:lnSpc>
                <a:spcPct val="80000"/>
              </a:lnSpc>
              <a:spcBef>
                <a:spcPts val="1500"/>
              </a:spcBef>
              <a:buSzPct val="100000"/>
              <a:buChar char="-"/>
              <a:defRPr sz="2000" spc="79"/>
            </a:lvl5pPr>
          </a:lstStyle>
          <a:p>
            <a:pPr lvl="0">
              <a:defRPr sz="1800" spc="0">
                <a:solidFill>
                  <a:srgbClr val="000000"/>
                </a:solidFill>
              </a:defRPr>
            </a:pPr>
            <a:r>
              <a:rPr sz="5000" spc="200" dirty="0">
                <a:solidFill>
                  <a:srgbClr val="3D464D"/>
                </a:solidFill>
              </a:rPr>
              <a:t>Body Level One</a:t>
            </a:r>
          </a:p>
          <a:p>
            <a:pPr lvl="1">
              <a:defRPr sz="1800" spc="0">
                <a:solidFill>
                  <a:srgbClr val="000000"/>
                </a:solidFill>
              </a:defRPr>
            </a:pPr>
            <a:r>
              <a:rPr sz="4000" spc="159" dirty="0">
                <a:solidFill>
                  <a:srgbClr val="3D464D"/>
                </a:solidFill>
              </a:rPr>
              <a:t>Body Level Two</a:t>
            </a:r>
          </a:p>
          <a:p>
            <a:pPr lvl="2">
              <a:defRPr sz="1800" spc="0">
                <a:solidFill>
                  <a:srgbClr val="000000"/>
                </a:solidFill>
              </a:defRPr>
            </a:pPr>
            <a:r>
              <a:rPr sz="3000" spc="119" dirty="0">
                <a:solidFill>
                  <a:srgbClr val="3D464D"/>
                </a:solidFill>
              </a:rPr>
              <a:t>Body Level Three</a:t>
            </a:r>
          </a:p>
          <a:p>
            <a:pPr lvl="3">
              <a:defRPr sz="1800" spc="0">
                <a:solidFill>
                  <a:srgbClr val="000000"/>
                </a:solidFill>
              </a:defRPr>
            </a:pPr>
            <a:r>
              <a:rPr sz="2000" spc="79" dirty="0">
                <a:solidFill>
                  <a:srgbClr val="3D464D"/>
                </a:solidFill>
              </a:rPr>
              <a:t>Body Level Four</a:t>
            </a:r>
          </a:p>
          <a:p>
            <a:pPr lvl="4">
              <a:defRPr sz="1800" spc="0">
                <a:solidFill>
                  <a:srgbClr val="000000"/>
                </a:solidFill>
              </a:defRPr>
            </a:pPr>
            <a:r>
              <a:rPr sz="2000" spc="79" dirty="0">
                <a:solidFill>
                  <a:srgbClr val="3D464D"/>
                </a:solidFill>
              </a:rPr>
              <a:t>Body Level Five</a:t>
            </a:r>
          </a:p>
        </p:txBody>
      </p:sp>
    </p:spTree>
    <p:extLst>
      <p:ext uri="{BB962C8B-B14F-4D97-AF65-F5344CB8AC3E}">
        <p14:creationId xmlns:p14="http://schemas.microsoft.com/office/powerpoint/2010/main" val="2056159224"/>
      </p:ext>
    </p:extLst>
  </p:cSld>
  <p:clrMapOvr>
    <a:masterClrMapping/>
  </p:clrMapOvr>
  <p:transition xmlns:p14="http://schemas.microsoft.com/office/powerpoint/2010/mai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Confidential">
    <p:spTree>
      <p:nvGrpSpPr>
        <p:cNvPr id="1" name=""/>
        <p:cNvGrpSpPr/>
        <p:nvPr/>
      </p:nvGrpSpPr>
      <p:grpSpPr>
        <a:xfrm>
          <a:off x="0" y="0"/>
          <a:ext cx="0" cy="0"/>
          <a:chOff x="0" y="0"/>
          <a:chExt cx="0" cy="0"/>
        </a:xfrm>
      </p:grpSpPr>
      <p:sp>
        <p:nvSpPr>
          <p:cNvPr id="25" name="Text Placeholder 3"/>
          <p:cNvSpPr>
            <a:spLocks noGrp="1"/>
          </p:cNvSpPr>
          <p:nvPr>
            <p:ph type="body" sz="quarter" idx="10"/>
          </p:nvPr>
        </p:nvSpPr>
        <p:spPr>
          <a:xfrm>
            <a:off x="2952651" y="10287000"/>
            <a:ext cx="18478700" cy="1008537"/>
          </a:xfrm>
          <a:prstGeom prst="rect">
            <a:avLst/>
          </a:prstGeom>
        </p:spPr>
        <p:txBody>
          <a:bodyPr vert="horz" anchor="ctr"/>
          <a:lstStyle>
            <a:lvl1pPr algn="ctr">
              <a:defRPr sz="5000">
                <a:latin typeface="Open Sans Light"/>
                <a:cs typeface="Open Sans Light"/>
              </a:defRPr>
            </a:lvl1pPr>
          </a:lstStyle>
          <a:p>
            <a:pPr lvl="0"/>
            <a:r>
              <a:rPr lang="en-US" smtClean="0"/>
              <a:t>Click to edit Master text styles</a:t>
            </a:r>
          </a:p>
        </p:txBody>
      </p:sp>
      <p:sp>
        <p:nvSpPr>
          <p:cNvPr id="26" name="Title 1"/>
          <p:cNvSpPr>
            <a:spLocks noGrp="1"/>
          </p:cNvSpPr>
          <p:nvPr>
            <p:ph type="title"/>
          </p:nvPr>
        </p:nvSpPr>
        <p:spPr>
          <a:xfrm>
            <a:off x="2952650" y="8644767"/>
            <a:ext cx="18478700" cy="1413633"/>
          </a:xfrm>
        </p:spPr>
        <p:txBody>
          <a:bodyPr vert="horz"/>
          <a:lstStyle/>
          <a:p>
            <a:r>
              <a:rPr lang="en-US" dirty="0" smtClean="0"/>
              <a:t>Click to edit Master title style</a:t>
            </a:r>
            <a:endParaRPr lang="en-US" dirty="0"/>
          </a:p>
        </p:txBody>
      </p:sp>
    </p:spTree>
    <p:extLst>
      <p:ext uri="{BB962C8B-B14F-4D97-AF65-F5344CB8AC3E}">
        <p14:creationId xmlns:p14="http://schemas.microsoft.com/office/powerpoint/2010/main" val="3735767801"/>
      </p:ext>
    </p:extLst>
  </p:cSld>
  <p:clrMapOvr>
    <a:masterClrMapping/>
  </p:clrMapOvr>
  <p:transition xmlns:p14="http://schemas.microsoft.com/office/powerpoint/2010/mai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Name (Other)">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10001250" y="3397250"/>
            <a:ext cx="4349750" cy="3814763"/>
          </a:xfrm>
          <a:solidFill>
            <a:srgbClr val="CDD3D8"/>
          </a:solidFill>
        </p:spPr>
        <p:txBody>
          <a:bodyPr vert="horz" anchor="t"/>
          <a:lstStyle>
            <a:lvl1pPr algn="ctr">
              <a:defRPr sz="3000" b="0">
                <a:solidFill>
                  <a:schemeClr val="bg1"/>
                </a:solidFill>
              </a:defRPr>
            </a:lvl1pPr>
          </a:lstStyle>
          <a:p>
            <a:r>
              <a:rPr lang="en-US" smtClean="0"/>
              <a:t>Drag picture to placeholder or click icon to add</a:t>
            </a:r>
            <a:endParaRPr lang="en-US" dirty="0"/>
          </a:p>
        </p:txBody>
      </p:sp>
      <p:sp>
        <p:nvSpPr>
          <p:cNvPr id="3" name="Text Placeholder 3"/>
          <p:cNvSpPr>
            <a:spLocks noGrp="1"/>
          </p:cNvSpPr>
          <p:nvPr>
            <p:ph type="body" sz="quarter" idx="10"/>
          </p:nvPr>
        </p:nvSpPr>
        <p:spPr>
          <a:xfrm>
            <a:off x="2952651" y="10287000"/>
            <a:ext cx="18478700" cy="1008537"/>
          </a:xfrm>
          <a:prstGeom prst="rect">
            <a:avLst/>
          </a:prstGeom>
        </p:spPr>
        <p:txBody>
          <a:bodyPr vert="horz" anchor="ctr"/>
          <a:lstStyle>
            <a:lvl1pPr algn="ctr">
              <a:defRPr sz="5000">
                <a:latin typeface="Open Sans Light"/>
                <a:cs typeface="Open Sans Light"/>
              </a:defRPr>
            </a:lvl1pPr>
          </a:lstStyle>
          <a:p>
            <a:pPr lvl="0"/>
            <a:r>
              <a:rPr lang="en-US" smtClean="0"/>
              <a:t>Click to edit Master text styles</a:t>
            </a:r>
          </a:p>
        </p:txBody>
      </p:sp>
      <p:sp>
        <p:nvSpPr>
          <p:cNvPr id="4" name="Title 1"/>
          <p:cNvSpPr>
            <a:spLocks noGrp="1"/>
          </p:cNvSpPr>
          <p:nvPr>
            <p:ph type="title"/>
          </p:nvPr>
        </p:nvSpPr>
        <p:spPr>
          <a:xfrm>
            <a:off x="2952650" y="8644767"/>
            <a:ext cx="18478700" cy="1413633"/>
          </a:xfrm>
        </p:spPr>
        <p:txBody>
          <a:bodyPr vert="horz"/>
          <a:lstStyle/>
          <a:p>
            <a:r>
              <a:rPr lang="en-US" smtClean="0"/>
              <a:t>Click to edit Master title style</a:t>
            </a:r>
            <a:endParaRPr lang="en-US" dirty="0"/>
          </a:p>
        </p:txBody>
      </p:sp>
    </p:spTree>
    <p:extLst>
      <p:ext uri="{BB962C8B-B14F-4D97-AF65-F5344CB8AC3E}">
        <p14:creationId xmlns:p14="http://schemas.microsoft.com/office/powerpoint/2010/main" val="4226794226"/>
      </p:ext>
    </p:extLst>
  </p:cSld>
  <p:clrMapOvr>
    <a:masterClrMapping/>
  </p:clrMapOvr>
  <p:transition xmlns:p14="http://schemas.microsoft.com/office/powerpoint/2010/mai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gue (Blue)">
    <p:bg>
      <p:bgPr>
        <a:solidFill>
          <a:srgbClr val="1466DE"/>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952650" y="5946017"/>
            <a:ext cx="18478700" cy="1832733"/>
          </a:xfrm>
        </p:spPr>
        <p:txBody>
          <a:bodyPr vert="horz" anchor="ct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9228931"/>
      </p:ext>
    </p:extLst>
  </p:cSld>
  <p:clrMapOvr>
    <a:masterClrMapping/>
  </p:clrMapOvr>
  <p:transition xmlns:p14="http://schemas.microsoft.com/office/powerpoint/2010/mai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smtClean="0"/>
              <a:t>Click to edit Master title style</a:t>
            </a:r>
            <a:endParaRPr lang="en-US"/>
          </a:p>
        </p:txBody>
      </p:sp>
      <p:pic>
        <p:nvPicPr>
          <p:cNvPr id="4" name="Picture 3" descr="DropboxBiz_LOGO_NEW.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0346" y="12353218"/>
            <a:ext cx="4563036" cy="760308"/>
          </a:xfrm>
          <a:prstGeom prst="rect">
            <a:avLst/>
          </a:prstGeom>
        </p:spPr>
      </p:pic>
    </p:spTree>
    <p:extLst>
      <p:ext uri="{BB962C8B-B14F-4D97-AF65-F5344CB8AC3E}">
        <p14:creationId xmlns:p14="http://schemas.microsoft.com/office/powerpoint/2010/main" val="1854556450"/>
      </p:ext>
    </p:extLst>
  </p:cSld>
  <p:clrMapOvr>
    <a:masterClrMapping/>
  </p:clrMapOvr>
  <p:transition xmlns:p14="http://schemas.microsoft.com/office/powerpoint/2010/mai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Blank (Network)">
    <p:bg>
      <p:bgPr>
        <a:solidFill>
          <a:srgbClr val="1466DE"/>
        </a:solidFill>
        <a:effectLst/>
      </p:bgPr>
    </p:bg>
    <p:spTree>
      <p:nvGrpSpPr>
        <p:cNvPr id="1" name=""/>
        <p:cNvGrpSpPr/>
        <p:nvPr/>
      </p:nvGrpSpPr>
      <p:grpSpPr>
        <a:xfrm>
          <a:off x="0" y="0"/>
          <a:ext cx="0" cy="0"/>
          <a:chOff x="0" y="0"/>
          <a:chExt cx="0" cy="0"/>
        </a:xfrm>
      </p:grpSpPr>
      <p:pic>
        <p:nvPicPr>
          <p:cNvPr id="2" name="pasted-image.pdf"/>
          <p:cNvPicPr/>
          <p:nvPr userDrawn="1"/>
        </p:nvPicPr>
        <p:blipFill rotWithShape="1">
          <a:blip r:embed="rId2" cstate="print">
            <a:extLst>
              <a:ext uri="{28A0092B-C50C-407E-A947-70E740481C1C}">
                <a14:useLocalDpi xmlns:a14="http://schemas.microsoft.com/office/drawing/2010/main" val="0"/>
              </a:ext>
            </a:extLst>
          </a:blip>
          <a:srcRect l="544" t="455" r="493" b="580"/>
          <a:stretch/>
        </p:blipFill>
        <p:spPr>
          <a:xfrm>
            <a:off x="0" y="0"/>
            <a:ext cx="24384000" cy="13716000"/>
          </a:xfrm>
          <a:prstGeom prst="rect">
            <a:avLst/>
          </a:prstGeom>
          <a:ln w="12700">
            <a:miter lim="400000"/>
          </a:ln>
        </p:spPr>
      </p:pic>
    </p:spTree>
    <p:extLst>
      <p:ext uri="{BB962C8B-B14F-4D97-AF65-F5344CB8AC3E}">
        <p14:creationId xmlns:p14="http://schemas.microsoft.com/office/powerpoint/2010/main" val="2067370907"/>
      </p:ext>
    </p:extLst>
  </p:cSld>
  <p:clrMapOvr>
    <a:masterClrMapping/>
  </p:clrMapOvr>
  <p:transition xmlns:p14="http://schemas.microsoft.com/office/powerpoint/2010/mai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1466DE"/>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grpSp>
        <p:nvGrpSpPr>
          <p:cNvPr id="3" name="Group 54"/>
          <p:cNvGrpSpPr/>
          <p:nvPr userDrawn="1"/>
        </p:nvGrpSpPr>
        <p:grpSpPr>
          <a:xfrm>
            <a:off x="10325971" y="3736813"/>
            <a:ext cx="3732058" cy="3474900"/>
            <a:chOff x="0" y="0"/>
            <a:chExt cx="3732057" cy="3474899"/>
          </a:xfrm>
          <a:solidFill>
            <a:schemeClr val="bg1"/>
          </a:solidFill>
        </p:grpSpPr>
        <p:sp>
          <p:nvSpPr>
            <p:cNvPr id="4" name="Shape 49"/>
            <p:cNvSpPr/>
            <p:nvPr/>
          </p:nvSpPr>
          <p:spPr>
            <a:xfrm>
              <a:off x="0" y="0"/>
              <a:ext cx="1861282" cy="1321312"/>
            </a:xfrm>
            <a:custGeom>
              <a:avLst/>
              <a:gdLst/>
              <a:ahLst/>
              <a:cxnLst>
                <a:cxn ang="0">
                  <a:pos x="wd2" y="hd2"/>
                </a:cxn>
                <a:cxn ang="5400000">
                  <a:pos x="wd2" y="hd2"/>
                </a:cxn>
                <a:cxn ang="10800000">
                  <a:pos x="wd2" y="hd2"/>
                </a:cxn>
                <a:cxn ang="16200000">
                  <a:pos x="wd2" y="hd2"/>
                </a:cxn>
              </a:cxnLst>
              <a:rect l="0" t="0" r="r" b="b"/>
              <a:pathLst>
                <a:path w="21600" h="21600" extrusionOk="0">
                  <a:moveTo>
                    <a:pt x="12708" y="0"/>
                  </a:moveTo>
                  <a:lnTo>
                    <a:pt x="0" y="11688"/>
                  </a:lnTo>
                  <a:lnTo>
                    <a:pt x="8787" y="21600"/>
                  </a:lnTo>
                  <a:lnTo>
                    <a:pt x="21600" y="10455"/>
                  </a:lnTo>
                  <a:cubicBezTo>
                    <a:pt x="21600" y="10455"/>
                    <a:pt x="12708" y="0"/>
                    <a:pt x="12708" y="0"/>
                  </a:cubicBezTo>
                  <a:close/>
                </a:path>
              </a:pathLst>
            </a:custGeom>
            <a:grpFill/>
            <a:ln w="12700" cap="flat">
              <a:noFill/>
              <a:miter lim="400000"/>
            </a:ln>
            <a:effectLst/>
          </p:spPr>
          <p:txBody>
            <a:bodyPr wrap="square" lIns="38100" tIns="38100" rIns="38100" bIns="38100" numCol="1" anchor="ctr">
              <a:noAutofit/>
            </a:bodyPr>
            <a:lstStyle/>
            <a:p>
              <a:pPr marL="22724" indent="-10024" defTabSz="584200">
                <a:lnSpc>
                  <a:spcPct val="90000"/>
                </a:lnSpc>
                <a:tabLst>
                  <a:tab pos="4000500" algn="l"/>
                </a:tabLst>
                <a:defRPr sz="5000" spc="200">
                  <a:solidFill>
                    <a:srgbClr val="FFFFFF"/>
                  </a:solidFill>
                  <a:latin typeface="+mj-lt"/>
                  <a:ea typeface="+mj-ea"/>
                  <a:cs typeface="+mj-cs"/>
                  <a:sym typeface="Open Sans Light"/>
                </a:defRPr>
              </a:pPr>
              <a:endParaRPr sz="5000" spc="200">
                <a:solidFill>
                  <a:srgbClr val="FFFFFF"/>
                </a:solidFill>
                <a:latin typeface="Open Sans Light"/>
                <a:ea typeface="Open Sans Light"/>
                <a:cs typeface="Open Sans Light"/>
              </a:endParaRPr>
            </a:p>
          </p:txBody>
        </p:sp>
        <p:sp>
          <p:nvSpPr>
            <p:cNvPr id="5" name="Shape 50"/>
            <p:cNvSpPr/>
            <p:nvPr/>
          </p:nvSpPr>
          <p:spPr>
            <a:xfrm>
              <a:off x="0" y="1306013"/>
              <a:ext cx="1861282" cy="1321316"/>
            </a:xfrm>
            <a:custGeom>
              <a:avLst/>
              <a:gdLst/>
              <a:ahLst/>
              <a:cxnLst>
                <a:cxn ang="0">
                  <a:pos x="wd2" y="hd2"/>
                </a:cxn>
                <a:cxn ang="5400000">
                  <a:pos x="wd2" y="hd2"/>
                </a:cxn>
                <a:cxn ang="10800000">
                  <a:pos x="wd2" y="hd2"/>
                </a:cxn>
                <a:cxn ang="16200000">
                  <a:pos x="wd2" y="hd2"/>
                </a:cxn>
              </a:cxnLst>
              <a:rect l="0" t="0" r="r" b="b"/>
              <a:pathLst>
                <a:path w="21600" h="21600" extrusionOk="0">
                  <a:moveTo>
                    <a:pt x="0" y="9912"/>
                  </a:moveTo>
                  <a:lnTo>
                    <a:pt x="12708" y="21600"/>
                  </a:lnTo>
                  <a:lnTo>
                    <a:pt x="21600" y="11145"/>
                  </a:lnTo>
                  <a:lnTo>
                    <a:pt x="8787" y="0"/>
                  </a:lnTo>
                  <a:cubicBezTo>
                    <a:pt x="8787" y="0"/>
                    <a:pt x="0" y="9912"/>
                    <a:pt x="0" y="9912"/>
                  </a:cubicBezTo>
                  <a:close/>
                </a:path>
              </a:pathLst>
            </a:custGeom>
            <a:grpFill/>
            <a:ln w="12700" cap="flat">
              <a:noFill/>
              <a:miter lim="400000"/>
            </a:ln>
            <a:effectLst/>
          </p:spPr>
          <p:txBody>
            <a:bodyPr wrap="square" lIns="38100" tIns="38100" rIns="38100" bIns="38100" numCol="1" anchor="ctr">
              <a:noAutofit/>
            </a:bodyPr>
            <a:lstStyle/>
            <a:p>
              <a:pPr marL="22724" indent="-10024" defTabSz="584200">
                <a:lnSpc>
                  <a:spcPct val="90000"/>
                </a:lnSpc>
                <a:tabLst>
                  <a:tab pos="4000500" algn="l"/>
                </a:tabLst>
                <a:defRPr sz="5000" spc="200">
                  <a:solidFill>
                    <a:srgbClr val="FFFFFF"/>
                  </a:solidFill>
                  <a:latin typeface="+mj-lt"/>
                  <a:ea typeface="+mj-ea"/>
                  <a:cs typeface="+mj-cs"/>
                  <a:sym typeface="Open Sans Light"/>
                </a:defRPr>
              </a:pPr>
              <a:endParaRPr sz="5000" spc="200">
                <a:solidFill>
                  <a:srgbClr val="FFFFFF"/>
                </a:solidFill>
                <a:latin typeface="Open Sans Light"/>
                <a:ea typeface="Open Sans Light"/>
                <a:cs typeface="Open Sans Light"/>
              </a:endParaRPr>
            </a:p>
          </p:txBody>
        </p:sp>
        <p:sp>
          <p:nvSpPr>
            <p:cNvPr id="6" name="Shape 51"/>
            <p:cNvSpPr/>
            <p:nvPr/>
          </p:nvSpPr>
          <p:spPr>
            <a:xfrm>
              <a:off x="1870776" y="1306013"/>
              <a:ext cx="1861282" cy="1321316"/>
            </a:xfrm>
            <a:custGeom>
              <a:avLst/>
              <a:gdLst/>
              <a:ahLst/>
              <a:cxnLst>
                <a:cxn ang="0">
                  <a:pos x="wd2" y="hd2"/>
                </a:cxn>
                <a:cxn ang="5400000">
                  <a:pos x="wd2" y="hd2"/>
                </a:cxn>
                <a:cxn ang="10800000">
                  <a:pos x="wd2" y="hd2"/>
                </a:cxn>
                <a:cxn ang="16200000">
                  <a:pos x="wd2" y="hd2"/>
                </a:cxn>
              </a:cxnLst>
              <a:rect l="0" t="0" r="r" b="b"/>
              <a:pathLst>
                <a:path w="21600" h="21600" extrusionOk="0">
                  <a:moveTo>
                    <a:pt x="0" y="11145"/>
                  </a:moveTo>
                  <a:lnTo>
                    <a:pt x="8892" y="21600"/>
                  </a:lnTo>
                  <a:lnTo>
                    <a:pt x="21600" y="9912"/>
                  </a:lnTo>
                  <a:lnTo>
                    <a:pt x="12813" y="0"/>
                  </a:lnTo>
                  <a:cubicBezTo>
                    <a:pt x="12813" y="0"/>
                    <a:pt x="0" y="11145"/>
                    <a:pt x="0" y="11145"/>
                  </a:cubicBezTo>
                  <a:close/>
                </a:path>
              </a:pathLst>
            </a:custGeom>
            <a:grpFill/>
            <a:ln w="12700" cap="flat">
              <a:noFill/>
              <a:miter lim="400000"/>
            </a:ln>
            <a:effectLst/>
          </p:spPr>
          <p:txBody>
            <a:bodyPr wrap="square" lIns="38100" tIns="38100" rIns="38100" bIns="38100" numCol="1" anchor="ctr">
              <a:noAutofit/>
            </a:bodyPr>
            <a:lstStyle/>
            <a:p>
              <a:pPr marL="22724" indent="-10024" defTabSz="584200">
                <a:lnSpc>
                  <a:spcPct val="90000"/>
                </a:lnSpc>
                <a:tabLst>
                  <a:tab pos="4000500" algn="l"/>
                </a:tabLst>
                <a:defRPr sz="5000" spc="200">
                  <a:solidFill>
                    <a:srgbClr val="FFFFFF"/>
                  </a:solidFill>
                  <a:latin typeface="+mj-lt"/>
                  <a:ea typeface="+mj-ea"/>
                  <a:cs typeface="+mj-cs"/>
                  <a:sym typeface="Open Sans Light"/>
                </a:defRPr>
              </a:pPr>
              <a:endParaRPr sz="5000" spc="200">
                <a:solidFill>
                  <a:srgbClr val="FFFFFF"/>
                </a:solidFill>
                <a:latin typeface="Open Sans Light"/>
                <a:ea typeface="Open Sans Light"/>
                <a:cs typeface="Open Sans Light"/>
              </a:endParaRPr>
            </a:p>
          </p:txBody>
        </p:sp>
        <p:sp>
          <p:nvSpPr>
            <p:cNvPr id="7" name="Shape 52"/>
            <p:cNvSpPr/>
            <p:nvPr/>
          </p:nvSpPr>
          <p:spPr>
            <a:xfrm>
              <a:off x="1870776" y="0"/>
              <a:ext cx="1861282" cy="1321312"/>
            </a:xfrm>
            <a:custGeom>
              <a:avLst/>
              <a:gdLst/>
              <a:ahLst/>
              <a:cxnLst>
                <a:cxn ang="0">
                  <a:pos x="wd2" y="hd2"/>
                </a:cxn>
                <a:cxn ang="5400000">
                  <a:pos x="wd2" y="hd2"/>
                </a:cxn>
                <a:cxn ang="10800000">
                  <a:pos x="wd2" y="hd2"/>
                </a:cxn>
                <a:cxn ang="16200000">
                  <a:pos x="wd2" y="hd2"/>
                </a:cxn>
              </a:cxnLst>
              <a:rect l="0" t="0" r="r" b="b"/>
              <a:pathLst>
                <a:path w="21600" h="21600" extrusionOk="0">
                  <a:moveTo>
                    <a:pt x="21600" y="11688"/>
                  </a:moveTo>
                  <a:lnTo>
                    <a:pt x="8892" y="0"/>
                  </a:lnTo>
                  <a:lnTo>
                    <a:pt x="0" y="10455"/>
                  </a:lnTo>
                  <a:lnTo>
                    <a:pt x="12813" y="21600"/>
                  </a:lnTo>
                  <a:cubicBezTo>
                    <a:pt x="12813" y="21600"/>
                    <a:pt x="21600" y="11688"/>
                    <a:pt x="21600" y="11688"/>
                  </a:cubicBezTo>
                  <a:close/>
                </a:path>
              </a:pathLst>
            </a:custGeom>
            <a:grpFill/>
            <a:ln w="12700" cap="flat">
              <a:noFill/>
              <a:miter lim="400000"/>
            </a:ln>
            <a:effectLst/>
          </p:spPr>
          <p:txBody>
            <a:bodyPr wrap="square" lIns="38100" tIns="38100" rIns="38100" bIns="38100" numCol="1" anchor="ctr">
              <a:noAutofit/>
            </a:bodyPr>
            <a:lstStyle/>
            <a:p>
              <a:pPr marL="22724" indent="-10024" defTabSz="584200">
                <a:lnSpc>
                  <a:spcPct val="90000"/>
                </a:lnSpc>
                <a:tabLst>
                  <a:tab pos="4000500" algn="l"/>
                </a:tabLst>
                <a:defRPr sz="5000" spc="200">
                  <a:solidFill>
                    <a:srgbClr val="FFFFFF"/>
                  </a:solidFill>
                  <a:latin typeface="+mj-lt"/>
                  <a:ea typeface="+mj-ea"/>
                  <a:cs typeface="+mj-cs"/>
                  <a:sym typeface="Open Sans Light"/>
                </a:defRPr>
              </a:pPr>
              <a:endParaRPr sz="5000" spc="200">
                <a:solidFill>
                  <a:srgbClr val="FFFFFF"/>
                </a:solidFill>
                <a:latin typeface="Open Sans Light"/>
                <a:ea typeface="Open Sans Light"/>
                <a:cs typeface="Open Sans Light"/>
              </a:endParaRPr>
            </a:p>
          </p:txBody>
        </p:sp>
        <p:sp>
          <p:nvSpPr>
            <p:cNvPr id="8" name="Shape 53"/>
            <p:cNvSpPr/>
            <p:nvPr/>
          </p:nvSpPr>
          <p:spPr>
            <a:xfrm>
              <a:off x="776548" y="2153157"/>
              <a:ext cx="2194626" cy="13217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3236" y="10421"/>
                  </a:lnTo>
                  <a:lnTo>
                    <a:pt x="0" y="6913"/>
                  </a:lnTo>
                  <a:lnTo>
                    <a:pt x="0" y="10845"/>
                  </a:lnTo>
                  <a:lnTo>
                    <a:pt x="10800" y="21600"/>
                  </a:lnTo>
                  <a:lnTo>
                    <a:pt x="21600" y="10845"/>
                  </a:lnTo>
                  <a:lnTo>
                    <a:pt x="21600" y="6913"/>
                  </a:lnTo>
                  <a:lnTo>
                    <a:pt x="18364" y="10421"/>
                  </a:lnTo>
                  <a:cubicBezTo>
                    <a:pt x="18364" y="10421"/>
                    <a:pt x="10800" y="0"/>
                    <a:pt x="10800" y="0"/>
                  </a:cubicBezTo>
                  <a:close/>
                </a:path>
              </a:pathLst>
            </a:custGeom>
            <a:grpFill/>
            <a:ln w="12700" cap="flat">
              <a:noFill/>
              <a:miter lim="400000"/>
            </a:ln>
            <a:effectLst/>
          </p:spPr>
          <p:txBody>
            <a:bodyPr wrap="square" lIns="38100" tIns="38100" rIns="38100" bIns="38100" numCol="1" anchor="ctr">
              <a:noAutofit/>
            </a:bodyPr>
            <a:lstStyle/>
            <a:p>
              <a:pPr marL="22724" indent="-10024" defTabSz="584200">
                <a:lnSpc>
                  <a:spcPct val="90000"/>
                </a:lnSpc>
                <a:tabLst>
                  <a:tab pos="4000500" algn="l"/>
                </a:tabLst>
                <a:defRPr sz="5000" spc="200">
                  <a:solidFill>
                    <a:srgbClr val="FFFFFF"/>
                  </a:solidFill>
                  <a:latin typeface="+mj-lt"/>
                  <a:ea typeface="+mj-ea"/>
                  <a:cs typeface="+mj-cs"/>
                  <a:sym typeface="Open Sans Light"/>
                </a:defRPr>
              </a:pPr>
              <a:endParaRPr sz="5000" spc="200">
                <a:solidFill>
                  <a:srgbClr val="FFFFFF"/>
                </a:solidFill>
                <a:latin typeface="Open Sans Light"/>
                <a:ea typeface="Open Sans Light"/>
                <a:cs typeface="Open Sans Light"/>
              </a:endParaRPr>
            </a:p>
          </p:txBody>
        </p:sp>
      </p:grpSp>
      <p:sp>
        <p:nvSpPr>
          <p:cNvPr id="9" name="Text Placeholder 3"/>
          <p:cNvSpPr>
            <a:spLocks noGrp="1"/>
          </p:cNvSpPr>
          <p:nvPr>
            <p:ph type="body" sz="quarter" idx="10"/>
          </p:nvPr>
        </p:nvSpPr>
        <p:spPr>
          <a:xfrm>
            <a:off x="2952651" y="10287000"/>
            <a:ext cx="18478700" cy="1008537"/>
          </a:xfrm>
          <a:prstGeom prst="rect">
            <a:avLst/>
          </a:prstGeom>
        </p:spPr>
        <p:txBody>
          <a:bodyPr vert="horz" anchor="ctr"/>
          <a:lstStyle>
            <a:lvl1pPr algn="ctr">
              <a:defRPr sz="5000">
                <a:solidFill>
                  <a:schemeClr val="bg1"/>
                </a:solidFill>
                <a:latin typeface="Open Sans Light"/>
                <a:cs typeface="Open Sans Light"/>
              </a:defRPr>
            </a:lvl1pPr>
          </a:lstStyle>
          <a:p>
            <a:pPr lvl="0"/>
            <a:r>
              <a:rPr lang="en-US" dirty="0" smtClean="0"/>
              <a:t>Click to edit Master text styles</a:t>
            </a:r>
          </a:p>
        </p:txBody>
      </p:sp>
      <p:sp>
        <p:nvSpPr>
          <p:cNvPr id="10" name="Title 1"/>
          <p:cNvSpPr>
            <a:spLocks noGrp="1"/>
          </p:cNvSpPr>
          <p:nvPr>
            <p:ph type="title"/>
          </p:nvPr>
        </p:nvSpPr>
        <p:spPr>
          <a:xfrm>
            <a:off x="2952650" y="8644767"/>
            <a:ext cx="18478700" cy="1413633"/>
          </a:xfrm>
        </p:spPr>
        <p:txBody>
          <a:bodyPr vert="horz"/>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11456478"/>
      </p:ext>
    </p:extLst>
  </p:cSld>
  <p:clrMapOvr>
    <a:masterClrMapping/>
  </p:clrMapOvr>
  <p:transition xmlns:p14="http://schemas.microsoft.com/office/powerpoint/2010/mai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Blue)">
    <p:bg>
      <p:bgPr>
        <a:solidFill>
          <a:srgbClr val="1466DE"/>
        </a:solidFill>
        <a:effectLst/>
      </p:bgPr>
    </p:bg>
    <p:spTree>
      <p:nvGrpSpPr>
        <p:cNvPr id="1" name=""/>
        <p:cNvGrpSpPr/>
        <p:nvPr/>
      </p:nvGrpSpPr>
      <p:grpSpPr>
        <a:xfrm>
          <a:off x="0" y="0"/>
          <a:ext cx="0" cy="0"/>
          <a:chOff x="0" y="0"/>
          <a:chExt cx="0" cy="0"/>
        </a:xfrm>
      </p:grpSpPr>
      <p:grpSp>
        <p:nvGrpSpPr>
          <p:cNvPr id="3" name="Group 54"/>
          <p:cNvGrpSpPr/>
          <p:nvPr userDrawn="1"/>
        </p:nvGrpSpPr>
        <p:grpSpPr>
          <a:xfrm>
            <a:off x="10325971" y="3736813"/>
            <a:ext cx="3732058" cy="3474900"/>
            <a:chOff x="0" y="0"/>
            <a:chExt cx="3732057" cy="3474899"/>
          </a:xfrm>
          <a:solidFill>
            <a:schemeClr val="bg1"/>
          </a:solidFill>
        </p:grpSpPr>
        <p:sp>
          <p:nvSpPr>
            <p:cNvPr id="4" name="Shape 49"/>
            <p:cNvSpPr/>
            <p:nvPr/>
          </p:nvSpPr>
          <p:spPr>
            <a:xfrm>
              <a:off x="0" y="0"/>
              <a:ext cx="1861282" cy="1321312"/>
            </a:xfrm>
            <a:custGeom>
              <a:avLst/>
              <a:gdLst/>
              <a:ahLst/>
              <a:cxnLst>
                <a:cxn ang="0">
                  <a:pos x="wd2" y="hd2"/>
                </a:cxn>
                <a:cxn ang="5400000">
                  <a:pos x="wd2" y="hd2"/>
                </a:cxn>
                <a:cxn ang="10800000">
                  <a:pos x="wd2" y="hd2"/>
                </a:cxn>
                <a:cxn ang="16200000">
                  <a:pos x="wd2" y="hd2"/>
                </a:cxn>
              </a:cxnLst>
              <a:rect l="0" t="0" r="r" b="b"/>
              <a:pathLst>
                <a:path w="21600" h="21600" extrusionOk="0">
                  <a:moveTo>
                    <a:pt x="12708" y="0"/>
                  </a:moveTo>
                  <a:lnTo>
                    <a:pt x="0" y="11688"/>
                  </a:lnTo>
                  <a:lnTo>
                    <a:pt x="8787" y="21600"/>
                  </a:lnTo>
                  <a:lnTo>
                    <a:pt x="21600" y="10455"/>
                  </a:lnTo>
                  <a:cubicBezTo>
                    <a:pt x="21600" y="10455"/>
                    <a:pt x="12708" y="0"/>
                    <a:pt x="12708" y="0"/>
                  </a:cubicBezTo>
                  <a:close/>
                </a:path>
              </a:pathLst>
            </a:custGeom>
            <a:grpFill/>
            <a:ln w="12700" cap="flat">
              <a:noFill/>
              <a:miter lim="400000"/>
            </a:ln>
            <a:effectLst/>
          </p:spPr>
          <p:txBody>
            <a:bodyPr wrap="square" lIns="38100" tIns="38100" rIns="38100" bIns="38100" numCol="1" anchor="ctr">
              <a:noAutofit/>
            </a:bodyPr>
            <a:lstStyle/>
            <a:p>
              <a:pPr marL="22724" indent="-10024" defTabSz="584200">
                <a:lnSpc>
                  <a:spcPct val="90000"/>
                </a:lnSpc>
                <a:tabLst>
                  <a:tab pos="4000500" algn="l"/>
                </a:tabLst>
                <a:defRPr sz="5000" spc="200">
                  <a:solidFill>
                    <a:srgbClr val="FFFFFF"/>
                  </a:solidFill>
                  <a:latin typeface="+mj-lt"/>
                  <a:ea typeface="+mj-ea"/>
                  <a:cs typeface="+mj-cs"/>
                  <a:sym typeface="Open Sans Light"/>
                </a:defRPr>
              </a:pPr>
              <a:endParaRPr sz="5000" spc="200">
                <a:solidFill>
                  <a:srgbClr val="FFFFFF"/>
                </a:solidFill>
                <a:latin typeface="Open Sans Light"/>
                <a:ea typeface="Open Sans Light"/>
                <a:cs typeface="Open Sans Light"/>
              </a:endParaRPr>
            </a:p>
          </p:txBody>
        </p:sp>
        <p:sp>
          <p:nvSpPr>
            <p:cNvPr id="5" name="Shape 50"/>
            <p:cNvSpPr/>
            <p:nvPr/>
          </p:nvSpPr>
          <p:spPr>
            <a:xfrm>
              <a:off x="0" y="1306013"/>
              <a:ext cx="1861282" cy="1321316"/>
            </a:xfrm>
            <a:custGeom>
              <a:avLst/>
              <a:gdLst/>
              <a:ahLst/>
              <a:cxnLst>
                <a:cxn ang="0">
                  <a:pos x="wd2" y="hd2"/>
                </a:cxn>
                <a:cxn ang="5400000">
                  <a:pos x="wd2" y="hd2"/>
                </a:cxn>
                <a:cxn ang="10800000">
                  <a:pos x="wd2" y="hd2"/>
                </a:cxn>
                <a:cxn ang="16200000">
                  <a:pos x="wd2" y="hd2"/>
                </a:cxn>
              </a:cxnLst>
              <a:rect l="0" t="0" r="r" b="b"/>
              <a:pathLst>
                <a:path w="21600" h="21600" extrusionOk="0">
                  <a:moveTo>
                    <a:pt x="0" y="9912"/>
                  </a:moveTo>
                  <a:lnTo>
                    <a:pt x="12708" y="21600"/>
                  </a:lnTo>
                  <a:lnTo>
                    <a:pt x="21600" y="11145"/>
                  </a:lnTo>
                  <a:lnTo>
                    <a:pt x="8787" y="0"/>
                  </a:lnTo>
                  <a:cubicBezTo>
                    <a:pt x="8787" y="0"/>
                    <a:pt x="0" y="9912"/>
                    <a:pt x="0" y="9912"/>
                  </a:cubicBezTo>
                  <a:close/>
                </a:path>
              </a:pathLst>
            </a:custGeom>
            <a:grpFill/>
            <a:ln w="12700" cap="flat">
              <a:noFill/>
              <a:miter lim="400000"/>
            </a:ln>
            <a:effectLst/>
          </p:spPr>
          <p:txBody>
            <a:bodyPr wrap="square" lIns="38100" tIns="38100" rIns="38100" bIns="38100" numCol="1" anchor="ctr">
              <a:noAutofit/>
            </a:bodyPr>
            <a:lstStyle/>
            <a:p>
              <a:pPr marL="22724" indent="-10024" defTabSz="584200">
                <a:lnSpc>
                  <a:spcPct val="90000"/>
                </a:lnSpc>
                <a:tabLst>
                  <a:tab pos="4000500" algn="l"/>
                </a:tabLst>
                <a:defRPr sz="5000" spc="200">
                  <a:solidFill>
                    <a:srgbClr val="FFFFFF"/>
                  </a:solidFill>
                  <a:latin typeface="+mj-lt"/>
                  <a:ea typeface="+mj-ea"/>
                  <a:cs typeface="+mj-cs"/>
                  <a:sym typeface="Open Sans Light"/>
                </a:defRPr>
              </a:pPr>
              <a:endParaRPr sz="5000" spc="200">
                <a:solidFill>
                  <a:srgbClr val="FFFFFF"/>
                </a:solidFill>
                <a:latin typeface="Open Sans Light"/>
                <a:ea typeface="Open Sans Light"/>
                <a:cs typeface="Open Sans Light"/>
              </a:endParaRPr>
            </a:p>
          </p:txBody>
        </p:sp>
        <p:sp>
          <p:nvSpPr>
            <p:cNvPr id="6" name="Shape 51"/>
            <p:cNvSpPr/>
            <p:nvPr/>
          </p:nvSpPr>
          <p:spPr>
            <a:xfrm>
              <a:off x="1870776" y="1306013"/>
              <a:ext cx="1861282" cy="1321316"/>
            </a:xfrm>
            <a:custGeom>
              <a:avLst/>
              <a:gdLst/>
              <a:ahLst/>
              <a:cxnLst>
                <a:cxn ang="0">
                  <a:pos x="wd2" y="hd2"/>
                </a:cxn>
                <a:cxn ang="5400000">
                  <a:pos x="wd2" y="hd2"/>
                </a:cxn>
                <a:cxn ang="10800000">
                  <a:pos x="wd2" y="hd2"/>
                </a:cxn>
                <a:cxn ang="16200000">
                  <a:pos x="wd2" y="hd2"/>
                </a:cxn>
              </a:cxnLst>
              <a:rect l="0" t="0" r="r" b="b"/>
              <a:pathLst>
                <a:path w="21600" h="21600" extrusionOk="0">
                  <a:moveTo>
                    <a:pt x="0" y="11145"/>
                  </a:moveTo>
                  <a:lnTo>
                    <a:pt x="8892" y="21600"/>
                  </a:lnTo>
                  <a:lnTo>
                    <a:pt x="21600" y="9912"/>
                  </a:lnTo>
                  <a:lnTo>
                    <a:pt x="12813" y="0"/>
                  </a:lnTo>
                  <a:cubicBezTo>
                    <a:pt x="12813" y="0"/>
                    <a:pt x="0" y="11145"/>
                    <a:pt x="0" y="11145"/>
                  </a:cubicBezTo>
                  <a:close/>
                </a:path>
              </a:pathLst>
            </a:custGeom>
            <a:grpFill/>
            <a:ln w="12700" cap="flat">
              <a:noFill/>
              <a:miter lim="400000"/>
            </a:ln>
            <a:effectLst/>
          </p:spPr>
          <p:txBody>
            <a:bodyPr wrap="square" lIns="38100" tIns="38100" rIns="38100" bIns="38100" numCol="1" anchor="ctr">
              <a:noAutofit/>
            </a:bodyPr>
            <a:lstStyle/>
            <a:p>
              <a:pPr marL="22724" indent="-10024" defTabSz="584200">
                <a:lnSpc>
                  <a:spcPct val="90000"/>
                </a:lnSpc>
                <a:tabLst>
                  <a:tab pos="4000500" algn="l"/>
                </a:tabLst>
                <a:defRPr sz="5000" spc="200">
                  <a:solidFill>
                    <a:srgbClr val="FFFFFF"/>
                  </a:solidFill>
                  <a:latin typeface="+mj-lt"/>
                  <a:ea typeface="+mj-ea"/>
                  <a:cs typeface="+mj-cs"/>
                  <a:sym typeface="Open Sans Light"/>
                </a:defRPr>
              </a:pPr>
              <a:endParaRPr sz="5000" spc="200">
                <a:solidFill>
                  <a:srgbClr val="FFFFFF"/>
                </a:solidFill>
                <a:latin typeface="Open Sans Light"/>
                <a:ea typeface="Open Sans Light"/>
                <a:cs typeface="Open Sans Light"/>
              </a:endParaRPr>
            </a:p>
          </p:txBody>
        </p:sp>
        <p:sp>
          <p:nvSpPr>
            <p:cNvPr id="7" name="Shape 52"/>
            <p:cNvSpPr/>
            <p:nvPr/>
          </p:nvSpPr>
          <p:spPr>
            <a:xfrm>
              <a:off x="1870776" y="0"/>
              <a:ext cx="1861282" cy="1321312"/>
            </a:xfrm>
            <a:custGeom>
              <a:avLst/>
              <a:gdLst/>
              <a:ahLst/>
              <a:cxnLst>
                <a:cxn ang="0">
                  <a:pos x="wd2" y="hd2"/>
                </a:cxn>
                <a:cxn ang="5400000">
                  <a:pos x="wd2" y="hd2"/>
                </a:cxn>
                <a:cxn ang="10800000">
                  <a:pos x="wd2" y="hd2"/>
                </a:cxn>
                <a:cxn ang="16200000">
                  <a:pos x="wd2" y="hd2"/>
                </a:cxn>
              </a:cxnLst>
              <a:rect l="0" t="0" r="r" b="b"/>
              <a:pathLst>
                <a:path w="21600" h="21600" extrusionOk="0">
                  <a:moveTo>
                    <a:pt x="21600" y="11688"/>
                  </a:moveTo>
                  <a:lnTo>
                    <a:pt x="8892" y="0"/>
                  </a:lnTo>
                  <a:lnTo>
                    <a:pt x="0" y="10455"/>
                  </a:lnTo>
                  <a:lnTo>
                    <a:pt x="12813" y="21600"/>
                  </a:lnTo>
                  <a:cubicBezTo>
                    <a:pt x="12813" y="21600"/>
                    <a:pt x="21600" y="11688"/>
                    <a:pt x="21600" y="11688"/>
                  </a:cubicBezTo>
                  <a:close/>
                </a:path>
              </a:pathLst>
            </a:custGeom>
            <a:grpFill/>
            <a:ln w="12700" cap="flat">
              <a:noFill/>
              <a:miter lim="400000"/>
            </a:ln>
            <a:effectLst/>
          </p:spPr>
          <p:txBody>
            <a:bodyPr wrap="square" lIns="38100" tIns="38100" rIns="38100" bIns="38100" numCol="1" anchor="ctr">
              <a:noAutofit/>
            </a:bodyPr>
            <a:lstStyle/>
            <a:p>
              <a:pPr marL="22724" indent="-10024" defTabSz="584200">
                <a:lnSpc>
                  <a:spcPct val="90000"/>
                </a:lnSpc>
                <a:tabLst>
                  <a:tab pos="4000500" algn="l"/>
                </a:tabLst>
                <a:defRPr sz="5000" spc="200">
                  <a:solidFill>
                    <a:srgbClr val="FFFFFF"/>
                  </a:solidFill>
                  <a:latin typeface="+mj-lt"/>
                  <a:ea typeface="+mj-ea"/>
                  <a:cs typeface="+mj-cs"/>
                  <a:sym typeface="Open Sans Light"/>
                </a:defRPr>
              </a:pPr>
              <a:endParaRPr sz="5000" spc="200">
                <a:solidFill>
                  <a:srgbClr val="FFFFFF"/>
                </a:solidFill>
                <a:latin typeface="Open Sans Light"/>
                <a:ea typeface="Open Sans Light"/>
                <a:cs typeface="Open Sans Light"/>
              </a:endParaRPr>
            </a:p>
          </p:txBody>
        </p:sp>
        <p:sp>
          <p:nvSpPr>
            <p:cNvPr id="8" name="Shape 53"/>
            <p:cNvSpPr/>
            <p:nvPr/>
          </p:nvSpPr>
          <p:spPr>
            <a:xfrm>
              <a:off x="776548" y="2153157"/>
              <a:ext cx="2194626" cy="13217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3236" y="10421"/>
                  </a:lnTo>
                  <a:lnTo>
                    <a:pt x="0" y="6913"/>
                  </a:lnTo>
                  <a:lnTo>
                    <a:pt x="0" y="10845"/>
                  </a:lnTo>
                  <a:lnTo>
                    <a:pt x="10800" y="21600"/>
                  </a:lnTo>
                  <a:lnTo>
                    <a:pt x="21600" y="10845"/>
                  </a:lnTo>
                  <a:lnTo>
                    <a:pt x="21600" y="6913"/>
                  </a:lnTo>
                  <a:lnTo>
                    <a:pt x="18364" y="10421"/>
                  </a:lnTo>
                  <a:cubicBezTo>
                    <a:pt x="18364" y="10421"/>
                    <a:pt x="10800" y="0"/>
                    <a:pt x="10800" y="0"/>
                  </a:cubicBezTo>
                  <a:close/>
                </a:path>
              </a:pathLst>
            </a:custGeom>
            <a:grpFill/>
            <a:ln w="12700" cap="flat">
              <a:noFill/>
              <a:miter lim="400000"/>
            </a:ln>
            <a:effectLst/>
          </p:spPr>
          <p:txBody>
            <a:bodyPr wrap="square" lIns="38100" tIns="38100" rIns="38100" bIns="38100" numCol="1" anchor="ctr">
              <a:noAutofit/>
            </a:bodyPr>
            <a:lstStyle/>
            <a:p>
              <a:pPr marL="22724" indent="-10024" defTabSz="584200">
                <a:lnSpc>
                  <a:spcPct val="90000"/>
                </a:lnSpc>
                <a:tabLst>
                  <a:tab pos="4000500" algn="l"/>
                </a:tabLst>
                <a:defRPr sz="5000" spc="200">
                  <a:solidFill>
                    <a:srgbClr val="FFFFFF"/>
                  </a:solidFill>
                  <a:latin typeface="+mj-lt"/>
                  <a:ea typeface="+mj-ea"/>
                  <a:cs typeface="+mj-cs"/>
                  <a:sym typeface="Open Sans Light"/>
                </a:defRPr>
              </a:pPr>
              <a:endParaRPr sz="5000" spc="200">
                <a:solidFill>
                  <a:srgbClr val="FFFFFF"/>
                </a:solidFill>
                <a:latin typeface="Open Sans Light"/>
                <a:ea typeface="Open Sans Light"/>
                <a:cs typeface="Open Sans Light"/>
              </a:endParaRPr>
            </a:p>
          </p:txBody>
        </p:sp>
      </p:grpSp>
      <p:sp>
        <p:nvSpPr>
          <p:cNvPr id="9" name="Text Placeholder 3"/>
          <p:cNvSpPr>
            <a:spLocks noGrp="1"/>
          </p:cNvSpPr>
          <p:nvPr>
            <p:ph type="body" sz="quarter" idx="10"/>
          </p:nvPr>
        </p:nvSpPr>
        <p:spPr>
          <a:xfrm>
            <a:off x="2952651" y="10287000"/>
            <a:ext cx="18478700" cy="1008537"/>
          </a:xfrm>
          <a:prstGeom prst="rect">
            <a:avLst/>
          </a:prstGeom>
        </p:spPr>
        <p:txBody>
          <a:bodyPr vert="horz" anchor="ctr"/>
          <a:lstStyle>
            <a:lvl1pPr algn="ctr">
              <a:defRPr sz="5000">
                <a:solidFill>
                  <a:schemeClr val="bg1"/>
                </a:solidFill>
                <a:latin typeface="Open Sans Light"/>
                <a:cs typeface="Open Sans Light"/>
              </a:defRPr>
            </a:lvl1pPr>
          </a:lstStyle>
          <a:p>
            <a:pPr lvl="0"/>
            <a:r>
              <a:rPr lang="en-US" dirty="0" smtClean="0"/>
              <a:t>Click to edit Master text styles</a:t>
            </a:r>
          </a:p>
        </p:txBody>
      </p:sp>
      <p:sp>
        <p:nvSpPr>
          <p:cNvPr id="10" name="Title 1"/>
          <p:cNvSpPr>
            <a:spLocks noGrp="1"/>
          </p:cNvSpPr>
          <p:nvPr>
            <p:ph type="title"/>
          </p:nvPr>
        </p:nvSpPr>
        <p:spPr>
          <a:xfrm>
            <a:off x="2952650" y="8644767"/>
            <a:ext cx="18478700" cy="1413633"/>
          </a:xfrm>
        </p:spPr>
        <p:txBody>
          <a:bodyPr vert="horz"/>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92641319"/>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6.xml"/><Relationship Id="rId21" Type="http://schemas.openxmlformats.org/officeDocument/2006/relationships/slideLayout" Target="../slideLayouts/slideLayout37.xml"/><Relationship Id="rId22" Type="http://schemas.openxmlformats.org/officeDocument/2006/relationships/slideLayout" Target="../slideLayouts/slideLayout38.xml"/><Relationship Id="rId23" Type="http://schemas.openxmlformats.org/officeDocument/2006/relationships/slideLayout" Target="../slideLayouts/slideLayout39.xml"/><Relationship Id="rId24" Type="http://schemas.openxmlformats.org/officeDocument/2006/relationships/slideLayout" Target="../slideLayouts/slideLayout40.xml"/><Relationship Id="rId25" Type="http://schemas.openxmlformats.org/officeDocument/2006/relationships/slideLayout" Target="../slideLayouts/slideLayout41.xml"/><Relationship Id="rId26" Type="http://schemas.openxmlformats.org/officeDocument/2006/relationships/slideLayout" Target="../slideLayouts/slideLayout42.xml"/><Relationship Id="rId27" Type="http://schemas.openxmlformats.org/officeDocument/2006/relationships/slideLayout" Target="../slideLayouts/slideLayout43.xml"/><Relationship Id="rId28" Type="http://schemas.openxmlformats.org/officeDocument/2006/relationships/slideLayout" Target="../slideLayouts/slideLayout44.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30" Type="http://schemas.openxmlformats.org/officeDocument/2006/relationships/slideLayout" Target="../slideLayouts/slideLayout46.xml"/><Relationship Id="rId31" Type="http://schemas.openxmlformats.org/officeDocument/2006/relationships/slideLayout" Target="../slideLayouts/slideLayout47.xml"/><Relationship Id="rId32" Type="http://schemas.openxmlformats.org/officeDocument/2006/relationships/slideLayout" Target="../slideLayouts/slideLayout48.xml"/><Relationship Id="rId9" Type="http://schemas.openxmlformats.org/officeDocument/2006/relationships/slideLayout" Target="../slideLayouts/slideLayout25.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33" Type="http://schemas.openxmlformats.org/officeDocument/2006/relationships/slideLayout" Target="../slideLayouts/slideLayout49.xml"/><Relationship Id="rId34" Type="http://schemas.openxmlformats.org/officeDocument/2006/relationships/slideLayout" Target="../slideLayouts/slideLayout50.xml"/><Relationship Id="rId35" Type="http://schemas.openxmlformats.org/officeDocument/2006/relationships/slideLayout" Target="../slideLayouts/slideLayout51.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37" Type="http://schemas.openxmlformats.org/officeDocument/2006/relationships/slideLayout" Target="../slideLayouts/slideLayout53.xml"/><Relationship Id="rId38" Type="http://schemas.openxmlformats.org/officeDocument/2006/relationships/slideLayout" Target="../slideLayouts/slideLayout54.xml"/><Relationship Id="rId3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74.xml"/><Relationship Id="rId21" Type="http://schemas.openxmlformats.org/officeDocument/2006/relationships/slideLayout" Target="../slideLayouts/slideLayout75.xml"/><Relationship Id="rId22" Type="http://schemas.openxmlformats.org/officeDocument/2006/relationships/slideLayout" Target="../slideLayouts/slideLayout76.xml"/><Relationship Id="rId23" Type="http://schemas.openxmlformats.org/officeDocument/2006/relationships/slideLayout" Target="../slideLayouts/slideLayout77.xml"/><Relationship Id="rId24" Type="http://schemas.openxmlformats.org/officeDocument/2006/relationships/slideLayout" Target="../slideLayouts/slideLayout78.xml"/><Relationship Id="rId25" Type="http://schemas.openxmlformats.org/officeDocument/2006/relationships/slideLayout" Target="../slideLayouts/slideLayout79.xml"/><Relationship Id="rId26" Type="http://schemas.openxmlformats.org/officeDocument/2006/relationships/slideLayout" Target="../slideLayouts/slideLayout80.xml"/><Relationship Id="rId27" Type="http://schemas.openxmlformats.org/officeDocument/2006/relationships/slideLayout" Target="../slideLayouts/slideLayout81.xml"/><Relationship Id="rId28" Type="http://schemas.openxmlformats.org/officeDocument/2006/relationships/slideLayout" Target="../slideLayouts/slideLayout82.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30" Type="http://schemas.openxmlformats.org/officeDocument/2006/relationships/slideLayout" Target="../slideLayouts/slideLayout84.xml"/><Relationship Id="rId31" Type="http://schemas.openxmlformats.org/officeDocument/2006/relationships/slideLayout" Target="../slideLayouts/slideLayout85.xml"/><Relationship Id="rId32" Type="http://schemas.openxmlformats.org/officeDocument/2006/relationships/slideLayout" Target="../slideLayouts/slideLayout86.xml"/><Relationship Id="rId9" Type="http://schemas.openxmlformats.org/officeDocument/2006/relationships/slideLayout" Target="../slideLayouts/slideLayout63.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33" Type="http://schemas.openxmlformats.org/officeDocument/2006/relationships/slideLayout" Target="../slideLayouts/slideLayout87.xml"/><Relationship Id="rId34" Type="http://schemas.openxmlformats.org/officeDocument/2006/relationships/slideLayout" Target="../slideLayouts/slideLayout88.xml"/><Relationship Id="rId35" Type="http://schemas.openxmlformats.org/officeDocument/2006/relationships/slideLayout" Target="../slideLayouts/slideLayout89.xml"/><Relationship Id="rId36" Type="http://schemas.openxmlformats.org/officeDocument/2006/relationships/slideLayout" Target="../slideLayouts/slideLayout90.xml"/><Relationship Id="rId10" Type="http://schemas.openxmlformats.org/officeDocument/2006/relationships/slideLayout" Target="../slideLayouts/slideLayout64.xml"/><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slideLayout" Target="../slideLayouts/slideLayout69.xml"/><Relationship Id="rId16" Type="http://schemas.openxmlformats.org/officeDocument/2006/relationships/slideLayout" Target="../slideLayouts/slideLayout70.xml"/><Relationship Id="rId17" Type="http://schemas.openxmlformats.org/officeDocument/2006/relationships/slideLayout" Target="../slideLayouts/slideLayout71.xml"/><Relationship Id="rId18" Type="http://schemas.openxmlformats.org/officeDocument/2006/relationships/slideLayout" Target="../slideLayouts/slideLayout72.xml"/><Relationship Id="rId19" Type="http://schemas.openxmlformats.org/officeDocument/2006/relationships/slideLayout" Target="../slideLayouts/slideLayout73.xml"/><Relationship Id="rId37" Type="http://schemas.openxmlformats.org/officeDocument/2006/relationships/slideLayout" Target="../slideLayouts/slideLayout91.xml"/><Relationship Id="rId38"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theme" Target="../theme/theme5.xml"/><Relationship Id="rId1" Type="http://schemas.openxmlformats.org/officeDocument/2006/relationships/slideLayout" Target="../slideLayouts/slideLayout92.xml"/><Relationship Id="rId2" Type="http://schemas.openxmlformats.org/officeDocument/2006/relationships/slideLayout" Target="../slideLayouts/slideLayout9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slideLayout" Target="../slideLayouts/slideLayout112.xml"/><Relationship Id="rId14" Type="http://schemas.openxmlformats.org/officeDocument/2006/relationships/slideLayout" Target="../slideLayouts/slideLayout113.xml"/><Relationship Id="rId15" Type="http://schemas.openxmlformats.org/officeDocument/2006/relationships/slideLayout" Target="../slideLayouts/slideLayout114.xml"/><Relationship Id="rId16" Type="http://schemas.openxmlformats.org/officeDocument/2006/relationships/slideLayout" Target="../slideLayouts/slideLayout115.xml"/><Relationship Id="rId17" Type="http://schemas.openxmlformats.org/officeDocument/2006/relationships/slideLayout" Target="../slideLayouts/slideLayout116.xml"/><Relationship Id="rId18" Type="http://schemas.openxmlformats.org/officeDocument/2006/relationships/slideLayout" Target="../slideLayouts/slideLayout117.xml"/><Relationship Id="rId19" Type="http://schemas.openxmlformats.org/officeDocument/2006/relationships/theme" Target="../theme/theme6.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137.xml"/><Relationship Id="rId21" Type="http://schemas.openxmlformats.org/officeDocument/2006/relationships/slideLayout" Target="../slideLayouts/slideLayout138.xml"/><Relationship Id="rId22" Type="http://schemas.openxmlformats.org/officeDocument/2006/relationships/slideLayout" Target="../slideLayouts/slideLayout139.xml"/><Relationship Id="rId23" Type="http://schemas.openxmlformats.org/officeDocument/2006/relationships/slideLayout" Target="../slideLayouts/slideLayout140.xml"/><Relationship Id="rId24" Type="http://schemas.openxmlformats.org/officeDocument/2006/relationships/slideLayout" Target="../slideLayouts/slideLayout141.xml"/><Relationship Id="rId25" Type="http://schemas.openxmlformats.org/officeDocument/2006/relationships/slideLayout" Target="../slideLayouts/slideLayout142.xml"/><Relationship Id="rId26" Type="http://schemas.openxmlformats.org/officeDocument/2006/relationships/slideLayout" Target="../slideLayouts/slideLayout143.xml"/><Relationship Id="rId27" Type="http://schemas.openxmlformats.org/officeDocument/2006/relationships/slideLayout" Target="../slideLayouts/slideLayout144.xml"/><Relationship Id="rId28" Type="http://schemas.openxmlformats.org/officeDocument/2006/relationships/slideLayout" Target="../slideLayouts/slideLayout145.xml"/><Relationship Id="rId29" Type="http://schemas.openxmlformats.org/officeDocument/2006/relationships/slideLayout" Target="../slideLayouts/slideLayout146.xml"/><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slideLayout" Target="../slideLayouts/slideLayout120.xml"/><Relationship Id="rId4" Type="http://schemas.openxmlformats.org/officeDocument/2006/relationships/slideLayout" Target="../slideLayouts/slideLayout121.xml"/><Relationship Id="rId5" Type="http://schemas.openxmlformats.org/officeDocument/2006/relationships/slideLayout" Target="../slideLayouts/slideLayout122.xml"/><Relationship Id="rId30" Type="http://schemas.openxmlformats.org/officeDocument/2006/relationships/slideLayout" Target="../slideLayouts/slideLayout147.xml"/><Relationship Id="rId31" Type="http://schemas.openxmlformats.org/officeDocument/2006/relationships/slideLayout" Target="../slideLayouts/slideLayout148.xml"/><Relationship Id="rId32" Type="http://schemas.openxmlformats.org/officeDocument/2006/relationships/slideLayout" Target="../slideLayouts/slideLayout149.xml"/><Relationship Id="rId9" Type="http://schemas.openxmlformats.org/officeDocument/2006/relationships/slideLayout" Target="../slideLayouts/slideLayout126.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33" Type="http://schemas.openxmlformats.org/officeDocument/2006/relationships/slideLayout" Target="../slideLayouts/slideLayout150.xml"/><Relationship Id="rId34" Type="http://schemas.openxmlformats.org/officeDocument/2006/relationships/slideLayout" Target="../slideLayouts/slideLayout151.xml"/><Relationship Id="rId35" Type="http://schemas.openxmlformats.org/officeDocument/2006/relationships/slideLayout" Target="../slideLayouts/slideLayout152.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1" Type="http://schemas.openxmlformats.org/officeDocument/2006/relationships/slideLayout" Target="../slideLayouts/slideLayout128.xml"/><Relationship Id="rId12" Type="http://schemas.openxmlformats.org/officeDocument/2006/relationships/slideLayout" Target="../slideLayouts/slideLayout129.xml"/><Relationship Id="rId13" Type="http://schemas.openxmlformats.org/officeDocument/2006/relationships/slideLayout" Target="../slideLayouts/slideLayout130.xml"/><Relationship Id="rId14" Type="http://schemas.openxmlformats.org/officeDocument/2006/relationships/slideLayout" Target="../slideLayouts/slideLayout131.xml"/><Relationship Id="rId15" Type="http://schemas.openxmlformats.org/officeDocument/2006/relationships/slideLayout" Target="../slideLayouts/slideLayout132.xml"/><Relationship Id="rId16" Type="http://schemas.openxmlformats.org/officeDocument/2006/relationships/slideLayout" Target="../slideLayouts/slideLayout133.xml"/><Relationship Id="rId17" Type="http://schemas.openxmlformats.org/officeDocument/2006/relationships/slideLayout" Target="../slideLayouts/slideLayout134.xml"/><Relationship Id="rId18" Type="http://schemas.openxmlformats.org/officeDocument/2006/relationships/slideLayout" Target="../slideLayouts/slideLayout135.xml"/><Relationship Id="rId19" Type="http://schemas.openxmlformats.org/officeDocument/2006/relationships/slideLayout" Target="../slideLayouts/slideLayout136.xml"/><Relationship Id="rId37" Type="http://schemas.openxmlformats.org/officeDocument/2006/relationships/slideLayout" Target="../slideLayouts/slideLayout154.xml"/><Relationship Id="rId38" Type="http://schemas.openxmlformats.org/officeDocument/2006/relationships/slideLayout" Target="../slideLayouts/slideLayout155.xml"/><Relationship Id="rId3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64.xml"/><Relationship Id="rId20" Type="http://schemas.openxmlformats.org/officeDocument/2006/relationships/slideLayout" Target="../slideLayouts/slideLayout175.xml"/><Relationship Id="rId21" Type="http://schemas.openxmlformats.org/officeDocument/2006/relationships/slideLayout" Target="../slideLayouts/slideLayout176.xml"/><Relationship Id="rId22" Type="http://schemas.openxmlformats.org/officeDocument/2006/relationships/theme" Target="../theme/theme8.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Relationship Id="rId14" Type="http://schemas.openxmlformats.org/officeDocument/2006/relationships/slideLayout" Target="../slideLayouts/slideLayout169.xml"/><Relationship Id="rId15" Type="http://schemas.openxmlformats.org/officeDocument/2006/relationships/slideLayout" Target="../slideLayouts/slideLayout170.xml"/><Relationship Id="rId16" Type="http://schemas.openxmlformats.org/officeDocument/2006/relationships/slideLayout" Target="../slideLayouts/slideLayout171.xml"/><Relationship Id="rId17" Type="http://schemas.openxmlformats.org/officeDocument/2006/relationships/slideLayout" Target="../slideLayouts/slideLayout172.xml"/><Relationship Id="rId18" Type="http://schemas.openxmlformats.org/officeDocument/2006/relationships/slideLayout" Target="../slideLayouts/slideLayout173.xml"/><Relationship Id="rId19" Type="http://schemas.openxmlformats.org/officeDocument/2006/relationships/slideLayout" Target="../slideLayouts/slideLayout174.xml"/><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s>
</file>

<file path=ppt/slideMasters/_rels/slideMaster9.xml.rels><?xml version="1.0" encoding="UTF-8" standalone="yes"?>
<Relationships xmlns="http://schemas.openxmlformats.org/package/2006/relationships"><Relationship Id="rId20" Type="http://schemas.openxmlformats.org/officeDocument/2006/relationships/slideLayout" Target="../slideLayouts/slideLayout196.xml"/><Relationship Id="rId21" Type="http://schemas.openxmlformats.org/officeDocument/2006/relationships/slideLayout" Target="../slideLayouts/slideLayout197.xml"/><Relationship Id="rId22" Type="http://schemas.openxmlformats.org/officeDocument/2006/relationships/slideLayout" Target="../slideLayouts/slideLayout198.xml"/><Relationship Id="rId23" Type="http://schemas.openxmlformats.org/officeDocument/2006/relationships/slideLayout" Target="../slideLayouts/slideLayout199.xml"/><Relationship Id="rId24" Type="http://schemas.openxmlformats.org/officeDocument/2006/relationships/slideLayout" Target="../slideLayouts/slideLayout200.xml"/><Relationship Id="rId25" Type="http://schemas.openxmlformats.org/officeDocument/2006/relationships/slideLayout" Target="../slideLayouts/slideLayout201.xml"/><Relationship Id="rId26" Type="http://schemas.openxmlformats.org/officeDocument/2006/relationships/slideLayout" Target="../slideLayouts/slideLayout202.xml"/><Relationship Id="rId27" Type="http://schemas.openxmlformats.org/officeDocument/2006/relationships/slideLayout" Target="../slideLayouts/slideLayout203.xml"/><Relationship Id="rId28" Type="http://schemas.openxmlformats.org/officeDocument/2006/relationships/slideLayout" Target="../slideLayouts/slideLayout204.xml"/><Relationship Id="rId29" Type="http://schemas.openxmlformats.org/officeDocument/2006/relationships/slideLayout" Target="../slideLayouts/slideLayout205.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30" Type="http://schemas.openxmlformats.org/officeDocument/2006/relationships/slideLayout" Target="../slideLayouts/slideLayout206.xml"/><Relationship Id="rId31" Type="http://schemas.openxmlformats.org/officeDocument/2006/relationships/slideLayout" Target="../slideLayouts/slideLayout207.xml"/><Relationship Id="rId32" Type="http://schemas.openxmlformats.org/officeDocument/2006/relationships/slideLayout" Target="../slideLayouts/slideLayout208.xml"/><Relationship Id="rId9" Type="http://schemas.openxmlformats.org/officeDocument/2006/relationships/slideLayout" Target="../slideLayouts/slideLayout185.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33" Type="http://schemas.openxmlformats.org/officeDocument/2006/relationships/slideLayout" Target="../slideLayouts/slideLayout209.xml"/><Relationship Id="rId34" Type="http://schemas.openxmlformats.org/officeDocument/2006/relationships/slideLayout" Target="../slideLayouts/slideLayout210.xml"/><Relationship Id="rId35" Type="http://schemas.openxmlformats.org/officeDocument/2006/relationships/slideLayout" Target="../slideLayouts/slideLayout211.xml"/><Relationship Id="rId36" Type="http://schemas.openxmlformats.org/officeDocument/2006/relationships/slideLayout" Target="../slideLayouts/slideLayout212.xml"/><Relationship Id="rId10" Type="http://schemas.openxmlformats.org/officeDocument/2006/relationships/slideLayout" Target="../slideLayouts/slideLayout186.xml"/><Relationship Id="rId11" Type="http://schemas.openxmlformats.org/officeDocument/2006/relationships/slideLayout" Target="../slideLayouts/slideLayout187.xml"/><Relationship Id="rId12" Type="http://schemas.openxmlformats.org/officeDocument/2006/relationships/slideLayout" Target="../slideLayouts/slideLayout188.xml"/><Relationship Id="rId13" Type="http://schemas.openxmlformats.org/officeDocument/2006/relationships/slideLayout" Target="../slideLayouts/slideLayout189.xml"/><Relationship Id="rId14" Type="http://schemas.openxmlformats.org/officeDocument/2006/relationships/slideLayout" Target="../slideLayouts/slideLayout190.xml"/><Relationship Id="rId15" Type="http://schemas.openxmlformats.org/officeDocument/2006/relationships/slideLayout" Target="../slideLayouts/slideLayout191.xml"/><Relationship Id="rId16" Type="http://schemas.openxmlformats.org/officeDocument/2006/relationships/slideLayout" Target="../slideLayouts/slideLayout192.xml"/><Relationship Id="rId17" Type="http://schemas.openxmlformats.org/officeDocument/2006/relationships/slideLayout" Target="../slideLayouts/slideLayout193.xml"/><Relationship Id="rId18" Type="http://schemas.openxmlformats.org/officeDocument/2006/relationships/slideLayout" Target="../slideLayouts/slideLayout194.xml"/><Relationship Id="rId19" Type="http://schemas.openxmlformats.org/officeDocument/2006/relationships/slideLayout" Target="../slideLayouts/slideLayout195.xml"/><Relationship Id="rId37" Type="http://schemas.openxmlformats.org/officeDocument/2006/relationships/slideLayout" Target="../slideLayouts/slideLayout213.xml"/><Relationship Id="rId38" Type="http://schemas.openxmlformats.org/officeDocument/2006/relationships/slideLayout" Target="../slideLayouts/slideLayout214.xml"/><Relationship Id="rId39" Type="http://schemas.openxmlformats.org/officeDocument/2006/relationships/slideLayout" Target="../slideLayouts/slideLayout215.xml"/><Relationship Id="rId4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952650" y="1238051"/>
            <a:ext cx="1847870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spc="0">
                <a:solidFill>
                  <a:srgbClr val="000000"/>
                </a:solidFill>
              </a:defRPr>
            </a:pPr>
            <a:r>
              <a:rPr sz="8500" spc="340">
                <a:solidFill>
                  <a:srgbClr val="3D464D"/>
                </a:solidFill>
              </a:rPr>
              <a:t>Title Text</a:t>
            </a:r>
          </a:p>
        </p:txBody>
      </p:sp>
      <p:sp>
        <p:nvSpPr>
          <p:cNvPr id="3" name="Shape 3"/>
          <p:cNvSpPr>
            <a:spLocks noGrp="1"/>
          </p:cNvSpPr>
          <p:nvPr>
            <p:ph type="body" idx="1"/>
          </p:nvPr>
        </p:nvSpPr>
        <p:spPr>
          <a:xfrm>
            <a:off x="2921000" y="3467100"/>
            <a:ext cx="18542000" cy="87630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406400" indent="-406400">
              <a:lnSpc>
                <a:spcPct val="80000"/>
              </a:lnSpc>
              <a:spcBef>
                <a:spcPts val="1500"/>
              </a:spcBef>
              <a:buSzPct val="100000"/>
              <a:buChar char="•"/>
              <a:defRPr sz="4000" spc="159"/>
            </a:lvl2pPr>
            <a:lvl3pPr marL="1003300" indent="-381000">
              <a:lnSpc>
                <a:spcPct val="80000"/>
              </a:lnSpc>
              <a:spcBef>
                <a:spcPts val="1500"/>
              </a:spcBef>
              <a:buSzPct val="110000"/>
              <a:buChar char="-"/>
              <a:defRPr sz="3000" spc="119"/>
            </a:lvl3pPr>
            <a:lvl4pPr marL="1384300" indent="-279400">
              <a:lnSpc>
                <a:spcPct val="80000"/>
              </a:lnSpc>
              <a:spcBef>
                <a:spcPts val="1500"/>
              </a:spcBef>
              <a:buSzPct val="110000"/>
              <a:buChar char="-"/>
              <a:defRPr sz="2000" spc="79"/>
            </a:lvl4pPr>
            <a:lvl5pPr marL="1778000" indent="-215900">
              <a:lnSpc>
                <a:spcPct val="80000"/>
              </a:lnSpc>
              <a:spcBef>
                <a:spcPts val="1500"/>
              </a:spcBef>
              <a:buSzPct val="100000"/>
              <a:buChar char="-"/>
              <a:defRPr sz="2000" spc="79"/>
            </a:lvl5pPr>
          </a:lstStyle>
          <a:p>
            <a:pPr lvl="0">
              <a:defRPr sz="1800" spc="0">
                <a:solidFill>
                  <a:srgbClr val="000000"/>
                </a:solidFill>
              </a:defRPr>
            </a:pPr>
            <a:r>
              <a:rPr sz="5000" spc="200">
                <a:solidFill>
                  <a:srgbClr val="3D464D"/>
                </a:solidFill>
              </a:rPr>
              <a:t>Body Level One</a:t>
            </a:r>
          </a:p>
          <a:p>
            <a:pPr lvl="1">
              <a:defRPr sz="1800" spc="0">
                <a:solidFill>
                  <a:srgbClr val="000000"/>
                </a:solidFill>
              </a:defRPr>
            </a:pPr>
            <a:r>
              <a:rPr sz="4000" spc="159">
                <a:solidFill>
                  <a:srgbClr val="3D464D"/>
                </a:solidFill>
              </a:rPr>
              <a:t>Body Level Two</a:t>
            </a:r>
          </a:p>
          <a:p>
            <a:pPr lvl="2">
              <a:defRPr sz="1800" spc="0">
                <a:solidFill>
                  <a:srgbClr val="000000"/>
                </a:solidFill>
              </a:defRPr>
            </a:pPr>
            <a:r>
              <a:rPr sz="3000" spc="119">
                <a:solidFill>
                  <a:srgbClr val="3D464D"/>
                </a:solidFill>
              </a:rPr>
              <a:t>Body Level Three</a:t>
            </a:r>
          </a:p>
          <a:p>
            <a:pPr lvl="3">
              <a:defRPr sz="1800" spc="0">
                <a:solidFill>
                  <a:srgbClr val="000000"/>
                </a:solidFill>
              </a:defRPr>
            </a:pPr>
            <a:r>
              <a:rPr sz="2000" spc="79">
                <a:solidFill>
                  <a:srgbClr val="3D464D"/>
                </a:solidFill>
              </a:rPr>
              <a:t>Body Level Four</a:t>
            </a:r>
          </a:p>
          <a:p>
            <a:pPr lvl="4">
              <a:defRPr sz="1800" spc="0">
                <a:solidFill>
                  <a:srgbClr val="000000"/>
                </a:solidFill>
              </a:defRPr>
            </a:pPr>
            <a:r>
              <a:rPr sz="2000" spc="79">
                <a:solidFill>
                  <a:srgbClr val="3D464D"/>
                </a:solidFill>
              </a:rPr>
              <a:t>Body Level Five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67" r:id="rId4"/>
    <p:sldLayoutId id="2147483673" r:id="rId5"/>
    <p:sldLayoutId id="2147483752" r:id="rId6"/>
    <p:sldLayoutId id="2147483861" r:id="rId7"/>
  </p:sldLayoutIdLst>
  <p:transition xmlns:p14="http://schemas.microsoft.com/office/powerpoint/2010/main" spd="med"/>
  <p:txStyles>
    <p:titleStyle>
      <a:lvl1pPr algn="ctr" defTabSz="825500">
        <a:defRPr sz="8500" spc="340">
          <a:solidFill>
            <a:srgbClr val="3D464D"/>
          </a:solidFill>
          <a:latin typeface="+mj-lt"/>
          <a:ea typeface="+mj-ea"/>
          <a:cs typeface="+mj-cs"/>
          <a:sym typeface="Open Sans Light"/>
        </a:defRPr>
      </a:lvl1pPr>
      <a:lvl2pPr indent="228600" algn="ctr" defTabSz="825500">
        <a:defRPr sz="8500" spc="340">
          <a:solidFill>
            <a:srgbClr val="3D464D"/>
          </a:solidFill>
          <a:latin typeface="+mj-lt"/>
          <a:ea typeface="+mj-ea"/>
          <a:cs typeface="+mj-cs"/>
          <a:sym typeface="Open Sans Light"/>
        </a:defRPr>
      </a:lvl2pPr>
      <a:lvl3pPr indent="457200" algn="ctr" defTabSz="825500">
        <a:defRPr sz="8500" spc="340">
          <a:solidFill>
            <a:srgbClr val="3D464D"/>
          </a:solidFill>
          <a:latin typeface="+mj-lt"/>
          <a:ea typeface="+mj-ea"/>
          <a:cs typeface="+mj-cs"/>
          <a:sym typeface="Open Sans Light"/>
        </a:defRPr>
      </a:lvl3pPr>
      <a:lvl4pPr indent="685800" algn="ctr" defTabSz="825500">
        <a:defRPr sz="8500" spc="340">
          <a:solidFill>
            <a:srgbClr val="3D464D"/>
          </a:solidFill>
          <a:latin typeface="+mj-lt"/>
          <a:ea typeface="+mj-ea"/>
          <a:cs typeface="+mj-cs"/>
          <a:sym typeface="Open Sans Light"/>
        </a:defRPr>
      </a:lvl4pPr>
      <a:lvl5pPr indent="914400" algn="ctr" defTabSz="825500">
        <a:defRPr sz="8500" spc="340">
          <a:solidFill>
            <a:srgbClr val="3D464D"/>
          </a:solidFill>
          <a:latin typeface="+mj-lt"/>
          <a:ea typeface="+mj-ea"/>
          <a:cs typeface="+mj-cs"/>
          <a:sym typeface="Open Sans Light"/>
        </a:defRPr>
      </a:lvl5pPr>
      <a:lvl6pPr indent="1143000" algn="ctr" defTabSz="825500">
        <a:defRPr sz="8500" spc="340">
          <a:solidFill>
            <a:srgbClr val="3D464D"/>
          </a:solidFill>
          <a:latin typeface="+mj-lt"/>
          <a:ea typeface="+mj-ea"/>
          <a:cs typeface="+mj-cs"/>
          <a:sym typeface="Open Sans Light"/>
        </a:defRPr>
      </a:lvl6pPr>
      <a:lvl7pPr indent="1371600" algn="ctr" defTabSz="825500">
        <a:defRPr sz="8500" spc="340">
          <a:solidFill>
            <a:srgbClr val="3D464D"/>
          </a:solidFill>
          <a:latin typeface="+mj-lt"/>
          <a:ea typeface="+mj-ea"/>
          <a:cs typeface="+mj-cs"/>
          <a:sym typeface="Open Sans Light"/>
        </a:defRPr>
      </a:lvl7pPr>
      <a:lvl8pPr indent="1600200" algn="ctr" defTabSz="825500">
        <a:defRPr sz="8500" spc="340">
          <a:solidFill>
            <a:srgbClr val="3D464D"/>
          </a:solidFill>
          <a:latin typeface="+mj-lt"/>
          <a:ea typeface="+mj-ea"/>
          <a:cs typeface="+mj-cs"/>
          <a:sym typeface="Open Sans Light"/>
        </a:defRPr>
      </a:lvl8pPr>
      <a:lvl9pPr indent="1828800" algn="ctr" defTabSz="825500">
        <a:defRPr sz="8500" spc="340">
          <a:solidFill>
            <a:srgbClr val="3D464D"/>
          </a:solidFill>
          <a:latin typeface="+mj-lt"/>
          <a:ea typeface="+mj-ea"/>
          <a:cs typeface="+mj-cs"/>
          <a:sym typeface="Open Sans Light"/>
        </a:defRPr>
      </a:lvl9pPr>
    </p:titleStyle>
    <p:bodyStyle>
      <a:lvl1pPr defTabSz="825500">
        <a:lnSpc>
          <a:spcPct val="110000"/>
        </a:lnSpc>
        <a:defRPr sz="5000" spc="200">
          <a:solidFill>
            <a:srgbClr val="3D464D"/>
          </a:solidFill>
          <a:latin typeface="+mj-lt"/>
          <a:ea typeface="+mj-ea"/>
          <a:cs typeface="+mj-cs"/>
          <a:sym typeface="Open Sans Light"/>
        </a:defRPr>
      </a:lvl1pPr>
      <a:lvl2pPr indent="635000" defTabSz="825500">
        <a:lnSpc>
          <a:spcPct val="110000"/>
        </a:lnSpc>
        <a:defRPr sz="5000" spc="200">
          <a:solidFill>
            <a:srgbClr val="3D464D"/>
          </a:solidFill>
          <a:latin typeface="+mj-lt"/>
          <a:ea typeface="+mj-ea"/>
          <a:cs typeface="+mj-cs"/>
          <a:sym typeface="Open Sans Light"/>
        </a:defRPr>
      </a:lvl2pPr>
      <a:lvl3pPr indent="1155700" defTabSz="825500">
        <a:lnSpc>
          <a:spcPct val="110000"/>
        </a:lnSpc>
        <a:defRPr sz="5000" spc="200">
          <a:solidFill>
            <a:srgbClr val="3D464D"/>
          </a:solidFill>
          <a:latin typeface="+mj-lt"/>
          <a:ea typeface="+mj-ea"/>
          <a:cs typeface="+mj-cs"/>
          <a:sym typeface="Open Sans Light"/>
        </a:defRPr>
      </a:lvl3pPr>
      <a:lvl4pPr indent="1524000" defTabSz="825500">
        <a:lnSpc>
          <a:spcPct val="110000"/>
        </a:lnSpc>
        <a:defRPr sz="5000" spc="200">
          <a:solidFill>
            <a:srgbClr val="3D464D"/>
          </a:solidFill>
          <a:latin typeface="+mj-lt"/>
          <a:ea typeface="+mj-ea"/>
          <a:cs typeface="+mj-cs"/>
          <a:sym typeface="Open Sans Light"/>
        </a:defRPr>
      </a:lvl4pPr>
      <a:lvl5pPr indent="1930400" defTabSz="825500">
        <a:lnSpc>
          <a:spcPct val="110000"/>
        </a:lnSpc>
        <a:defRPr sz="5000" spc="200">
          <a:solidFill>
            <a:srgbClr val="3D464D"/>
          </a:solidFill>
          <a:latin typeface="+mj-lt"/>
          <a:ea typeface="+mj-ea"/>
          <a:cs typeface="+mj-cs"/>
          <a:sym typeface="Open Sans Light"/>
        </a:defRPr>
      </a:lvl5pPr>
      <a:lvl6pPr marL="3107871" indent="-771071" defTabSz="825500">
        <a:lnSpc>
          <a:spcPct val="110000"/>
        </a:lnSpc>
        <a:buSzPct val="65000"/>
        <a:buChar char="•"/>
        <a:defRPr sz="5000" spc="200">
          <a:solidFill>
            <a:srgbClr val="3D464D"/>
          </a:solidFill>
          <a:latin typeface="+mj-lt"/>
          <a:ea typeface="+mj-ea"/>
          <a:cs typeface="+mj-cs"/>
          <a:sym typeface="Open Sans Light"/>
        </a:defRPr>
      </a:lvl6pPr>
      <a:lvl7pPr marL="3514271" indent="-771071" defTabSz="825500">
        <a:lnSpc>
          <a:spcPct val="110000"/>
        </a:lnSpc>
        <a:buSzPct val="65000"/>
        <a:buChar char="•"/>
        <a:defRPr sz="5000" spc="200">
          <a:solidFill>
            <a:srgbClr val="3D464D"/>
          </a:solidFill>
          <a:latin typeface="+mj-lt"/>
          <a:ea typeface="+mj-ea"/>
          <a:cs typeface="+mj-cs"/>
          <a:sym typeface="Open Sans Light"/>
        </a:defRPr>
      </a:lvl7pPr>
      <a:lvl8pPr marL="3920671" indent="-771071" defTabSz="825500">
        <a:lnSpc>
          <a:spcPct val="110000"/>
        </a:lnSpc>
        <a:buSzPct val="65000"/>
        <a:buChar char="•"/>
        <a:defRPr sz="5000" spc="200">
          <a:solidFill>
            <a:srgbClr val="3D464D"/>
          </a:solidFill>
          <a:latin typeface="+mj-lt"/>
          <a:ea typeface="+mj-ea"/>
          <a:cs typeface="+mj-cs"/>
          <a:sym typeface="Open Sans Light"/>
        </a:defRPr>
      </a:lvl8pPr>
      <a:lvl9pPr marL="4327071" indent="-771071" defTabSz="825500">
        <a:lnSpc>
          <a:spcPct val="110000"/>
        </a:lnSpc>
        <a:buSzPct val="65000"/>
        <a:buChar char="•"/>
        <a:defRPr sz="5000" spc="200">
          <a:solidFill>
            <a:srgbClr val="3D464D"/>
          </a:solidFill>
          <a:latin typeface="+mj-lt"/>
          <a:ea typeface="+mj-ea"/>
          <a:cs typeface="+mj-cs"/>
          <a:sym typeface="Open Sans Light"/>
        </a:defRPr>
      </a:lvl9pPr>
    </p:bodyStyle>
    <p:otherStyle>
      <a:lvl1pPr marL="420657" indent="-302124" algn="ctr" defTabSz="584200">
        <a:lnSpc>
          <a:spcPct val="110000"/>
        </a:lnSpc>
        <a:defRPr sz="2300" b="1">
          <a:solidFill>
            <a:schemeClr val="tx1"/>
          </a:solidFill>
          <a:latin typeface="+mn-lt"/>
          <a:ea typeface="+mn-ea"/>
          <a:cs typeface="+mn-cs"/>
          <a:sym typeface="Open Sans"/>
        </a:defRPr>
      </a:lvl1pPr>
      <a:lvl2pPr marL="420657" indent="-73524" algn="ctr" defTabSz="584200">
        <a:lnSpc>
          <a:spcPct val="110000"/>
        </a:lnSpc>
        <a:defRPr sz="2300" b="1">
          <a:solidFill>
            <a:schemeClr val="tx1"/>
          </a:solidFill>
          <a:latin typeface="+mn-lt"/>
          <a:ea typeface="+mn-ea"/>
          <a:cs typeface="+mn-cs"/>
          <a:sym typeface="Open Sans"/>
        </a:defRPr>
      </a:lvl2pPr>
      <a:lvl3pPr marL="420657" indent="155075" algn="ctr" defTabSz="584200">
        <a:lnSpc>
          <a:spcPct val="110000"/>
        </a:lnSpc>
        <a:defRPr sz="2300" b="1">
          <a:solidFill>
            <a:schemeClr val="tx1"/>
          </a:solidFill>
          <a:latin typeface="+mn-lt"/>
          <a:ea typeface="+mn-ea"/>
          <a:cs typeface="+mn-cs"/>
          <a:sym typeface="Open Sans"/>
        </a:defRPr>
      </a:lvl3pPr>
      <a:lvl4pPr marL="420657" indent="383675" algn="ctr" defTabSz="584200">
        <a:lnSpc>
          <a:spcPct val="110000"/>
        </a:lnSpc>
        <a:defRPr sz="2300" b="1">
          <a:solidFill>
            <a:schemeClr val="tx1"/>
          </a:solidFill>
          <a:latin typeface="+mn-lt"/>
          <a:ea typeface="+mn-ea"/>
          <a:cs typeface="+mn-cs"/>
          <a:sym typeface="Open Sans"/>
        </a:defRPr>
      </a:lvl4pPr>
      <a:lvl5pPr marL="420657" indent="612275" algn="ctr" defTabSz="584200">
        <a:lnSpc>
          <a:spcPct val="110000"/>
        </a:lnSpc>
        <a:defRPr sz="2300" b="1">
          <a:solidFill>
            <a:schemeClr val="tx1"/>
          </a:solidFill>
          <a:latin typeface="+mn-lt"/>
          <a:ea typeface="+mn-ea"/>
          <a:cs typeface="+mn-cs"/>
          <a:sym typeface="Open Sans"/>
        </a:defRPr>
      </a:lvl5pPr>
      <a:lvl6pPr marL="420657" indent="840875" algn="ctr" defTabSz="584200">
        <a:lnSpc>
          <a:spcPct val="110000"/>
        </a:lnSpc>
        <a:defRPr sz="2300" b="1">
          <a:solidFill>
            <a:schemeClr val="tx1"/>
          </a:solidFill>
          <a:latin typeface="+mn-lt"/>
          <a:ea typeface="+mn-ea"/>
          <a:cs typeface="+mn-cs"/>
          <a:sym typeface="Open Sans"/>
        </a:defRPr>
      </a:lvl6pPr>
      <a:lvl7pPr marL="420657" indent="1069475" algn="ctr" defTabSz="584200">
        <a:lnSpc>
          <a:spcPct val="110000"/>
        </a:lnSpc>
        <a:defRPr sz="2300" b="1">
          <a:solidFill>
            <a:schemeClr val="tx1"/>
          </a:solidFill>
          <a:latin typeface="+mn-lt"/>
          <a:ea typeface="+mn-ea"/>
          <a:cs typeface="+mn-cs"/>
          <a:sym typeface="Open Sans"/>
        </a:defRPr>
      </a:lvl7pPr>
      <a:lvl8pPr marL="420657" indent="1298075" algn="ctr" defTabSz="584200">
        <a:lnSpc>
          <a:spcPct val="110000"/>
        </a:lnSpc>
        <a:defRPr sz="2300" b="1">
          <a:solidFill>
            <a:schemeClr val="tx1"/>
          </a:solidFill>
          <a:latin typeface="+mn-lt"/>
          <a:ea typeface="+mn-ea"/>
          <a:cs typeface="+mn-cs"/>
          <a:sym typeface="Open Sans"/>
        </a:defRPr>
      </a:lvl8pPr>
      <a:lvl9pPr marL="420657" indent="1526675" algn="ctr" defTabSz="584200">
        <a:lnSpc>
          <a:spcPct val="110000"/>
        </a:lnSpc>
        <a:defRPr sz="2300" b="1">
          <a:solidFill>
            <a:schemeClr val="tx1"/>
          </a:solidFill>
          <a:latin typeface="+mn-lt"/>
          <a:ea typeface="+mn-ea"/>
          <a:cs typeface="+mn-cs"/>
          <a:sym typeface="Open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2952650" y="3619501"/>
            <a:ext cx="18510350" cy="8540750"/>
          </a:xfrm>
          <a:prstGeom prst="rect">
            <a:avLst/>
          </a:prstGeom>
        </p:spPr>
        <p:txBody>
          <a:bodyPr vert="horz" lIns="91440" tIns="45720" rIns="91440" bIns="45720" rtlCol="0">
            <a:normAutofit/>
          </a:bodyPr>
          <a:lstStyle/>
          <a:p>
            <a:pPr lvl="0"/>
            <a:r>
              <a:rPr lang="en-US" dirty="0" smtClean="0"/>
              <a:t>Body Level One</a:t>
            </a:r>
          </a:p>
          <a:p>
            <a:pPr lvl="1"/>
            <a:r>
              <a:rPr lang="en-US" dirty="0" smtClean="0"/>
              <a:t>Body Level Two</a:t>
            </a:r>
          </a:p>
          <a:p>
            <a:pPr lvl="2"/>
            <a:r>
              <a:rPr lang="en-US" dirty="0" smtClean="0"/>
              <a:t>Body Level Three</a:t>
            </a:r>
          </a:p>
          <a:p>
            <a:pPr lvl="3"/>
            <a:r>
              <a:rPr lang="en-US" dirty="0" smtClean="0"/>
              <a:t>Body Level Four</a:t>
            </a:r>
          </a:p>
          <a:p>
            <a:pPr lvl="4"/>
            <a:r>
              <a:rPr lang="en-US" dirty="0" smtClean="0"/>
              <a:t>Body Level Five</a:t>
            </a:r>
            <a:endParaRPr lang="en-US" dirty="0"/>
          </a:p>
        </p:txBody>
      </p:sp>
      <p:sp>
        <p:nvSpPr>
          <p:cNvPr id="16" name="Title Placeholder 15"/>
          <p:cNvSpPr>
            <a:spLocks noGrp="1"/>
          </p:cNvSpPr>
          <p:nvPr>
            <p:ph type="title"/>
          </p:nvPr>
        </p:nvSpPr>
        <p:spPr>
          <a:xfrm>
            <a:off x="2952650" y="1392192"/>
            <a:ext cx="18510350" cy="176001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6815794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ctr" defTabSz="457200" rtl="0" eaLnBrk="1" latinLnBrk="0" hangingPunct="1">
        <a:spcBef>
          <a:spcPct val="0"/>
        </a:spcBef>
        <a:buNone/>
        <a:defRPr sz="8500" b="1" i="0" kern="1200" baseline="0">
          <a:solidFill>
            <a:srgbClr val="FFFFFF"/>
          </a:solidFill>
          <a:latin typeface="Open Sans"/>
          <a:ea typeface="+mj-ea"/>
          <a:cs typeface="Open Sans"/>
        </a:defRPr>
      </a:lvl1pPr>
    </p:titleStyle>
    <p:bodyStyle>
      <a:lvl1pPr marL="0" indent="0" algn="l" defTabSz="457200" rtl="0" eaLnBrk="1" latinLnBrk="0" hangingPunct="1">
        <a:spcBef>
          <a:spcPct val="20000"/>
        </a:spcBef>
        <a:buFontTx/>
        <a:buNone/>
        <a:defRPr sz="3200" b="0" i="0" kern="1200">
          <a:solidFill>
            <a:srgbClr val="FFFFFF"/>
          </a:solidFill>
          <a:latin typeface="+mj-lt"/>
          <a:ea typeface="+mn-ea"/>
          <a:cs typeface="Open Sans"/>
        </a:defRPr>
      </a:lvl1pPr>
      <a:lvl2pPr marL="742950" indent="-285750" algn="l" defTabSz="457200" rtl="0" eaLnBrk="1" latinLnBrk="0" hangingPunct="1">
        <a:spcBef>
          <a:spcPct val="20000"/>
        </a:spcBef>
        <a:buFont typeface="Arial"/>
        <a:buChar char="•"/>
        <a:defRPr sz="2800" b="0" i="0" kern="1200" baseline="0">
          <a:solidFill>
            <a:srgbClr val="FFFFFF"/>
          </a:solidFill>
          <a:latin typeface="+mj-lt"/>
          <a:ea typeface="+mn-ea"/>
          <a:cs typeface="Open Sans"/>
        </a:defRPr>
      </a:lvl2pPr>
      <a:lvl3pPr marL="1143000" indent="-228600" algn="l" defTabSz="457200" rtl="0" eaLnBrk="1" latinLnBrk="0" hangingPunct="1">
        <a:spcBef>
          <a:spcPct val="20000"/>
        </a:spcBef>
        <a:buFont typeface="Lucida Grande"/>
        <a:buChar char="-"/>
        <a:defRPr sz="2400" b="0" i="0" kern="1200" baseline="0">
          <a:solidFill>
            <a:srgbClr val="FFFFFF"/>
          </a:solidFill>
          <a:latin typeface="+mj-lt"/>
          <a:ea typeface="+mn-ea"/>
          <a:cs typeface="Open Sans"/>
        </a:defRPr>
      </a:lvl3pPr>
      <a:lvl4pPr marL="1600200" indent="-228600" algn="l" defTabSz="457200" rtl="0" eaLnBrk="1" latinLnBrk="0" hangingPunct="1">
        <a:spcBef>
          <a:spcPct val="20000"/>
        </a:spcBef>
        <a:buFont typeface="Lucida Grande"/>
        <a:buChar char="-"/>
        <a:defRPr sz="2000" b="0" i="0" kern="1200" baseline="0">
          <a:solidFill>
            <a:srgbClr val="FFFFFF"/>
          </a:solidFill>
          <a:latin typeface="+mj-lt"/>
          <a:ea typeface="+mn-ea"/>
          <a:cs typeface="Open Sans"/>
        </a:defRPr>
      </a:lvl4pPr>
      <a:lvl5pPr marL="2057400" indent="-228600" algn="l" defTabSz="457200" rtl="0" eaLnBrk="1" latinLnBrk="0" hangingPunct="1">
        <a:spcBef>
          <a:spcPct val="20000"/>
        </a:spcBef>
        <a:buFont typeface="Lucida Grande"/>
        <a:buChar char="-"/>
        <a:defRPr sz="2000" b="0" i="0" kern="1200" baseline="0">
          <a:solidFill>
            <a:srgbClr val="FFFFFF"/>
          </a:solidFill>
          <a:latin typeface="+mj-lt"/>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
        <p:nvSpPr>
          <p:cNvPr id="3" name="Shape 3"/>
          <p:cNvSpPr>
            <a:spLocks noGrp="1"/>
          </p:cNvSpPr>
          <p:nvPr>
            <p:ph type="body" idx="1"/>
          </p:nvPr>
        </p:nvSpPr>
        <p:spPr>
          <a:xfrm>
            <a:off x="2952650" y="3674919"/>
            <a:ext cx="18510350" cy="851708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406400" indent="-406400">
              <a:lnSpc>
                <a:spcPct val="80000"/>
              </a:lnSpc>
              <a:spcBef>
                <a:spcPts val="1500"/>
              </a:spcBef>
              <a:buSzPct val="100000"/>
              <a:buChar char="•"/>
              <a:defRPr sz="4000" spc="159"/>
            </a:lvl2pPr>
            <a:lvl3pPr marL="1003300" indent="-381000">
              <a:lnSpc>
                <a:spcPct val="80000"/>
              </a:lnSpc>
              <a:spcBef>
                <a:spcPts val="1500"/>
              </a:spcBef>
              <a:buSzPct val="110000"/>
              <a:buChar char="-"/>
              <a:defRPr sz="3000" spc="119"/>
            </a:lvl3pPr>
            <a:lvl4pPr marL="1384300" indent="-279400">
              <a:lnSpc>
                <a:spcPct val="80000"/>
              </a:lnSpc>
              <a:spcBef>
                <a:spcPts val="1500"/>
              </a:spcBef>
              <a:buSzPct val="110000"/>
              <a:buChar char="-"/>
              <a:defRPr sz="2000" spc="79"/>
            </a:lvl4pPr>
            <a:lvl5pPr marL="1778000" indent="-215900">
              <a:lnSpc>
                <a:spcPct val="80000"/>
              </a:lnSpc>
              <a:spcBef>
                <a:spcPts val="1500"/>
              </a:spcBef>
              <a:buSzPct val="100000"/>
              <a:buChar char="-"/>
              <a:defRPr sz="2000" spc="79"/>
            </a:lvl5pPr>
          </a:lstStyle>
          <a:p>
            <a:pPr lvl="0">
              <a:defRPr sz="1800" spc="0">
                <a:solidFill>
                  <a:srgbClr val="000000"/>
                </a:solidFill>
              </a:defRPr>
            </a:pPr>
            <a:r>
              <a:rPr sz="5000" spc="200" dirty="0">
                <a:solidFill>
                  <a:srgbClr val="3D464D"/>
                </a:solidFill>
              </a:rPr>
              <a:t>Body Level One</a:t>
            </a:r>
          </a:p>
          <a:p>
            <a:pPr lvl="1">
              <a:defRPr sz="1800" spc="0">
                <a:solidFill>
                  <a:srgbClr val="000000"/>
                </a:solidFill>
              </a:defRPr>
            </a:pPr>
            <a:r>
              <a:rPr sz="4000" spc="159" dirty="0">
                <a:solidFill>
                  <a:srgbClr val="3D464D"/>
                </a:solidFill>
              </a:rPr>
              <a:t>Body Level Two</a:t>
            </a:r>
          </a:p>
          <a:p>
            <a:pPr lvl="2">
              <a:defRPr sz="1800" spc="0">
                <a:solidFill>
                  <a:srgbClr val="000000"/>
                </a:solidFill>
              </a:defRPr>
            </a:pPr>
            <a:r>
              <a:rPr sz="3000" spc="119" dirty="0">
                <a:solidFill>
                  <a:srgbClr val="3D464D"/>
                </a:solidFill>
              </a:rPr>
              <a:t>Body Level Three</a:t>
            </a:r>
          </a:p>
          <a:p>
            <a:pPr lvl="3">
              <a:defRPr sz="1800" spc="0">
                <a:solidFill>
                  <a:srgbClr val="000000"/>
                </a:solidFill>
              </a:defRPr>
            </a:pPr>
            <a:r>
              <a:rPr sz="2000" spc="79" dirty="0">
                <a:solidFill>
                  <a:srgbClr val="3D464D"/>
                </a:solidFill>
              </a:rPr>
              <a:t>Body Level Four</a:t>
            </a:r>
          </a:p>
          <a:p>
            <a:pPr lvl="4">
              <a:defRPr sz="1800" spc="0">
                <a:solidFill>
                  <a:srgbClr val="000000"/>
                </a:solidFill>
              </a:defRPr>
            </a:pPr>
            <a:r>
              <a:rPr sz="2000" spc="79" dirty="0">
                <a:solidFill>
                  <a:srgbClr val="3D464D"/>
                </a:solidFill>
              </a:rPr>
              <a:t>Body Level Five</a:t>
            </a:r>
          </a:p>
        </p:txBody>
      </p:sp>
    </p:spTree>
    <p:extLst>
      <p:ext uri="{BB962C8B-B14F-4D97-AF65-F5344CB8AC3E}">
        <p14:creationId xmlns:p14="http://schemas.microsoft.com/office/powerpoint/2010/main" val="221067434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821" r:id="rId38"/>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825500" eaLnBrk="1" hangingPunct="1">
        <a:defRPr sz="8500" b="0" i="0" spc="340">
          <a:solidFill>
            <a:srgbClr val="3D464D"/>
          </a:solidFill>
          <a:latin typeface="+mj-lt"/>
          <a:ea typeface="+mj-ea"/>
          <a:cs typeface="Open Sans"/>
          <a:sym typeface="Open Sans Light"/>
        </a:defRPr>
      </a:lvl1pPr>
      <a:lvl2pPr indent="228600" algn="ctr" defTabSz="825500" eaLnBrk="1" hangingPunct="1">
        <a:defRPr sz="8500" spc="340">
          <a:solidFill>
            <a:srgbClr val="3D464D"/>
          </a:solidFill>
          <a:latin typeface="+mj-lt"/>
          <a:ea typeface="+mj-ea"/>
          <a:cs typeface="+mj-cs"/>
          <a:sym typeface="Open Sans Light"/>
        </a:defRPr>
      </a:lvl2pPr>
      <a:lvl3pPr indent="457200" algn="ctr" defTabSz="825500" eaLnBrk="1" hangingPunct="1">
        <a:defRPr sz="8500" spc="340">
          <a:solidFill>
            <a:srgbClr val="3D464D"/>
          </a:solidFill>
          <a:latin typeface="+mj-lt"/>
          <a:ea typeface="+mj-ea"/>
          <a:cs typeface="+mj-cs"/>
          <a:sym typeface="Open Sans Light"/>
        </a:defRPr>
      </a:lvl3pPr>
      <a:lvl4pPr indent="685800" algn="ctr" defTabSz="825500" eaLnBrk="1" hangingPunct="1">
        <a:defRPr sz="8500" spc="340">
          <a:solidFill>
            <a:srgbClr val="3D464D"/>
          </a:solidFill>
          <a:latin typeface="+mj-lt"/>
          <a:ea typeface="+mj-ea"/>
          <a:cs typeface="+mj-cs"/>
          <a:sym typeface="Open Sans Light"/>
        </a:defRPr>
      </a:lvl4pPr>
      <a:lvl5pPr indent="914400" algn="ctr" defTabSz="825500" eaLnBrk="1" hangingPunct="1">
        <a:defRPr sz="8500" spc="340">
          <a:solidFill>
            <a:srgbClr val="3D464D"/>
          </a:solidFill>
          <a:latin typeface="+mj-lt"/>
          <a:ea typeface="+mj-ea"/>
          <a:cs typeface="+mj-cs"/>
          <a:sym typeface="Open Sans Light"/>
        </a:defRPr>
      </a:lvl5pPr>
      <a:lvl6pPr indent="1143000" algn="ctr" defTabSz="825500" eaLnBrk="1" hangingPunct="1">
        <a:defRPr sz="8500" spc="340">
          <a:solidFill>
            <a:srgbClr val="3D464D"/>
          </a:solidFill>
          <a:latin typeface="+mj-lt"/>
          <a:ea typeface="+mj-ea"/>
          <a:cs typeface="+mj-cs"/>
          <a:sym typeface="Open Sans Light"/>
        </a:defRPr>
      </a:lvl6pPr>
      <a:lvl7pPr indent="1371600" algn="ctr" defTabSz="825500" eaLnBrk="1" hangingPunct="1">
        <a:defRPr sz="8500" spc="340">
          <a:solidFill>
            <a:srgbClr val="3D464D"/>
          </a:solidFill>
          <a:latin typeface="+mj-lt"/>
          <a:ea typeface="+mj-ea"/>
          <a:cs typeface="+mj-cs"/>
          <a:sym typeface="Open Sans Light"/>
        </a:defRPr>
      </a:lvl7pPr>
      <a:lvl8pPr indent="1600200" algn="ctr" defTabSz="825500" eaLnBrk="1" hangingPunct="1">
        <a:defRPr sz="8500" spc="340">
          <a:solidFill>
            <a:srgbClr val="3D464D"/>
          </a:solidFill>
          <a:latin typeface="+mj-lt"/>
          <a:ea typeface="+mj-ea"/>
          <a:cs typeface="+mj-cs"/>
          <a:sym typeface="Open Sans Light"/>
        </a:defRPr>
      </a:lvl8pPr>
      <a:lvl9pPr indent="1828800" algn="ctr" defTabSz="825500" eaLnBrk="1" hangingPunct="1">
        <a:defRPr sz="8500" spc="340">
          <a:solidFill>
            <a:srgbClr val="3D464D"/>
          </a:solidFill>
          <a:latin typeface="+mj-lt"/>
          <a:ea typeface="+mj-ea"/>
          <a:cs typeface="+mj-cs"/>
          <a:sym typeface="Open Sans Light"/>
        </a:defRPr>
      </a:lvl9pPr>
    </p:titleStyle>
    <p:bodyStyle>
      <a:lvl1pPr defTabSz="825500" eaLnBrk="1" hangingPunct="1">
        <a:lnSpc>
          <a:spcPct val="110000"/>
        </a:lnSpc>
        <a:defRPr sz="5000" b="0" i="0" spc="200">
          <a:solidFill>
            <a:srgbClr val="3D464D"/>
          </a:solidFill>
          <a:latin typeface="+mn-lt"/>
          <a:ea typeface="+mj-ea"/>
          <a:cs typeface="Open Sans"/>
          <a:sym typeface="Open Sans Light"/>
        </a:defRPr>
      </a:lvl1pPr>
      <a:lvl2pPr marL="406400" indent="65088" algn="l" defTabSz="825500" eaLnBrk="1" hangingPunct="1">
        <a:lnSpc>
          <a:spcPct val="110000"/>
        </a:lnSpc>
        <a:defRPr sz="5000" b="0" i="0" spc="200">
          <a:solidFill>
            <a:srgbClr val="3D464D"/>
          </a:solidFill>
          <a:latin typeface="+mn-lt"/>
          <a:ea typeface="+mj-ea"/>
          <a:cs typeface="Open Sans"/>
          <a:sym typeface="Open Sans Light"/>
        </a:defRPr>
      </a:lvl2pPr>
      <a:lvl3pPr indent="1155700" defTabSz="825500" eaLnBrk="1" hangingPunct="1">
        <a:lnSpc>
          <a:spcPct val="110000"/>
        </a:lnSpc>
        <a:defRPr sz="5000" b="0" i="0" spc="200">
          <a:solidFill>
            <a:srgbClr val="3D464D"/>
          </a:solidFill>
          <a:latin typeface="+mn-lt"/>
          <a:ea typeface="+mj-ea"/>
          <a:cs typeface="Open Sans"/>
          <a:sym typeface="Open Sans Light"/>
        </a:defRPr>
      </a:lvl3pPr>
      <a:lvl4pPr indent="1524000" defTabSz="825500" eaLnBrk="1" hangingPunct="1">
        <a:lnSpc>
          <a:spcPct val="110000"/>
        </a:lnSpc>
        <a:defRPr sz="5000" b="0" i="0" spc="200">
          <a:solidFill>
            <a:srgbClr val="3D464D"/>
          </a:solidFill>
          <a:latin typeface="+mn-lt"/>
          <a:ea typeface="+mj-ea"/>
          <a:cs typeface="Open Sans"/>
          <a:sym typeface="Open Sans Light"/>
        </a:defRPr>
      </a:lvl4pPr>
      <a:lvl5pPr indent="1930400" defTabSz="825500" eaLnBrk="1" hangingPunct="1">
        <a:lnSpc>
          <a:spcPct val="110000"/>
        </a:lnSpc>
        <a:defRPr sz="5000" b="0" i="0" spc="200">
          <a:solidFill>
            <a:srgbClr val="3D464D"/>
          </a:solidFill>
          <a:latin typeface="+mn-lt"/>
          <a:ea typeface="+mj-ea"/>
          <a:cs typeface="Open Sans"/>
          <a:sym typeface="Open Sans Light"/>
        </a:defRPr>
      </a:lvl5pPr>
      <a:lvl6pPr marL="3107871" indent="-771071" defTabSz="825500" eaLnBrk="1" hangingPunct="1">
        <a:lnSpc>
          <a:spcPct val="110000"/>
        </a:lnSpc>
        <a:buSzPct val="65000"/>
        <a:buChar char="•"/>
        <a:defRPr sz="5000" spc="200">
          <a:solidFill>
            <a:srgbClr val="3D464D"/>
          </a:solidFill>
          <a:latin typeface="+mj-lt"/>
          <a:ea typeface="+mj-ea"/>
          <a:cs typeface="+mj-cs"/>
          <a:sym typeface="Open Sans Light"/>
        </a:defRPr>
      </a:lvl6pPr>
      <a:lvl7pPr marL="3514271" indent="-771071" defTabSz="825500" eaLnBrk="1" hangingPunct="1">
        <a:lnSpc>
          <a:spcPct val="110000"/>
        </a:lnSpc>
        <a:buSzPct val="65000"/>
        <a:buChar char="•"/>
        <a:defRPr sz="5000" spc="200">
          <a:solidFill>
            <a:srgbClr val="3D464D"/>
          </a:solidFill>
          <a:latin typeface="+mj-lt"/>
          <a:ea typeface="+mj-ea"/>
          <a:cs typeface="+mj-cs"/>
          <a:sym typeface="Open Sans Light"/>
        </a:defRPr>
      </a:lvl7pPr>
      <a:lvl8pPr marL="3920671" indent="-771071" defTabSz="825500" eaLnBrk="1" hangingPunct="1">
        <a:lnSpc>
          <a:spcPct val="110000"/>
        </a:lnSpc>
        <a:buSzPct val="65000"/>
        <a:buChar char="•"/>
        <a:defRPr sz="5000" spc="200">
          <a:solidFill>
            <a:srgbClr val="3D464D"/>
          </a:solidFill>
          <a:latin typeface="+mj-lt"/>
          <a:ea typeface="+mj-ea"/>
          <a:cs typeface="+mj-cs"/>
          <a:sym typeface="Open Sans Light"/>
        </a:defRPr>
      </a:lvl8pPr>
      <a:lvl9pPr marL="4327071" indent="-771071" defTabSz="825500" eaLnBrk="1" hangingPunct="1">
        <a:lnSpc>
          <a:spcPct val="110000"/>
        </a:lnSpc>
        <a:buSzPct val="65000"/>
        <a:buChar char="•"/>
        <a:defRPr sz="5000" spc="200">
          <a:solidFill>
            <a:srgbClr val="3D464D"/>
          </a:solidFill>
          <a:latin typeface="+mj-lt"/>
          <a:ea typeface="+mj-ea"/>
          <a:cs typeface="+mj-cs"/>
          <a:sym typeface="Open Sans Light"/>
        </a:defRPr>
      </a:lvl9pPr>
    </p:bodyStyle>
    <p:otherStyle>
      <a:lvl1pPr marL="420657" indent="-302124" algn="ctr" defTabSz="584200" eaLnBrk="1" hangingPunct="1">
        <a:lnSpc>
          <a:spcPct val="110000"/>
        </a:lnSpc>
        <a:tabLst>
          <a:tab pos="4000500" algn="l"/>
        </a:tabLst>
        <a:defRPr sz="1600" b="1">
          <a:solidFill>
            <a:schemeClr val="tx1"/>
          </a:solidFill>
          <a:latin typeface="+mn-lt"/>
          <a:ea typeface="+mn-ea"/>
          <a:cs typeface="+mn-cs"/>
          <a:sym typeface="Open Sans"/>
        </a:defRPr>
      </a:lvl1pPr>
      <a:lvl2pPr marL="420657" indent="-73524" algn="ctr" defTabSz="584200" eaLnBrk="1" hangingPunct="1">
        <a:lnSpc>
          <a:spcPct val="110000"/>
        </a:lnSpc>
        <a:tabLst>
          <a:tab pos="4000500" algn="l"/>
        </a:tabLst>
        <a:defRPr sz="1600" b="1">
          <a:solidFill>
            <a:schemeClr val="tx1"/>
          </a:solidFill>
          <a:latin typeface="+mn-lt"/>
          <a:ea typeface="+mn-ea"/>
          <a:cs typeface="+mn-cs"/>
          <a:sym typeface="Open Sans"/>
        </a:defRPr>
      </a:lvl2pPr>
      <a:lvl3pPr marL="420657" indent="155075" algn="ctr" defTabSz="584200" eaLnBrk="1" hangingPunct="1">
        <a:lnSpc>
          <a:spcPct val="110000"/>
        </a:lnSpc>
        <a:tabLst>
          <a:tab pos="4000500" algn="l"/>
        </a:tabLst>
        <a:defRPr sz="1600" b="1">
          <a:solidFill>
            <a:schemeClr val="tx1"/>
          </a:solidFill>
          <a:latin typeface="+mn-lt"/>
          <a:ea typeface="+mn-ea"/>
          <a:cs typeface="+mn-cs"/>
          <a:sym typeface="Open Sans"/>
        </a:defRPr>
      </a:lvl3pPr>
      <a:lvl4pPr marL="420657" indent="383675" algn="ctr" defTabSz="584200" eaLnBrk="1" hangingPunct="1">
        <a:lnSpc>
          <a:spcPct val="110000"/>
        </a:lnSpc>
        <a:tabLst>
          <a:tab pos="4000500" algn="l"/>
        </a:tabLst>
        <a:defRPr sz="1600" b="1">
          <a:solidFill>
            <a:schemeClr val="tx1"/>
          </a:solidFill>
          <a:latin typeface="+mn-lt"/>
          <a:ea typeface="+mn-ea"/>
          <a:cs typeface="+mn-cs"/>
          <a:sym typeface="Open Sans"/>
        </a:defRPr>
      </a:lvl4pPr>
      <a:lvl5pPr marL="420657" indent="612275" algn="ctr" defTabSz="584200" eaLnBrk="1" hangingPunct="1">
        <a:lnSpc>
          <a:spcPct val="110000"/>
        </a:lnSpc>
        <a:tabLst>
          <a:tab pos="4000500" algn="l"/>
        </a:tabLst>
        <a:defRPr sz="1600" b="1">
          <a:solidFill>
            <a:schemeClr val="tx1"/>
          </a:solidFill>
          <a:latin typeface="+mn-lt"/>
          <a:ea typeface="+mn-ea"/>
          <a:cs typeface="+mn-cs"/>
          <a:sym typeface="Open Sans"/>
        </a:defRPr>
      </a:lvl5pPr>
      <a:lvl6pPr marL="420657" indent="840875" algn="ctr" defTabSz="584200" eaLnBrk="1" hangingPunct="1">
        <a:lnSpc>
          <a:spcPct val="110000"/>
        </a:lnSpc>
        <a:tabLst>
          <a:tab pos="4000500" algn="l"/>
        </a:tabLst>
        <a:defRPr sz="1600" b="1">
          <a:solidFill>
            <a:schemeClr val="tx1"/>
          </a:solidFill>
          <a:latin typeface="+mn-lt"/>
          <a:ea typeface="+mn-ea"/>
          <a:cs typeface="+mn-cs"/>
          <a:sym typeface="Open Sans"/>
        </a:defRPr>
      </a:lvl6pPr>
      <a:lvl7pPr marL="420657" indent="1069475" algn="ctr" defTabSz="584200" eaLnBrk="1" hangingPunct="1">
        <a:lnSpc>
          <a:spcPct val="110000"/>
        </a:lnSpc>
        <a:tabLst>
          <a:tab pos="4000500" algn="l"/>
        </a:tabLst>
        <a:defRPr sz="1600" b="1">
          <a:solidFill>
            <a:schemeClr val="tx1"/>
          </a:solidFill>
          <a:latin typeface="+mn-lt"/>
          <a:ea typeface="+mn-ea"/>
          <a:cs typeface="+mn-cs"/>
          <a:sym typeface="Open Sans"/>
        </a:defRPr>
      </a:lvl7pPr>
      <a:lvl8pPr marL="420657" indent="1298075" algn="ctr" defTabSz="584200" eaLnBrk="1" hangingPunct="1">
        <a:lnSpc>
          <a:spcPct val="110000"/>
        </a:lnSpc>
        <a:tabLst>
          <a:tab pos="4000500" algn="l"/>
        </a:tabLst>
        <a:defRPr sz="1600" b="1">
          <a:solidFill>
            <a:schemeClr val="tx1"/>
          </a:solidFill>
          <a:latin typeface="+mn-lt"/>
          <a:ea typeface="+mn-ea"/>
          <a:cs typeface="+mn-cs"/>
          <a:sym typeface="Open Sans"/>
        </a:defRPr>
      </a:lvl8pPr>
      <a:lvl9pPr marL="420657" indent="1526675" algn="ctr" defTabSz="584200" eaLnBrk="1" hangingPunct="1">
        <a:lnSpc>
          <a:spcPct val="110000"/>
        </a:lnSpc>
        <a:tabLst>
          <a:tab pos="4000500" algn="l"/>
        </a:tabLst>
        <a:defRPr sz="1600" b="1">
          <a:solidFill>
            <a:schemeClr val="tx1"/>
          </a:solidFill>
          <a:latin typeface="+mn-lt"/>
          <a:ea typeface="+mn-ea"/>
          <a:cs typeface="+mn-cs"/>
          <a:sym typeface="Open San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
        <p:nvSpPr>
          <p:cNvPr id="3" name="Shape 3"/>
          <p:cNvSpPr>
            <a:spLocks noGrp="1"/>
          </p:cNvSpPr>
          <p:nvPr>
            <p:ph type="body" idx="1"/>
          </p:nvPr>
        </p:nvSpPr>
        <p:spPr>
          <a:xfrm>
            <a:off x="2952650" y="3674919"/>
            <a:ext cx="18510350" cy="851708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406400" indent="-406400">
              <a:lnSpc>
                <a:spcPct val="80000"/>
              </a:lnSpc>
              <a:spcBef>
                <a:spcPts val="1500"/>
              </a:spcBef>
              <a:buSzPct val="100000"/>
              <a:buChar char="•"/>
              <a:defRPr sz="4000" spc="159"/>
            </a:lvl2pPr>
            <a:lvl3pPr marL="1003300" indent="-381000">
              <a:lnSpc>
                <a:spcPct val="80000"/>
              </a:lnSpc>
              <a:spcBef>
                <a:spcPts val="1500"/>
              </a:spcBef>
              <a:buSzPct val="110000"/>
              <a:buChar char="-"/>
              <a:defRPr sz="3000" spc="119"/>
            </a:lvl3pPr>
            <a:lvl4pPr marL="1384300" indent="-279400">
              <a:lnSpc>
                <a:spcPct val="80000"/>
              </a:lnSpc>
              <a:spcBef>
                <a:spcPts val="1500"/>
              </a:spcBef>
              <a:buSzPct val="110000"/>
              <a:buChar char="-"/>
              <a:defRPr sz="2000" spc="79"/>
            </a:lvl4pPr>
            <a:lvl5pPr marL="1778000" indent="-215900">
              <a:lnSpc>
                <a:spcPct val="80000"/>
              </a:lnSpc>
              <a:spcBef>
                <a:spcPts val="1500"/>
              </a:spcBef>
              <a:buSzPct val="100000"/>
              <a:buChar char="-"/>
              <a:defRPr sz="2000" spc="79"/>
            </a:lvl5pPr>
          </a:lstStyle>
          <a:p>
            <a:pPr lvl="0">
              <a:defRPr sz="1800" spc="0">
                <a:solidFill>
                  <a:srgbClr val="000000"/>
                </a:solidFill>
              </a:defRPr>
            </a:pPr>
            <a:r>
              <a:rPr sz="5000" spc="200" dirty="0">
                <a:solidFill>
                  <a:srgbClr val="3D464D"/>
                </a:solidFill>
              </a:rPr>
              <a:t>Body Level One</a:t>
            </a:r>
          </a:p>
          <a:p>
            <a:pPr lvl="1">
              <a:defRPr sz="1800" spc="0">
                <a:solidFill>
                  <a:srgbClr val="000000"/>
                </a:solidFill>
              </a:defRPr>
            </a:pPr>
            <a:r>
              <a:rPr sz="4000" spc="159" dirty="0">
                <a:solidFill>
                  <a:srgbClr val="3D464D"/>
                </a:solidFill>
              </a:rPr>
              <a:t>Body Level Two</a:t>
            </a:r>
          </a:p>
          <a:p>
            <a:pPr lvl="2">
              <a:defRPr sz="1800" spc="0">
                <a:solidFill>
                  <a:srgbClr val="000000"/>
                </a:solidFill>
              </a:defRPr>
            </a:pPr>
            <a:r>
              <a:rPr sz="3000" spc="119" dirty="0">
                <a:solidFill>
                  <a:srgbClr val="3D464D"/>
                </a:solidFill>
              </a:rPr>
              <a:t>Body Level Three</a:t>
            </a:r>
          </a:p>
          <a:p>
            <a:pPr lvl="3">
              <a:defRPr sz="1800" spc="0">
                <a:solidFill>
                  <a:srgbClr val="000000"/>
                </a:solidFill>
              </a:defRPr>
            </a:pPr>
            <a:r>
              <a:rPr sz="2000" spc="79" dirty="0">
                <a:solidFill>
                  <a:srgbClr val="3D464D"/>
                </a:solidFill>
              </a:rPr>
              <a:t>Body Level Four</a:t>
            </a:r>
          </a:p>
          <a:p>
            <a:pPr lvl="4">
              <a:defRPr sz="1800" spc="0">
                <a:solidFill>
                  <a:srgbClr val="000000"/>
                </a:solidFill>
              </a:defRPr>
            </a:pPr>
            <a:r>
              <a:rPr sz="2000" spc="79" dirty="0">
                <a:solidFill>
                  <a:srgbClr val="3D464D"/>
                </a:solidFill>
              </a:rPr>
              <a:t>Body Level Five</a:t>
            </a:r>
          </a:p>
        </p:txBody>
      </p:sp>
    </p:spTree>
    <p:extLst>
      <p:ext uri="{BB962C8B-B14F-4D97-AF65-F5344CB8AC3E}">
        <p14:creationId xmlns:p14="http://schemas.microsoft.com/office/powerpoint/2010/main" val="59058248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 id="2147483787" r:id="rId33"/>
    <p:sldLayoutId id="2147483788" r:id="rId34"/>
    <p:sldLayoutId id="2147483789" r:id="rId35"/>
    <p:sldLayoutId id="2147483790" r:id="rId36"/>
    <p:sldLayoutId id="2147483791" r:id="rId37"/>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825500" eaLnBrk="1" hangingPunct="1">
        <a:defRPr sz="8500" b="0" i="0" spc="340">
          <a:solidFill>
            <a:srgbClr val="3D464D"/>
          </a:solidFill>
          <a:latin typeface="+mj-lt"/>
          <a:ea typeface="+mj-ea"/>
          <a:cs typeface="Open Sans"/>
          <a:sym typeface="Open Sans Light"/>
        </a:defRPr>
      </a:lvl1pPr>
      <a:lvl2pPr indent="228600" algn="ctr" defTabSz="825500" eaLnBrk="1" hangingPunct="1">
        <a:defRPr sz="8500" spc="340">
          <a:solidFill>
            <a:srgbClr val="3D464D"/>
          </a:solidFill>
          <a:latin typeface="+mj-lt"/>
          <a:ea typeface="+mj-ea"/>
          <a:cs typeface="+mj-cs"/>
          <a:sym typeface="Open Sans Light"/>
        </a:defRPr>
      </a:lvl2pPr>
      <a:lvl3pPr indent="457200" algn="ctr" defTabSz="825500" eaLnBrk="1" hangingPunct="1">
        <a:defRPr sz="8500" spc="340">
          <a:solidFill>
            <a:srgbClr val="3D464D"/>
          </a:solidFill>
          <a:latin typeface="+mj-lt"/>
          <a:ea typeface="+mj-ea"/>
          <a:cs typeface="+mj-cs"/>
          <a:sym typeface="Open Sans Light"/>
        </a:defRPr>
      </a:lvl3pPr>
      <a:lvl4pPr indent="685800" algn="ctr" defTabSz="825500" eaLnBrk="1" hangingPunct="1">
        <a:defRPr sz="8500" spc="340">
          <a:solidFill>
            <a:srgbClr val="3D464D"/>
          </a:solidFill>
          <a:latin typeface="+mj-lt"/>
          <a:ea typeface="+mj-ea"/>
          <a:cs typeface="+mj-cs"/>
          <a:sym typeface="Open Sans Light"/>
        </a:defRPr>
      </a:lvl4pPr>
      <a:lvl5pPr indent="914400" algn="ctr" defTabSz="825500" eaLnBrk="1" hangingPunct="1">
        <a:defRPr sz="8500" spc="340">
          <a:solidFill>
            <a:srgbClr val="3D464D"/>
          </a:solidFill>
          <a:latin typeface="+mj-lt"/>
          <a:ea typeface="+mj-ea"/>
          <a:cs typeface="+mj-cs"/>
          <a:sym typeface="Open Sans Light"/>
        </a:defRPr>
      </a:lvl5pPr>
      <a:lvl6pPr indent="1143000" algn="ctr" defTabSz="825500" eaLnBrk="1" hangingPunct="1">
        <a:defRPr sz="8500" spc="340">
          <a:solidFill>
            <a:srgbClr val="3D464D"/>
          </a:solidFill>
          <a:latin typeface="+mj-lt"/>
          <a:ea typeface="+mj-ea"/>
          <a:cs typeface="+mj-cs"/>
          <a:sym typeface="Open Sans Light"/>
        </a:defRPr>
      </a:lvl6pPr>
      <a:lvl7pPr indent="1371600" algn="ctr" defTabSz="825500" eaLnBrk="1" hangingPunct="1">
        <a:defRPr sz="8500" spc="340">
          <a:solidFill>
            <a:srgbClr val="3D464D"/>
          </a:solidFill>
          <a:latin typeface="+mj-lt"/>
          <a:ea typeface="+mj-ea"/>
          <a:cs typeface="+mj-cs"/>
          <a:sym typeface="Open Sans Light"/>
        </a:defRPr>
      </a:lvl7pPr>
      <a:lvl8pPr indent="1600200" algn="ctr" defTabSz="825500" eaLnBrk="1" hangingPunct="1">
        <a:defRPr sz="8500" spc="340">
          <a:solidFill>
            <a:srgbClr val="3D464D"/>
          </a:solidFill>
          <a:latin typeface="+mj-lt"/>
          <a:ea typeface="+mj-ea"/>
          <a:cs typeface="+mj-cs"/>
          <a:sym typeface="Open Sans Light"/>
        </a:defRPr>
      </a:lvl8pPr>
      <a:lvl9pPr indent="1828800" algn="ctr" defTabSz="825500" eaLnBrk="1" hangingPunct="1">
        <a:defRPr sz="8500" spc="340">
          <a:solidFill>
            <a:srgbClr val="3D464D"/>
          </a:solidFill>
          <a:latin typeface="+mj-lt"/>
          <a:ea typeface="+mj-ea"/>
          <a:cs typeface="+mj-cs"/>
          <a:sym typeface="Open Sans Light"/>
        </a:defRPr>
      </a:lvl9pPr>
    </p:titleStyle>
    <p:bodyStyle>
      <a:lvl1pPr defTabSz="825500" eaLnBrk="1" hangingPunct="1">
        <a:lnSpc>
          <a:spcPct val="110000"/>
        </a:lnSpc>
        <a:defRPr sz="5000" b="0" i="0" spc="200">
          <a:solidFill>
            <a:srgbClr val="3D464D"/>
          </a:solidFill>
          <a:latin typeface="+mn-lt"/>
          <a:ea typeface="+mj-ea"/>
          <a:cs typeface="Open Sans"/>
          <a:sym typeface="Open Sans Light"/>
        </a:defRPr>
      </a:lvl1pPr>
      <a:lvl2pPr marL="406400" indent="65088" algn="l" defTabSz="825500" eaLnBrk="1" hangingPunct="1">
        <a:lnSpc>
          <a:spcPct val="110000"/>
        </a:lnSpc>
        <a:defRPr sz="5000" b="0" i="0" spc="200">
          <a:solidFill>
            <a:srgbClr val="3D464D"/>
          </a:solidFill>
          <a:latin typeface="+mn-lt"/>
          <a:ea typeface="+mj-ea"/>
          <a:cs typeface="Open Sans"/>
          <a:sym typeface="Open Sans Light"/>
        </a:defRPr>
      </a:lvl2pPr>
      <a:lvl3pPr indent="1155700" defTabSz="825500" eaLnBrk="1" hangingPunct="1">
        <a:lnSpc>
          <a:spcPct val="110000"/>
        </a:lnSpc>
        <a:defRPr sz="5000" b="0" i="0" spc="200">
          <a:solidFill>
            <a:srgbClr val="3D464D"/>
          </a:solidFill>
          <a:latin typeface="+mn-lt"/>
          <a:ea typeface="+mj-ea"/>
          <a:cs typeface="Open Sans"/>
          <a:sym typeface="Open Sans Light"/>
        </a:defRPr>
      </a:lvl3pPr>
      <a:lvl4pPr indent="1524000" defTabSz="825500" eaLnBrk="1" hangingPunct="1">
        <a:lnSpc>
          <a:spcPct val="110000"/>
        </a:lnSpc>
        <a:defRPr sz="5000" b="0" i="0" spc="200">
          <a:solidFill>
            <a:srgbClr val="3D464D"/>
          </a:solidFill>
          <a:latin typeface="+mn-lt"/>
          <a:ea typeface="+mj-ea"/>
          <a:cs typeface="Open Sans"/>
          <a:sym typeface="Open Sans Light"/>
        </a:defRPr>
      </a:lvl4pPr>
      <a:lvl5pPr indent="1930400" defTabSz="825500" eaLnBrk="1" hangingPunct="1">
        <a:lnSpc>
          <a:spcPct val="110000"/>
        </a:lnSpc>
        <a:defRPr sz="5000" b="0" i="0" spc="200">
          <a:solidFill>
            <a:srgbClr val="3D464D"/>
          </a:solidFill>
          <a:latin typeface="+mn-lt"/>
          <a:ea typeface="+mj-ea"/>
          <a:cs typeface="Open Sans"/>
          <a:sym typeface="Open Sans Light"/>
        </a:defRPr>
      </a:lvl5pPr>
      <a:lvl6pPr marL="3107871" indent="-771071" defTabSz="825500" eaLnBrk="1" hangingPunct="1">
        <a:lnSpc>
          <a:spcPct val="110000"/>
        </a:lnSpc>
        <a:buSzPct val="65000"/>
        <a:buChar char="•"/>
        <a:defRPr sz="5000" spc="200">
          <a:solidFill>
            <a:srgbClr val="3D464D"/>
          </a:solidFill>
          <a:latin typeface="+mj-lt"/>
          <a:ea typeface="+mj-ea"/>
          <a:cs typeface="+mj-cs"/>
          <a:sym typeface="Open Sans Light"/>
        </a:defRPr>
      </a:lvl6pPr>
      <a:lvl7pPr marL="3514271" indent="-771071" defTabSz="825500" eaLnBrk="1" hangingPunct="1">
        <a:lnSpc>
          <a:spcPct val="110000"/>
        </a:lnSpc>
        <a:buSzPct val="65000"/>
        <a:buChar char="•"/>
        <a:defRPr sz="5000" spc="200">
          <a:solidFill>
            <a:srgbClr val="3D464D"/>
          </a:solidFill>
          <a:latin typeface="+mj-lt"/>
          <a:ea typeface="+mj-ea"/>
          <a:cs typeface="+mj-cs"/>
          <a:sym typeface="Open Sans Light"/>
        </a:defRPr>
      </a:lvl7pPr>
      <a:lvl8pPr marL="3920671" indent="-771071" defTabSz="825500" eaLnBrk="1" hangingPunct="1">
        <a:lnSpc>
          <a:spcPct val="110000"/>
        </a:lnSpc>
        <a:buSzPct val="65000"/>
        <a:buChar char="•"/>
        <a:defRPr sz="5000" spc="200">
          <a:solidFill>
            <a:srgbClr val="3D464D"/>
          </a:solidFill>
          <a:latin typeface="+mj-lt"/>
          <a:ea typeface="+mj-ea"/>
          <a:cs typeface="+mj-cs"/>
          <a:sym typeface="Open Sans Light"/>
        </a:defRPr>
      </a:lvl8pPr>
      <a:lvl9pPr marL="4327071" indent="-771071" defTabSz="825500" eaLnBrk="1" hangingPunct="1">
        <a:lnSpc>
          <a:spcPct val="110000"/>
        </a:lnSpc>
        <a:buSzPct val="65000"/>
        <a:buChar char="•"/>
        <a:defRPr sz="5000" spc="200">
          <a:solidFill>
            <a:srgbClr val="3D464D"/>
          </a:solidFill>
          <a:latin typeface="+mj-lt"/>
          <a:ea typeface="+mj-ea"/>
          <a:cs typeface="+mj-cs"/>
          <a:sym typeface="Open Sans Light"/>
        </a:defRPr>
      </a:lvl9pPr>
    </p:bodyStyle>
    <p:otherStyle>
      <a:lvl1pPr marL="420657" indent="-302124" algn="ctr" defTabSz="584200" eaLnBrk="1" hangingPunct="1">
        <a:lnSpc>
          <a:spcPct val="110000"/>
        </a:lnSpc>
        <a:tabLst>
          <a:tab pos="4000500" algn="l"/>
        </a:tabLst>
        <a:defRPr sz="1600" b="1">
          <a:solidFill>
            <a:schemeClr val="tx1"/>
          </a:solidFill>
          <a:latin typeface="+mn-lt"/>
          <a:ea typeface="+mn-ea"/>
          <a:cs typeface="+mn-cs"/>
          <a:sym typeface="Open Sans"/>
        </a:defRPr>
      </a:lvl1pPr>
      <a:lvl2pPr marL="420657" indent="-73524" algn="ctr" defTabSz="584200" eaLnBrk="1" hangingPunct="1">
        <a:lnSpc>
          <a:spcPct val="110000"/>
        </a:lnSpc>
        <a:tabLst>
          <a:tab pos="4000500" algn="l"/>
        </a:tabLst>
        <a:defRPr sz="1600" b="1">
          <a:solidFill>
            <a:schemeClr val="tx1"/>
          </a:solidFill>
          <a:latin typeface="+mn-lt"/>
          <a:ea typeface="+mn-ea"/>
          <a:cs typeface="+mn-cs"/>
          <a:sym typeface="Open Sans"/>
        </a:defRPr>
      </a:lvl2pPr>
      <a:lvl3pPr marL="420657" indent="155075" algn="ctr" defTabSz="584200" eaLnBrk="1" hangingPunct="1">
        <a:lnSpc>
          <a:spcPct val="110000"/>
        </a:lnSpc>
        <a:tabLst>
          <a:tab pos="4000500" algn="l"/>
        </a:tabLst>
        <a:defRPr sz="1600" b="1">
          <a:solidFill>
            <a:schemeClr val="tx1"/>
          </a:solidFill>
          <a:latin typeface="+mn-lt"/>
          <a:ea typeface="+mn-ea"/>
          <a:cs typeface="+mn-cs"/>
          <a:sym typeface="Open Sans"/>
        </a:defRPr>
      </a:lvl3pPr>
      <a:lvl4pPr marL="420657" indent="383675" algn="ctr" defTabSz="584200" eaLnBrk="1" hangingPunct="1">
        <a:lnSpc>
          <a:spcPct val="110000"/>
        </a:lnSpc>
        <a:tabLst>
          <a:tab pos="4000500" algn="l"/>
        </a:tabLst>
        <a:defRPr sz="1600" b="1">
          <a:solidFill>
            <a:schemeClr val="tx1"/>
          </a:solidFill>
          <a:latin typeface="+mn-lt"/>
          <a:ea typeface="+mn-ea"/>
          <a:cs typeface="+mn-cs"/>
          <a:sym typeface="Open Sans"/>
        </a:defRPr>
      </a:lvl4pPr>
      <a:lvl5pPr marL="420657" indent="612275" algn="ctr" defTabSz="584200" eaLnBrk="1" hangingPunct="1">
        <a:lnSpc>
          <a:spcPct val="110000"/>
        </a:lnSpc>
        <a:tabLst>
          <a:tab pos="4000500" algn="l"/>
        </a:tabLst>
        <a:defRPr sz="1600" b="1">
          <a:solidFill>
            <a:schemeClr val="tx1"/>
          </a:solidFill>
          <a:latin typeface="+mn-lt"/>
          <a:ea typeface="+mn-ea"/>
          <a:cs typeface="+mn-cs"/>
          <a:sym typeface="Open Sans"/>
        </a:defRPr>
      </a:lvl5pPr>
      <a:lvl6pPr marL="420657" indent="840875" algn="ctr" defTabSz="584200" eaLnBrk="1" hangingPunct="1">
        <a:lnSpc>
          <a:spcPct val="110000"/>
        </a:lnSpc>
        <a:tabLst>
          <a:tab pos="4000500" algn="l"/>
        </a:tabLst>
        <a:defRPr sz="1600" b="1">
          <a:solidFill>
            <a:schemeClr val="tx1"/>
          </a:solidFill>
          <a:latin typeface="+mn-lt"/>
          <a:ea typeface="+mn-ea"/>
          <a:cs typeface="+mn-cs"/>
          <a:sym typeface="Open Sans"/>
        </a:defRPr>
      </a:lvl6pPr>
      <a:lvl7pPr marL="420657" indent="1069475" algn="ctr" defTabSz="584200" eaLnBrk="1" hangingPunct="1">
        <a:lnSpc>
          <a:spcPct val="110000"/>
        </a:lnSpc>
        <a:tabLst>
          <a:tab pos="4000500" algn="l"/>
        </a:tabLst>
        <a:defRPr sz="1600" b="1">
          <a:solidFill>
            <a:schemeClr val="tx1"/>
          </a:solidFill>
          <a:latin typeface="+mn-lt"/>
          <a:ea typeface="+mn-ea"/>
          <a:cs typeface="+mn-cs"/>
          <a:sym typeface="Open Sans"/>
        </a:defRPr>
      </a:lvl7pPr>
      <a:lvl8pPr marL="420657" indent="1298075" algn="ctr" defTabSz="584200" eaLnBrk="1" hangingPunct="1">
        <a:lnSpc>
          <a:spcPct val="110000"/>
        </a:lnSpc>
        <a:tabLst>
          <a:tab pos="4000500" algn="l"/>
        </a:tabLst>
        <a:defRPr sz="1600" b="1">
          <a:solidFill>
            <a:schemeClr val="tx1"/>
          </a:solidFill>
          <a:latin typeface="+mn-lt"/>
          <a:ea typeface="+mn-ea"/>
          <a:cs typeface="+mn-cs"/>
          <a:sym typeface="Open Sans"/>
        </a:defRPr>
      </a:lvl8pPr>
      <a:lvl9pPr marL="420657" indent="1526675" algn="ctr" defTabSz="584200" eaLnBrk="1" hangingPunct="1">
        <a:lnSpc>
          <a:spcPct val="110000"/>
        </a:lnSpc>
        <a:tabLst>
          <a:tab pos="4000500" algn="l"/>
        </a:tabLst>
        <a:defRPr sz="1600" b="1">
          <a:solidFill>
            <a:schemeClr val="tx1"/>
          </a:solidFill>
          <a:latin typeface="+mn-lt"/>
          <a:ea typeface="+mn-ea"/>
          <a:cs typeface="+mn-cs"/>
          <a:sym typeface="Open San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952650" y="1238051"/>
            <a:ext cx="1847870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spc="0">
                <a:solidFill>
                  <a:srgbClr val="000000"/>
                </a:solidFill>
              </a:defRPr>
            </a:pPr>
            <a:r>
              <a:rPr sz="8500" spc="340">
                <a:solidFill>
                  <a:srgbClr val="3D464D"/>
                </a:solidFill>
              </a:rPr>
              <a:t>Title Text</a:t>
            </a:r>
          </a:p>
        </p:txBody>
      </p:sp>
      <p:sp>
        <p:nvSpPr>
          <p:cNvPr id="3" name="Shape 3"/>
          <p:cNvSpPr>
            <a:spLocks noGrp="1"/>
          </p:cNvSpPr>
          <p:nvPr>
            <p:ph type="body" idx="1"/>
          </p:nvPr>
        </p:nvSpPr>
        <p:spPr>
          <a:xfrm>
            <a:off x="2921000" y="3467100"/>
            <a:ext cx="18542000" cy="87630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406400" indent="-406400">
              <a:lnSpc>
                <a:spcPct val="80000"/>
              </a:lnSpc>
              <a:spcBef>
                <a:spcPts val="1500"/>
              </a:spcBef>
              <a:buSzPct val="100000"/>
              <a:buChar char="•"/>
              <a:defRPr sz="4000" spc="159"/>
            </a:lvl2pPr>
            <a:lvl3pPr marL="1003300" indent="-381000">
              <a:lnSpc>
                <a:spcPct val="80000"/>
              </a:lnSpc>
              <a:spcBef>
                <a:spcPts val="1500"/>
              </a:spcBef>
              <a:buSzPct val="110000"/>
              <a:buChar char="-"/>
              <a:defRPr sz="3000" spc="119"/>
            </a:lvl3pPr>
            <a:lvl4pPr marL="1384300" indent="-279400">
              <a:lnSpc>
                <a:spcPct val="80000"/>
              </a:lnSpc>
              <a:spcBef>
                <a:spcPts val="1500"/>
              </a:spcBef>
              <a:buSzPct val="110000"/>
              <a:buChar char="-"/>
              <a:defRPr sz="2000" spc="79"/>
            </a:lvl4pPr>
            <a:lvl5pPr marL="1778000" indent="-215900">
              <a:lnSpc>
                <a:spcPct val="80000"/>
              </a:lnSpc>
              <a:spcBef>
                <a:spcPts val="1500"/>
              </a:spcBef>
              <a:buSzPct val="100000"/>
              <a:buChar char="-"/>
              <a:defRPr sz="2000" spc="79"/>
            </a:lvl5pPr>
          </a:lstStyle>
          <a:p>
            <a:pPr lvl="0">
              <a:defRPr sz="1800" spc="0">
                <a:solidFill>
                  <a:srgbClr val="000000"/>
                </a:solidFill>
              </a:defRPr>
            </a:pPr>
            <a:r>
              <a:rPr sz="5000" spc="200">
                <a:solidFill>
                  <a:srgbClr val="3D464D"/>
                </a:solidFill>
              </a:rPr>
              <a:t>Body Level One</a:t>
            </a:r>
          </a:p>
          <a:p>
            <a:pPr lvl="1">
              <a:defRPr sz="1800" spc="0">
                <a:solidFill>
                  <a:srgbClr val="000000"/>
                </a:solidFill>
              </a:defRPr>
            </a:pPr>
            <a:r>
              <a:rPr sz="4000" spc="159">
                <a:solidFill>
                  <a:srgbClr val="3D464D"/>
                </a:solidFill>
              </a:rPr>
              <a:t>Body Level Two</a:t>
            </a:r>
          </a:p>
          <a:p>
            <a:pPr lvl="2">
              <a:defRPr sz="1800" spc="0">
                <a:solidFill>
                  <a:srgbClr val="000000"/>
                </a:solidFill>
              </a:defRPr>
            </a:pPr>
            <a:r>
              <a:rPr sz="3000" spc="119">
                <a:solidFill>
                  <a:srgbClr val="3D464D"/>
                </a:solidFill>
              </a:rPr>
              <a:t>Body Level Three</a:t>
            </a:r>
          </a:p>
          <a:p>
            <a:pPr lvl="3">
              <a:defRPr sz="1800" spc="0">
                <a:solidFill>
                  <a:srgbClr val="000000"/>
                </a:solidFill>
              </a:defRPr>
            </a:pPr>
            <a:r>
              <a:rPr sz="2000" spc="79">
                <a:solidFill>
                  <a:srgbClr val="3D464D"/>
                </a:solidFill>
              </a:rPr>
              <a:t>Body Level Four</a:t>
            </a:r>
          </a:p>
          <a:p>
            <a:pPr lvl="4">
              <a:defRPr sz="1800" spc="0">
                <a:solidFill>
                  <a:srgbClr val="000000"/>
                </a:solidFill>
              </a:defRPr>
            </a:pPr>
            <a:r>
              <a:rPr sz="2000" spc="79">
                <a:solidFill>
                  <a:srgbClr val="3D464D"/>
                </a:solidFill>
              </a:rPr>
              <a:t>Body Level Five</a:t>
            </a:r>
          </a:p>
        </p:txBody>
      </p:sp>
    </p:spTree>
    <p:extLst>
      <p:ext uri="{BB962C8B-B14F-4D97-AF65-F5344CB8AC3E}">
        <p14:creationId xmlns:p14="http://schemas.microsoft.com/office/powerpoint/2010/main" val="10973479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9" r:id="rId6"/>
    <p:sldLayoutId id="2147483800" r:id="rId7"/>
    <p:sldLayoutId id="2147483801" r:id="rId8"/>
  </p:sldLayoutIdLst>
  <p:transition xmlns:p14="http://schemas.microsoft.com/office/powerpoint/2010/main" spd="med"/>
  <p:txStyles>
    <p:titleStyle>
      <a:lvl1pPr algn="ctr" defTabSz="825500">
        <a:defRPr sz="8500" spc="340">
          <a:solidFill>
            <a:srgbClr val="3D464D"/>
          </a:solidFill>
          <a:latin typeface="+mj-lt"/>
          <a:ea typeface="+mj-ea"/>
          <a:cs typeface="+mj-cs"/>
          <a:sym typeface="Open Sans Light"/>
        </a:defRPr>
      </a:lvl1pPr>
      <a:lvl2pPr indent="228600" algn="ctr" defTabSz="825500">
        <a:defRPr sz="8500" spc="340">
          <a:solidFill>
            <a:srgbClr val="3D464D"/>
          </a:solidFill>
          <a:latin typeface="+mj-lt"/>
          <a:ea typeface="+mj-ea"/>
          <a:cs typeface="+mj-cs"/>
          <a:sym typeface="Open Sans Light"/>
        </a:defRPr>
      </a:lvl2pPr>
      <a:lvl3pPr indent="457200" algn="ctr" defTabSz="825500">
        <a:defRPr sz="8500" spc="340">
          <a:solidFill>
            <a:srgbClr val="3D464D"/>
          </a:solidFill>
          <a:latin typeface="+mj-lt"/>
          <a:ea typeface="+mj-ea"/>
          <a:cs typeface="+mj-cs"/>
          <a:sym typeface="Open Sans Light"/>
        </a:defRPr>
      </a:lvl3pPr>
      <a:lvl4pPr indent="685800" algn="ctr" defTabSz="825500">
        <a:defRPr sz="8500" spc="340">
          <a:solidFill>
            <a:srgbClr val="3D464D"/>
          </a:solidFill>
          <a:latin typeface="+mj-lt"/>
          <a:ea typeface="+mj-ea"/>
          <a:cs typeface="+mj-cs"/>
          <a:sym typeface="Open Sans Light"/>
        </a:defRPr>
      </a:lvl4pPr>
      <a:lvl5pPr indent="914400" algn="ctr" defTabSz="825500">
        <a:defRPr sz="8500" spc="340">
          <a:solidFill>
            <a:srgbClr val="3D464D"/>
          </a:solidFill>
          <a:latin typeface="+mj-lt"/>
          <a:ea typeface="+mj-ea"/>
          <a:cs typeface="+mj-cs"/>
          <a:sym typeface="Open Sans Light"/>
        </a:defRPr>
      </a:lvl5pPr>
      <a:lvl6pPr indent="1143000" algn="ctr" defTabSz="825500">
        <a:defRPr sz="8500" spc="340">
          <a:solidFill>
            <a:srgbClr val="3D464D"/>
          </a:solidFill>
          <a:latin typeface="+mj-lt"/>
          <a:ea typeface="+mj-ea"/>
          <a:cs typeface="+mj-cs"/>
          <a:sym typeface="Open Sans Light"/>
        </a:defRPr>
      </a:lvl6pPr>
      <a:lvl7pPr indent="1371600" algn="ctr" defTabSz="825500">
        <a:defRPr sz="8500" spc="340">
          <a:solidFill>
            <a:srgbClr val="3D464D"/>
          </a:solidFill>
          <a:latin typeface="+mj-lt"/>
          <a:ea typeface="+mj-ea"/>
          <a:cs typeface="+mj-cs"/>
          <a:sym typeface="Open Sans Light"/>
        </a:defRPr>
      </a:lvl7pPr>
      <a:lvl8pPr indent="1600200" algn="ctr" defTabSz="825500">
        <a:defRPr sz="8500" spc="340">
          <a:solidFill>
            <a:srgbClr val="3D464D"/>
          </a:solidFill>
          <a:latin typeface="+mj-lt"/>
          <a:ea typeface="+mj-ea"/>
          <a:cs typeface="+mj-cs"/>
          <a:sym typeface="Open Sans Light"/>
        </a:defRPr>
      </a:lvl8pPr>
      <a:lvl9pPr indent="1828800" algn="ctr" defTabSz="825500">
        <a:defRPr sz="8500" spc="340">
          <a:solidFill>
            <a:srgbClr val="3D464D"/>
          </a:solidFill>
          <a:latin typeface="+mj-lt"/>
          <a:ea typeface="+mj-ea"/>
          <a:cs typeface="+mj-cs"/>
          <a:sym typeface="Open Sans Light"/>
        </a:defRPr>
      </a:lvl9pPr>
    </p:titleStyle>
    <p:bodyStyle>
      <a:lvl1pPr defTabSz="825500">
        <a:lnSpc>
          <a:spcPct val="110000"/>
        </a:lnSpc>
        <a:defRPr sz="5000" spc="200">
          <a:solidFill>
            <a:srgbClr val="3D464D"/>
          </a:solidFill>
          <a:latin typeface="+mj-lt"/>
          <a:ea typeface="+mj-ea"/>
          <a:cs typeface="+mj-cs"/>
          <a:sym typeface="Open Sans Light"/>
        </a:defRPr>
      </a:lvl1pPr>
      <a:lvl2pPr indent="635000" defTabSz="825500">
        <a:lnSpc>
          <a:spcPct val="110000"/>
        </a:lnSpc>
        <a:defRPr sz="5000" spc="200">
          <a:solidFill>
            <a:srgbClr val="3D464D"/>
          </a:solidFill>
          <a:latin typeface="+mj-lt"/>
          <a:ea typeface="+mj-ea"/>
          <a:cs typeface="+mj-cs"/>
          <a:sym typeface="Open Sans Light"/>
        </a:defRPr>
      </a:lvl2pPr>
      <a:lvl3pPr indent="1155700" defTabSz="825500">
        <a:lnSpc>
          <a:spcPct val="110000"/>
        </a:lnSpc>
        <a:defRPr sz="5000" spc="200">
          <a:solidFill>
            <a:srgbClr val="3D464D"/>
          </a:solidFill>
          <a:latin typeface="+mj-lt"/>
          <a:ea typeface="+mj-ea"/>
          <a:cs typeface="+mj-cs"/>
          <a:sym typeface="Open Sans Light"/>
        </a:defRPr>
      </a:lvl3pPr>
      <a:lvl4pPr indent="1524000" defTabSz="825500">
        <a:lnSpc>
          <a:spcPct val="110000"/>
        </a:lnSpc>
        <a:defRPr sz="5000" spc="200">
          <a:solidFill>
            <a:srgbClr val="3D464D"/>
          </a:solidFill>
          <a:latin typeface="+mj-lt"/>
          <a:ea typeface="+mj-ea"/>
          <a:cs typeface="+mj-cs"/>
          <a:sym typeface="Open Sans Light"/>
        </a:defRPr>
      </a:lvl4pPr>
      <a:lvl5pPr indent="1930400" defTabSz="825500">
        <a:lnSpc>
          <a:spcPct val="110000"/>
        </a:lnSpc>
        <a:defRPr sz="5000" spc="200">
          <a:solidFill>
            <a:srgbClr val="3D464D"/>
          </a:solidFill>
          <a:latin typeface="+mj-lt"/>
          <a:ea typeface="+mj-ea"/>
          <a:cs typeface="+mj-cs"/>
          <a:sym typeface="Open Sans Light"/>
        </a:defRPr>
      </a:lvl5pPr>
      <a:lvl6pPr marL="3107871" indent="-771071" defTabSz="825500">
        <a:lnSpc>
          <a:spcPct val="110000"/>
        </a:lnSpc>
        <a:buSzPct val="65000"/>
        <a:buChar char="•"/>
        <a:defRPr sz="5000" spc="200">
          <a:solidFill>
            <a:srgbClr val="3D464D"/>
          </a:solidFill>
          <a:latin typeface="+mj-lt"/>
          <a:ea typeface="+mj-ea"/>
          <a:cs typeface="+mj-cs"/>
          <a:sym typeface="Open Sans Light"/>
        </a:defRPr>
      </a:lvl6pPr>
      <a:lvl7pPr marL="3514271" indent="-771071" defTabSz="825500">
        <a:lnSpc>
          <a:spcPct val="110000"/>
        </a:lnSpc>
        <a:buSzPct val="65000"/>
        <a:buChar char="•"/>
        <a:defRPr sz="5000" spc="200">
          <a:solidFill>
            <a:srgbClr val="3D464D"/>
          </a:solidFill>
          <a:latin typeface="+mj-lt"/>
          <a:ea typeface="+mj-ea"/>
          <a:cs typeface="+mj-cs"/>
          <a:sym typeface="Open Sans Light"/>
        </a:defRPr>
      </a:lvl7pPr>
      <a:lvl8pPr marL="3920671" indent="-771071" defTabSz="825500">
        <a:lnSpc>
          <a:spcPct val="110000"/>
        </a:lnSpc>
        <a:buSzPct val="65000"/>
        <a:buChar char="•"/>
        <a:defRPr sz="5000" spc="200">
          <a:solidFill>
            <a:srgbClr val="3D464D"/>
          </a:solidFill>
          <a:latin typeface="+mj-lt"/>
          <a:ea typeface="+mj-ea"/>
          <a:cs typeface="+mj-cs"/>
          <a:sym typeface="Open Sans Light"/>
        </a:defRPr>
      </a:lvl8pPr>
      <a:lvl9pPr marL="4327071" indent="-771071" defTabSz="825500">
        <a:lnSpc>
          <a:spcPct val="110000"/>
        </a:lnSpc>
        <a:buSzPct val="65000"/>
        <a:buChar char="•"/>
        <a:defRPr sz="5000" spc="200">
          <a:solidFill>
            <a:srgbClr val="3D464D"/>
          </a:solidFill>
          <a:latin typeface="+mj-lt"/>
          <a:ea typeface="+mj-ea"/>
          <a:cs typeface="+mj-cs"/>
          <a:sym typeface="Open Sans Light"/>
        </a:defRPr>
      </a:lvl9pPr>
    </p:bodyStyle>
    <p:otherStyle>
      <a:lvl1pPr marL="420657" indent="-302124" algn="ctr" defTabSz="584200">
        <a:lnSpc>
          <a:spcPct val="110000"/>
        </a:lnSpc>
        <a:defRPr sz="2300" b="1">
          <a:solidFill>
            <a:schemeClr val="tx1"/>
          </a:solidFill>
          <a:latin typeface="+mn-lt"/>
          <a:ea typeface="+mn-ea"/>
          <a:cs typeface="+mn-cs"/>
          <a:sym typeface="Open Sans"/>
        </a:defRPr>
      </a:lvl1pPr>
      <a:lvl2pPr marL="420657" indent="-73524" algn="ctr" defTabSz="584200">
        <a:lnSpc>
          <a:spcPct val="110000"/>
        </a:lnSpc>
        <a:defRPr sz="2300" b="1">
          <a:solidFill>
            <a:schemeClr val="tx1"/>
          </a:solidFill>
          <a:latin typeface="+mn-lt"/>
          <a:ea typeface="+mn-ea"/>
          <a:cs typeface="+mn-cs"/>
          <a:sym typeface="Open Sans"/>
        </a:defRPr>
      </a:lvl2pPr>
      <a:lvl3pPr marL="420657" indent="155075" algn="ctr" defTabSz="584200">
        <a:lnSpc>
          <a:spcPct val="110000"/>
        </a:lnSpc>
        <a:defRPr sz="2300" b="1">
          <a:solidFill>
            <a:schemeClr val="tx1"/>
          </a:solidFill>
          <a:latin typeface="+mn-lt"/>
          <a:ea typeface="+mn-ea"/>
          <a:cs typeface="+mn-cs"/>
          <a:sym typeface="Open Sans"/>
        </a:defRPr>
      </a:lvl3pPr>
      <a:lvl4pPr marL="420657" indent="383675" algn="ctr" defTabSz="584200">
        <a:lnSpc>
          <a:spcPct val="110000"/>
        </a:lnSpc>
        <a:defRPr sz="2300" b="1">
          <a:solidFill>
            <a:schemeClr val="tx1"/>
          </a:solidFill>
          <a:latin typeface="+mn-lt"/>
          <a:ea typeface="+mn-ea"/>
          <a:cs typeface="+mn-cs"/>
          <a:sym typeface="Open Sans"/>
        </a:defRPr>
      </a:lvl4pPr>
      <a:lvl5pPr marL="420657" indent="612275" algn="ctr" defTabSz="584200">
        <a:lnSpc>
          <a:spcPct val="110000"/>
        </a:lnSpc>
        <a:defRPr sz="2300" b="1">
          <a:solidFill>
            <a:schemeClr val="tx1"/>
          </a:solidFill>
          <a:latin typeface="+mn-lt"/>
          <a:ea typeface="+mn-ea"/>
          <a:cs typeface="+mn-cs"/>
          <a:sym typeface="Open Sans"/>
        </a:defRPr>
      </a:lvl5pPr>
      <a:lvl6pPr marL="420657" indent="840875" algn="ctr" defTabSz="584200">
        <a:lnSpc>
          <a:spcPct val="110000"/>
        </a:lnSpc>
        <a:defRPr sz="2300" b="1">
          <a:solidFill>
            <a:schemeClr val="tx1"/>
          </a:solidFill>
          <a:latin typeface="+mn-lt"/>
          <a:ea typeface="+mn-ea"/>
          <a:cs typeface="+mn-cs"/>
          <a:sym typeface="Open Sans"/>
        </a:defRPr>
      </a:lvl6pPr>
      <a:lvl7pPr marL="420657" indent="1069475" algn="ctr" defTabSz="584200">
        <a:lnSpc>
          <a:spcPct val="110000"/>
        </a:lnSpc>
        <a:defRPr sz="2300" b="1">
          <a:solidFill>
            <a:schemeClr val="tx1"/>
          </a:solidFill>
          <a:latin typeface="+mn-lt"/>
          <a:ea typeface="+mn-ea"/>
          <a:cs typeface="+mn-cs"/>
          <a:sym typeface="Open Sans"/>
        </a:defRPr>
      </a:lvl7pPr>
      <a:lvl8pPr marL="420657" indent="1298075" algn="ctr" defTabSz="584200">
        <a:lnSpc>
          <a:spcPct val="110000"/>
        </a:lnSpc>
        <a:defRPr sz="2300" b="1">
          <a:solidFill>
            <a:schemeClr val="tx1"/>
          </a:solidFill>
          <a:latin typeface="+mn-lt"/>
          <a:ea typeface="+mn-ea"/>
          <a:cs typeface="+mn-cs"/>
          <a:sym typeface="Open Sans"/>
        </a:defRPr>
      </a:lvl8pPr>
      <a:lvl9pPr marL="420657" indent="1526675" algn="ctr" defTabSz="584200">
        <a:lnSpc>
          <a:spcPct val="110000"/>
        </a:lnSpc>
        <a:defRPr sz="2300" b="1">
          <a:solidFill>
            <a:schemeClr val="tx1"/>
          </a:solidFill>
          <a:latin typeface="+mn-lt"/>
          <a:ea typeface="+mn-ea"/>
          <a:cs typeface="+mn-cs"/>
          <a:sym typeface="Open San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9541" y="914400"/>
            <a:ext cx="20817547" cy="1920876"/>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11774" y="3200403"/>
            <a:ext cx="20795315" cy="9051926"/>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702934" y="12801603"/>
            <a:ext cx="5689600" cy="641350"/>
          </a:xfrm>
          <a:prstGeom prst="rect">
            <a:avLst/>
          </a:prstGeom>
        </p:spPr>
        <p:txBody>
          <a:bodyPr vert="horz" lIns="182907" tIns="91454" rIns="182907" bIns="91454" rtlCol="0" anchor="ctr"/>
          <a:lstStyle>
            <a:lvl1pPr algn="l">
              <a:defRPr sz="2400">
                <a:solidFill>
                  <a:schemeClr val="tx1">
                    <a:tint val="75000"/>
                  </a:schemeClr>
                </a:solidFill>
              </a:defRPr>
            </a:lvl1pPr>
          </a:lstStyle>
          <a:p>
            <a:pPr defTabSz="1828708" rtl="0">
              <a:spcBef>
                <a:spcPts val="0"/>
              </a:spcBef>
            </a:pPr>
            <a:fld id="{A93AB979-DC40-4329-A2E6-7070D961F2A9}" type="datetime1">
              <a:rPr lang="en-US" kern="1200" spc="0" smtClean="0">
                <a:solidFill>
                  <a:srgbClr val="2E363C">
                    <a:tint val="75000"/>
                  </a:srgbClr>
                </a:solidFill>
                <a:latin typeface="Open Sans Light"/>
              </a:rPr>
              <a:pPr defTabSz="1828708" rtl="0">
                <a:spcBef>
                  <a:spcPts val="0"/>
                </a:spcBef>
              </a:pPr>
              <a:t>21/05/15</a:t>
            </a:fld>
            <a:endParaRPr lang="en-US" kern="1200" spc="0">
              <a:solidFill>
                <a:srgbClr val="2E363C">
                  <a:tint val="75000"/>
                </a:srgbClr>
              </a:solidFill>
              <a:latin typeface="Open Sans Light"/>
            </a:endParaRPr>
          </a:p>
        </p:txBody>
      </p:sp>
      <p:sp>
        <p:nvSpPr>
          <p:cNvPr id="6" name="Slide Number Placeholder 5"/>
          <p:cNvSpPr>
            <a:spLocks noGrp="1"/>
          </p:cNvSpPr>
          <p:nvPr>
            <p:ph type="sldNum" sz="quarter" idx="4"/>
          </p:nvPr>
        </p:nvSpPr>
        <p:spPr>
          <a:xfrm>
            <a:off x="16860045" y="12801603"/>
            <a:ext cx="5689600" cy="641350"/>
          </a:xfrm>
          <a:prstGeom prst="rect">
            <a:avLst/>
          </a:prstGeom>
        </p:spPr>
        <p:txBody>
          <a:bodyPr vert="horz" lIns="182907" tIns="91454" rIns="182907" bIns="91454" rtlCol="0" anchor="ctr"/>
          <a:lstStyle>
            <a:lvl1pPr algn="r">
              <a:defRPr sz="2400">
                <a:solidFill>
                  <a:schemeClr val="tx1">
                    <a:tint val="75000"/>
                  </a:schemeClr>
                </a:solidFill>
              </a:defRPr>
            </a:lvl1pPr>
          </a:lstStyle>
          <a:p>
            <a:pPr defTabSz="1828708" rtl="0">
              <a:spcBef>
                <a:spcPts val="0"/>
              </a:spcBef>
            </a:pPr>
            <a:fld id="{DF5BD53A-379D-4DE4-999A-7C06D11EEC62}" type="slidenum">
              <a:rPr lang="en-US" kern="1200" spc="0" smtClean="0">
                <a:solidFill>
                  <a:srgbClr val="2E363C">
                    <a:tint val="75000"/>
                  </a:srgbClr>
                </a:solidFill>
                <a:latin typeface="Open Sans Light"/>
              </a:rPr>
              <a:pPr defTabSz="1828708" rtl="0">
                <a:spcBef>
                  <a:spcPts val="0"/>
                </a:spcBef>
              </a:pPr>
              <a:t>‹#›</a:t>
            </a:fld>
            <a:endParaRPr lang="en-US" kern="1200" spc="0">
              <a:solidFill>
                <a:srgbClr val="2E363C">
                  <a:tint val="75000"/>
                </a:srgbClr>
              </a:solidFill>
              <a:latin typeface="Open Sans Light"/>
            </a:endParaRPr>
          </a:p>
        </p:txBody>
      </p:sp>
    </p:spTree>
    <p:extLst>
      <p:ext uri="{BB962C8B-B14F-4D97-AF65-F5344CB8AC3E}">
        <p14:creationId xmlns:p14="http://schemas.microsoft.com/office/powerpoint/2010/main" val="47888235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timing>
    <p:tnLst>
      <p:par>
        <p:cTn xmlns:p14="http://schemas.microsoft.com/office/powerpoint/2010/main" id="1" dur="indefinite" restart="never" nodeType="tmRoot"/>
      </p:par>
    </p:tnLst>
  </p:timing>
  <p:hf hdr="0" ftr="0"/>
  <p:txStyles>
    <p:titleStyle>
      <a:lvl1pPr algn="ctr" defTabSz="1828708" rtl="0" eaLnBrk="1" latinLnBrk="0" hangingPunct="1">
        <a:spcBef>
          <a:spcPct val="0"/>
        </a:spcBef>
        <a:buNone/>
        <a:defRPr sz="7200" kern="1200">
          <a:solidFill>
            <a:schemeClr val="tx1"/>
          </a:solidFill>
          <a:latin typeface="+mj-lt"/>
          <a:ea typeface="+mj-ea"/>
          <a:cs typeface="+mj-cs"/>
        </a:defRPr>
      </a:lvl1pPr>
    </p:titleStyle>
    <p:bodyStyle>
      <a:lvl1pPr marL="0" indent="0" algn="l" defTabSz="1828708"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1pPr>
      <a:lvl2pPr marL="1022299" indent="-571472" algn="l" defTabSz="182870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822359" indent="-457177" algn="l" defTabSz="1828708" rtl="0" eaLnBrk="1" latinLnBrk="0" hangingPunct="1">
        <a:spcBef>
          <a:spcPct val="20000"/>
        </a:spcBef>
        <a:buFont typeface="Open Sans Light" panose="020B0306030504020204" pitchFamily="34" charset="0"/>
        <a:buChar char="-"/>
        <a:defRPr sz="3200" kern="1200">
          <a:solidFill>
            <a:schemeClr val="tx1"/>
          </a:solidFill>
          <a:latin typeface="+mn-lt"/>
          <a:ea typeface="+mn-ea"/>
          <a:cs typeface="+mn-cs"/>
        </a:defRPr>
      </a:lvl3pPr>
      <a:lvl4pPr marL="2765287" indent="-457177" algn="l" defTabSz="1828708" rtl="0" eaLnBrk="1" latinLnBrk="0" hangingPunct="1">
        <a:spcBef>
          <a:spcPct val="20000"/>
        </a:spcBef>
        <a:buFont typeface="Open Sans Light" panose="020B0306030504020204" pitchFamily="34" charset="0"/>
        <a:buChar char="-"/>
        <a:defRPr sz="2800" kern="1200">
          <a:solidFill>
            <a:schemeClr val="tx1"/>
          </a:solidFill>
          <a:latin typeface="+mn-lt"/>
          <a:ea typeface="+mn-ea"/>
          <a:cs typeface="+mn-cs"/>
        </a:defRPr>
      </a:lvl4pPr>
      <a:lvl5pPr marL="3651068" indent="-457177" algn="l" defTabSz="1828708" rtl="0" eaLnBrk="1" latinLnBrk="0" hangingPunct="1">
        <a:spcBef>
          <a:spcPct val="20000"/>
        </a:spcBef>
        <a:buFont typeface="Open Sans Light" panose="020B0306030504020204" pitchFamily="34" charset="0"/>
        <a:buChar char="-"/>
        <a:defRPr sz="2800" kern="1200">
          <a:solidFill>
            <a:schemeClr val="tx1"/>
          </a:solidFill>
          <a:latin typeface="+mn-lt"/>
          <a:ea typeface="+mn-ea"/>
          <a:cs typeface="+mn-cs"/>
        </a:defRPr>
      </a:lvl5pPr>
      <a:lvl6pPr marL="5028948" indent="-457177" algn="l" defTabSz="1828708"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303" indent="-457177" algn="l" defTabSz="1828708"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7656" indent="-457177" algn="l" defTabSz="1828708"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012" indent="-457177" algn="l" defTabSz="1828708"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708" rtl="0" eaLnBrk="1" latinLnBrk="0" hangingPunct="1">
        <a:defRPr sz="3600" kern="1200">
          <a:solidFill>
            <a:schemeClr val="tx1"/>
          </a:solidFill>
          <a:latin typeface="+mn-lt"/>
          <a:ea typeface="+mn-ea"/>
          <a:cs typeface="+mn-cs"/>
        </a:defRPr>
      </a:lvl1pPr>
      <a:lvl2pPr marL="914355" algn="l" defTabSz="1828708" rtl="0" eaLnBrk="1" latinLnBrk="0" hangingPunct="1">
        <a:defRPr sz="3600" kern="1200">
          <a:solidFill>
            <a:schemeClr val="tx1"/>
          </a:solidFill>
          <a:latin typeface="+mn-lt"/>
          <a:ea typeface="+mn-ea"/>
          <a:cs typeface="+mn-cs"/>
        </a:defRPr>
      </a:lvl2pPr>
      <a:lvl3pPr marL="1828708" algn="l" defTabSz="1828708" rtl="0" eaLnBrk="1" latinLnBrk="0" hangingPunct="1">
        <a:defRPr sz="3600" kern="1200">
          <a:solidFill>
            <a:schemeClr val="tx1"/>
          </a:solidFill>
          <a:latin typeface="+mn-lt"/>
          <a:ea typeface="+mn-ea"/>
          <a:cs typeface="+mn-cs"/>
        </a:defRPr>
      </a:lvl3pPr>
      <a:lvl4pPr marL="2743063" algn="l" defTabSz="1828708" rtl="0" eaLnBrk="1" latinLnBrk="0" hangingPunct="1">
        <a:defRPr sz="3600" kern="1200">
          <a:solidFill>
            <a:schemeClr val="tx1"/>
          </a:solidFill>
          <a:latin typeface="+mn-lt"/>
          <a:ea typeface="+mn-ea"/>
          <a:cs typeface="+mn-cs"/>
        </a:defRPr>
      </a:lvl4pPr>
      <a:lvl5pPr marL="3657417" algn="l" defTabSz="1828708" rtl="0" eaLnBrk="1" latinLnBrk="0" hangingPunct="1">
        <a:defRPr sz="3600" kern="1200">
          <a:solidFill>
            <a:schemeClr val="tx1"/>
          </a:solidFill>
          <a:latin typeface="+mn-lt"/>
          <a:ea typeface="+mn-ea"/>
          <a:cs typeface="+mn-cs"/>
        </a:defRPr>
      </a:lvl5pPr>
      <a:lvl6pPr marL="4571772" algn="l" defTabSz="1828708" rtl="0" eaLnBrk="1" latinLnBrk="0" hangingPunct="1">
        <a:defRPr sz="3600" kern="1200">
          <a:solidFill>
            <a:schemeClr val="tx1"/>
          </a:solidFill>
          <a:latin typeface="+mn-lt"/>
          <a:ea typeface="+mn-ea"/>
          <a:cs typeface="+mn-cs"/>
        </a:defRPr>
      </a:lvl6pPr>
      <a:lvl7pPr marL="5486125" algn="l" defTabSz="1828708" rtl="0" eaLnBrk="1" latinLnBrk="0" hangingPunct="1">
        <a:defRPr sz="3600" kern="1200">
          <a:solidFill>
            <a:schemeClr val="tx1"/>
          </a:solidFill>
          <a:latin typeface="+mn-lt"/>
          <a:ea typeface="+mn-ea"/>
          <a:cs typeface="+mn-cs"/>
        </a:defRPr>
      </a:lvl7pPr>
      <a:lvl8pPr marL="6400480" algn="l" defTabSz="1828708" rtl="0" eaLnBrk="1" latinLnBrk="0" hangingPunct="1">
        <a:defRPr sz="3600" kern="1200">
          <a:solidFill>
            <a:schemeClr val="tx1"/>
          </a:solidFill>
          <a:latin typeface="+mn-lt"/>
          <a:ea typeface="+mn-ea"/>
          <a:cs typeface="+mn-cs"/>
        </a:defRPr>
      </a:lvl8pPr>
      <a:lvl9pPr marL="7314833" algn="l" defTabSz="1828708"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08" userDrawn="1">
          <p15:clr>
            <a:srgbClr val="F26B43"/>
          </p15:clr>
        </p15:guide>
        <p15:guide id="2" pos="1679" userDrawn="1">
          <p15:clr>
            <a:srgbClr val="F26B43"/>
          </p15:clr>
        </p15:guide>
        <p15:guide id="3" pos="3839" userDrawn="1">
          <p15:clr>
            <a:srgbClr val="F26B43"/>
          </p15:clr>
        </p15:guide>
        <p15:guide id="4" pos="287" userDrawn="1">
          <p15:clr>
            <a:srgbClr val="F26B43"/>
          </p15:clr>
        </p15:guide>
        <p15:guide id="5" orient="horz" pos="2160" userDrawn="1">
          <p15:clr>
            <a:srgbClr val="F26B43"/>
          </p15:clr>
        </p15:guide>
        <p15:guide id="6" pos="7391" userDrawn="1">
          <p15:clr>
            <a:srgbClr val="F26B43"/>
          </p15:clr>
        </p15:guide>
        <p15:guide id="7" orient="horz" pos="288" userDrawn="1">
          <p15:clr>
            <a:srgbClr val="F26B43"/>
          </p15:clr>
        </p15:guide>
        <p15:guide id="8" orient="horz" pos="3864" userDrawn="1">
          <p15:clr>
            <a:srgbClr val="F26B43"/>
          </p15:clr>
        </p15:guide>
        <p15:guide id="9" pos="5519"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
        <p:nvSpPr>
          <p:cNvPr id="3" name="Shape 3"/>
          <p:cNvSpPr>
            <a:spLocks noGrp="1"/>
          </p:cNvSpPr>
          <p:nvPr>
            <p:ph type="body" idx="1"/>
          </p:nvPr>
        </p:nvSpPr>
        <p:spPr>
          <a:xfrm>
            <a:off x="2952650" y="3674919"/>
            <a:ext cx="18510350" cy="851708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406400" indent="-406400">
              <a:lnSpc>
                <a:spcPct val="80000"/>
              </a:lnSpc>
              <a:spcBef>
                <a:spcPts val="1500"/>
              </a:spcBef>
              <a:buSzPct val="100000"/>
              <a:buChar char="•"/>
              <a:defRPr sz="4000" spc="159"/>
            </a:lvl2pPr>
            <a:lvl3pPr marL="1003300" indent="-381000">
              <a:lnSpc>
                <a:spcPct val="80000"/>
              </a:lnSpc>
              <a:spcBef>
                <a:spcPts val="1500"/>
              </a:spcBef>
              <a:buSzPct val="110000"/>
              <a:buChar char="-"/>
              <a:defRPr sz="3000" spc="119"/>
            </a:lvl3pPr>
            <a:lvl4pPr marL="1384300" indent="-279400">
              <a:lnSpc>
                <a:spcPct val="80000"/>
              </a:lnSpc>
              <a:spcBef>
                <a:spcPts val="1500"/>
              </a:spcBef>
              <a:buSzPct val="110000"/>
              <a:buChar char="-"/>
              <a:defRPr sz="2000" spc="79"/>
            </a:lvl4pPr>
            <a:lvl5pPr marL="1778000" indent="-215900">
              <a:lnSpc>
                <a:spcPct val="80000"/>
              </a:lnSpc>
              <a:spcBef>
                <a:spcPts val="1500"/>
              </a:spcBef>
              <a:buSzPct val="100000"/>
              <a:buChar char="-"/>
              <a:defRPr sz="2000" spc="79"/>
            </a:lvl5pPr>
          </a:lstStyle>
          <a:p>
            <a:pPr lvl="0">
              <a:defRPr sz="1800" spc="0">
                <a:solidFill>
                  <a:srgbClr val="000000"/>
                </a:solidFill>
              </a:defRPr>
            </a:pPr>
            <a:r>
              <a:rPr sz="5000" spc="200" dirty="0">
                <a:solidFill>
                  <a:srgbClr val="3D464D"/>
                </a:solidFill>
              </a:rPr>
              <a:t>Body Level One</a:t>
            </a:r>
          </a:p>
          <a:p>
            <a:pPr lvl="1">
              <a:defRPr sz="1800" spc="0">
                <a:solidFill>
                  <a:srgbClr val="000000"/>
                </a:solidFill>
              </a:defRPr>
            </a:pPr>
            <a:r>
              <a:rPr sz="4000" spc="159" dirty="0">
                <a:solidFill>
                  <a:srgbClr val="3D464D"/>
                </a:solidFill>
              </a:rPr>
              <a:t>Body Level Two</a:t>
            </a:r>
          </a:p>
          <a:p>
            <a:pPr lvl="2">
              <a:defRPr sz="1800" spc="0">
                <a:solidFill>
                  <a:srgbClr val="000000"/>
                </a:solidFill>
              </a:defRPr>
            </a:pPr>
            <a:r>
              <a:rPr sz="3000" spc="119" dirty="0">
                <a:solidFill>
                  <a:srgbClr val="3D464D"/>
                </a:solidFill>
              </a:rPr>
              <a:t>Body Level Three</a:t>
            </a:r>
          </a:p>
          <a:p>
            <a:pPr lvl="3">
              <a:defRPr sz="1800" spc="0">
                <a:solidFill>
                  <a:srgbClr val="000000"/>
                </a:solidFill>
              </a:defRPr>
            </a:pPr>
            <a:r>
              <a:rPr sz="2000" spc="79" dirty="0">
                <a:solidFill>
                  <a:srgbClr val="3D464D"/>
                </a:solidFill>
              </a:rPr>
              <a:t>Body Level Four</a:t>
            </a:r>
          </a:p>
          <a:p>
            <a:pPr lvl="4">
              <a:defRPr sz="1800" spc="0">
                <a:solidFill>
                  <a:srgbClr val="000000"/>
                </a:solidFill>
              </a:defRPr>
            </a:pPr>
            <a:r>
              <a:rPr sz="2000" spc="79" dirty="0">
                <a:solidFill>
                  <a:srgbClr val="3D464D"/>
                </a:solidFill>
              </a:rPr>
              <a:t>Body Level Five</a:t>
            </a:r>
          </a:p>
        </p:txBody>
      </p:sp>
    </p:spTree>
    <p:extLst>
      <p:ext uri="{BB962C8B-B14F-4D97-AF65-F5344CB8AC3E}">
        <p14:creationId xmlns:p14="http://schemas.microsoft.com/office/powerpoint/2010/main" val="191903349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46" r:id="rId24"/>
    <p:sldLayoutId id="2147483847" r:id="rId25"/>
    <p:sldLayoutId id="2147483848" r:id="rId26"/>
    <p:sldLayoutId id="2147483849" r:id="rId27"/>
    <p:sldLayoutId id="2147483850" r:id="rId28"/>
    <p:sldLayoutId id="2147483851" r:id="rId29"/>
    <p:sldLayoutId id="2147483852" r:id="rId30"/>
    <p:sldLayoutId id="2147483853" r:id="rId31"/>
    <p:sldLayoutId id="2147483854" r:id="rId32"/>
    <p:sldLayoutId id="2147483855" r:id="rId33"/>
    <p:sldLayoutId id="2147483856" r:id="rId34"/>
    <p:sldLayoutId id="2147483857" r:id="rId35"/>
    <p:sldLayoutId id="2147483858" r:id="rId36"/>
    <p:sldLayoutId id="2147483859" r:id="rId37"/>
    <p:sldLayoutId id="2147483860" r:id="rId38"/>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825500" eaLnBrk="1" hangingPunct="1">
        <a:defRPr sz="8500" b="0" i="0" spc="340">
          <a:solidFill>
            <a:srgbClr val="3D464D"/>
          </a:solidFill>
          <a:latin typeface="+mj-lt"/>
          <a:ea typeface="+mj-ea"/>
          <a:cs typeface="Open Sans"/>
          <a:sym typeface="Open Sans Light"/>
        </a:defRPr>
      </a:lvl1pPr>
      <a:lvl2pPr indent="228600" algn="ctr" defTabSz="825500" eaLnBrk="1" hangingPunct="1">
        <a:defRPr sz="8500" spc="340">
          <a:solidFill>
            <a:srgbClr val="3D464D"/>
          </a:solidFill>
          <a:latin typeface="+mj-lt"/>
          <a:ea typeface="+mj-ea"/>
          <a:cs typeface="+mj-cs"/>
          <a:sym typeface="Open Sans Light"/>
        </a:defRPr>
      </a:lvl2pPr>
      <a:lvl3pPr indent="457200" algn="ctr" defTabSz="825500" eaLnBrk="1" hangingPunct="1">
        <a:defRPr sz="8500" spc="340">
          <a:solidFill>
            <a:srgbClr val="3D464D"/>
          </a:solidFill>
          <a:latin typeface="+mj-lt"/>
          <a:ea typeface="+mj-ea"/>
          <a:cs typeface="+mj-cs"/>
          <a:sym typeface="Open Sans Light"/>
        </a:defRPr>
      </a:lvl3pPr>
      <a:lvl4pPr indent="685800" algn="ctr" defTabSz="825500" eaLnBrk="1" hangingPunct="1">
        <a:defRPr sz="8500" spc="340">
          <a:solidFill>
            <a:srgbClr val="3D464D"/>
          </a:solidFill>
          <a:latin typeface="+mj-lt"/>
          <a:ea typeface="+mj-ea"/>
          <a:cs typeface="+mj-cs"/>
          <a:sym typeface="Open Sans Light"/>
        </a:defRPr>
      </a:lvl4pPr>
      <a:lvl5pPr indent="914400" algn="ctr" defTabSz="825500" eaLnBrk="1" hangingPunct="1">
        <a:defRPr sz="8500" spc="340">
          <a:solidFill>
            <a:srgbClr val="3D464D"/>
          </a:solidFill>
          <a:latin typeface="+mj-lt"/>
          <a:ea typeface="+mj-ea"/>
          <a:cs typeface="+mj-cs"/>
          <a:sym typeface="Open Sans Light"/>
        </a:defRPr>
      </a:lvl5pPr>
      <a:lvl6pPr indent="1143000" algn="ctr" defTabSz="825500" eaLnBrk="1" hangingPunct="1">
        <a:defRPr sz="8500" spc="340">
          <a:solidFill>
            <a:srgbClr val="3D464D"/>
          </a:solidFill>
          <a:latin typeface="+mj-lt"/>
          <a:ea typeface="+mj-ea"/>
          <a:cs typeface="+mj-cs"/>
          <a:sym typeface="Open Sans Light"/>
        </a:defRPr>
      </a:lvl6pPr>
      <a:lvl7pPr indent="1371600" algn="ctr" defTabSz="825500" eaLnBrk="1" hangingPunct="1">
        <a:defRPr sz="8500" spc="340">
          <a:solidFill>
            <a:srgbClr val="3D464D"/>
          </a:solidFill>
          <a:latin typeface="+mj-lt"/>
          <a:ea typeface="+mj-ea"/>
          <a:cs typeface="+mj-cs"/>
          <a:sym typeface="Open Sans Light"/>
        </a:defRPr>
      </a:lvl7pPr>
      <a:lvl8pPr indent="1600200" algn="ctr" defTabSz="825500" eaLnBrk="1" hangingPunct="1">
        <a:defRPr sz="8500" spc="340">
          <a:solidFill>
            <a:srgbClr val="3D464D"/>
          </a:solidFill>
          <a:latin typeface="+mj-lt"/>
          <a:ea typeface="+mj-ea"/>
          <a:cs typeface="+mj-cs"/>
          <a:sym typeface="Open Sans Light"/>
        </a:defRPr>
      </a:lvl8pPr>
      <a:lvl9pPr indent="1828800" algn="ctr" defTabSz="825500" eaLnBrk="1" hangingPunct="1">
        <a:defRPr sz="8500" spc="340">
          <a:solidFill>
            <a:srgbClr val="3D464D"/>
          </a:solidFill>
          <a:latin typeface="+mj-lt"/>
          <a:ea typeface="+mj-ea"/>
          <a:cs typeface="+mj-cs"/>
          <a:sym typeface="Open Sans Light"/>
        </a:defRPr>
      </a:lvl9pPr>
    </p:titleStyle>
    <p:bodyStyle>
      <a:lvl1pPr defTabSz="825500" eaLnBrk="1" hangingPunct="1">
        <a:lnSpc>
          <a:spcPct val="110000"/>
        </a:lnSpc>
        <a:defRPr sz="5000" b="0" i="0" spc="200">
          <a:solidFill>
            <a:srgbClr val="3D464D"/>
          </a:solidFill>
          <a:latin typeface="+mn-lt"/>
          <a:ea typeface="+mj-ea"/>
          <a:cs typeface="Open Sans"/>
          <a:sym typeface="Open Sans Light"/>
        </a:defRPr>
      </a:lvl1pPr>
      <a:lvl2pPr marL="406400" indent="65088" algn="l" defTabSz="825500" eaLnBrk="1" hangingPunct="1">
        <a:lnSpc>
          <a:spcPct val="110000"/>
        </a:lnSpc>
        <a:defRPr sz="5000" b="0" i="0" spc="200">
          <a:solidFill>
            <a:srgbClr val="3D464D"/>
          </a:solidFill>
          <a:latin typeface="+mn-lt"/>
          <a:ea typeface="+mj-ea"/>
          <a:cs typeface="Open Sans"/>
          <a:sym typeface="Open Sans Light"/>
        </a:defRPr>
      </a:lvl2pPr>
      <a:lvl3pPr indent="1155700" defTabSz="825500" eaLnBrk="1" hangingPunct="1">
        <a:lnSpc>
          <a:spcPct val="110000"/>
        </a:lnSpc>
        <a:defRPr sz="5000" b="0" i="0" spc="200">
          <a:solidFill>
            <a:srgbClr val="3D464D"/>
          </a:solidFill>
          <a:latin typeface="+mn-lt"/>
          <a:ea typeface="+mj-ea"/>
          <a:cs typeface="Open Sans"/>
          <a:sym typeface="Open Sans Light"/>
        </a:defRPr>
      </a:lvl3pPr>
      <a:lvl4pPr indent="1524000" defTabSz="825500" eaLnBrk="1" hangingPunct="1">
        <a:lnSpc>
          <a:spcPct val="110000"/>
        </a:lnSpc>
        <a:defRPr sz="5000" b="0" i="0" spc="200">
          <a:solidFill>
            <a:srgbClr val="3D464D"/>
          </a:solidFill>
          <a:latin typeface="+mn-lt"/>
          <a:ea typeface="+mj-ea"/>
          <a:cs typeface="Open Sans"/>
          <a:sym typeface="Open Sans Light"/>
        </a:defRPr>
      </a:lvl4pPr>
      <a:lvl5pPr indent="1930400" defTabSz="825500" eaLnBrk="1" hangingPunct="1">
        <a:lnSpc>
          <a:spcPct val="110000"/>
        </a:lnSpc>
        <a:defRPr sz="5000" b="0" i="0" spc="200">
          <a:solidFill>
            <a:srgbClr val="3D464D"/>
          </a:solidFill>
          <a:latin typeface="+mn-lt"/>
          <a:ea typeface="+mj-ea"/>
          <a:cs typeface="Open Sans"/>
          <a:sym typeface="Open Sans Light"/>
        </a:defRPr>
      </a:lvl5pPr>
      <a:lvl6pPr marL="3107871" indent="-771071" defTabSz="825500" eaLnBrk="1" hangingPunct="1">
        <a:lnSpc>
          <a:spcPct val="110000"/>
        </a:lnSpc>
        <a:buSzPct val="65000"/>
        <a:buChar char="•"/>
        <a:defRPr sz="5000" spc="200">
          <a:solidFill>
            <a:srgbClr val="3D464D"/>
          </a:solidFill>
          <a:latin typeface="+mj-lt"/>
          <a:ea typeface="+mj-ea"/>
          <a:cs typeface="+mj-cs"/>
          <a:sym typeface="Open Sans Light"/>
        </a:defRPr>
      </a:lvl6pPr>
      <a:lvl7pPr marL="3514271" indent="-771071" defTabSz="825500" eaLnBrk="1" hangingPunct="1">
        <a:lnSpc>
          <a:spcPct val="110000"/>
        </a:lnSpc>
        <a:buSzPct val="65000"/>
        <a:buChar char="•"/>
        <a:defRPr sz="5000" spc="200">
          <a:solidFill>
            <a:srgbClr val="3D464D"/>
          </a:solidFill>
          <a:latin typeface="+mj-lt"/>
          <a:ea typeface="+mj-ea"/>
          <a:cs typeface="+mj-cs"/>
          <a:sym typeface="Open Sans Light"/>
        </a:defRPr>
      </a:lvl7pPr>
      <a:lvl8pPr marL="3920671" indent="-771071" defTabSz="825500" eaLnBrk="1" hangingPunct="1">
        <a:lnSpc>
          <a:spcPct val="110000"/>
        </a:lnSpc>
        <a:buSzPct val="65000"/>
        <a:buChar char="•"/>
        <a:defRPr sz="5000" spc="200">
          <a:solidFill>
            <a:srgbClr val="3D464D"/>
          </a:solidFill>
          <a:latin typeface="+mj-lt"/>
          <a:ea typeface="+mj-ea"/>
          <a:cs typeface="+mj-cs"/>
          <a:sym typeface="Open Sans Light"/>
        </a:defRPr>
      </a:lvl8pPr>
      <a:lvl9pPr marL="4327071" indent="-771071" defTabSz="825500" eaLnBrk="1" hangingPunct="1">
        <a:lnSpc>
          <a:spcPct val="110000"/>
        </a:lnSpc>
        <a:buSzPct val="65000"/>
        <a:buChar char="•"/>
        <a:defRPr sz="5000" spc="200">
          <a:solidFill>
            <a:srgbClr val="3D464D"/>
          </a:solidFill>
          <a:latin typeface="+mj-lt"/>
          <a:ea typeface="+mj-ea"/>
          <a:cs typeface="+mj-cs"/>
          <a:sym typeface="Open Sans Light"/>
        </a:defRPr>
      </a:lvl9pPr>
    </p:bodyStyle>
    <p:otherStyle>
      <a:lvl1pPr marL="420657" indent="-302124" algn="ctr" defTabSz="584200" eaLnBrk="1" hangingPunct="1">
        <a:lnSpc>
          <a:spcPct val="110000"/>
        </a:lnSpc>
        <a:tabLst>
          <a:tab pos="4000500" algn="l"/>
        </a:tabLst>
        <a:defRPr sz="1600" b="1">
          <a:solidFill>
            <a:schemeClr val="tx1"/>
          </a:solidFill>
          <a:latin typeface="+mn-lt"/>
          <a:ea typeface="+mn-ea"/>
          <a:cs typeface="+mn-cs"/>
          <a:sym typeface="Open Sans"/>
        </a:defRPr>
      </a:lvl1pPr>
      <a:lvl2pPr marL="420657" indent="-73524" algn="ctr" defTabSz="584200" eaLnBrk="1" hangingPunct="1">
        <a:lnSpc>
          <a:spcPct val="110000"/>
        </a:lnSpc>
        <a:tabLst>
          <a:tab pos="4000500" algn="l"/>
        </a:tabLst>
        <a:defRPr sz="1600" b="1">
          <a:solidFill>
            <a:schemeClr val="tx1"/>
          </a:solidFill>
          <a:latin typeface="+mn-lt"/>
          <a:ea typeface="+mn-ea"/>
          <a:cs typeface="+mn-cs"/>
          <a:sym typeface="Open Sans"/>
        </a:defRPr>
      </a:lvl2pPr>
      <a:lvl3pPr marL="420657" indent="155075" algn="ctr" defTabSz="584200" eaLnBrk="1" hangingPunct="1">
        <a:lnSpc>
          <a:spcPct val="110000"/>
        </a:lnSpc>
        <a:tabLst>
          <a:tab pos="4000500" algn="l"/>
        </a:tabLst>
        <a:defRPr sz="1600" b="1">
          <a:solidFill>
            <a:schemeClr val="tx1"/>
          </a:solidFill>
          <a:latin typeface="+mn-lt"/>
          <a:ea typeface="+mn-ea"/>
          <a:cs typeface="+mn-cs"/>
          <a:sym typeface="Open Sans"/>
        </a:defRPr>
      </a:lvl3pPr>
      <a:lvl4pPr marL="420657" indent="383675" algn="ctr" defTabSz="584200" eaLnBrk="1" hangingPunct="1">
        <a:lnSpc>
          <a:spcPct val="110000"/>
        </a:lnSpc>
        <a:tabLst>
          <a:tab pos="4000500" algn="l"/>
        </a:tabLst>
        <a:defRPr sz="1600" b="1">
          <a:solidFill>
            <a:schemeClr val="tx1"/>
          </a:solidFill>
          <a:latin typeface="+mn-lt"/>
          <a:ea typeface="+mn-ea"/>
          <a:cs typeface="+mn-cs"/>
          <a:sym typeface="Open Sans"/>
        </a:defRPr>
      </a:lvl4pPr>
      <a:lvl5pPr marL="420657" indent="612275" algn="ctr" defTabSz="584200" eaLnBrk="1" hangingPunct="1">
        <a:lnSpc>
          <a:spcPct val="110000"/>
        </a:lnSpc>
        <a:tabLst>
          <a:tab pos="4000500" algn="l"/>
        </a:tabLst>
        <a:defRPr sz="1600" b="1">
          <a:solidFill>
            <a:schemeClr val="tx1"/>
          </a:solidFill>
          <a:latin typeface="+mn-lt"/>
          <a:ea typeface="+mn-ea"/>
          <a:cs typeface="+mn-cs"/>
          <a:sym typeface="Open Sans"/>
        </a:defRPr>
      </a:lvl5pPr>
      <a:lvl6pPr marL="420657" indent="840875" algn="ctr" defTabSz="584200" eaLnBrk="1" hangingPunct="1">
        <a:lnSpc>
          <a:spcPct val="110000"/>
        </a:lnSpc>
        <a:tabLst>
          <a:tab pos="4000500" algn="l"/>
        </a:tabLst>
        <a:defRPr sz="1600" b="1">
          <a:solidFill>
            <a:schemeClr val="tx1"/>
          </a:solidFill>
          <a:latin typeface="+mn-lt"/>
          <a:ea typeface="+mn-ea"/>
          <a:cs typeface="+mn-cs"/>
          <a:sym typeface="Open Sans"/>
        </a:defRPr>
      </a:lvl6pPr>
      <a:lvl7pPr marL="420657" indent="1069475" algn="ctr" defTabSz="584200" eaLnBrk="1" hangingPunct="1">
        <a:lnSpc>
          <a:spcPct val="110000"/>
        </a:lnSpc>
        <a:tabLst>
          <a:tab pos="4000500" algn="l"/>
        </a:tabLst>
        <a:defRPr sz="1600" b="1">
          <a:solidFill>
            <a:schemeClr val="tx1"/>
          </a:solidFill>
          <a:latin typeface="+mn-lt"/>
          <a:ea typeface="+mn-ea"/>
          <a:cs typeface="+mn-cs"/>
          <a:sym typeface="Open Sans"/>
        </a:defRPr>
      </a:lvl7pPr>
      <a:lvl8pPr marL="420657" indent="1298075" algn="ctr" defTabSz="584200" eaLnBrk="1" hangingPunct="1">
        <a:lnSpc>
          <a:spcPct val="110000"/>
        </a:lnSpc>
        <a:tabLst>
          <a:tab pos="4000500" algn="l"/>
        </a:tabLst>
        <a:defRPr sz="1600" b="1">
          <a:solidFill>
            <a:schemeClr val="tx1"/>
          </a:solidFill>
          <a:latin typeface="+mn-lt"/>
          <a:ea typeface="+mn-ea"/>
          <a:cs typeface="+mn-cs"/>
          <a:sym typeface="Open Sans"/>
        </a:defRPr>
      </a:lvl8pPr>
      <a:lvl9pPr marL="420657" indent="1526675" algn="ctr" defTabSz="584200" eaLnBrk="1" hangingPunct="1">
        <a:lnSpc>
          <a:spcPct val="110000"/>
        </a:lnSpc>
        <a:tabLst>
          <a:tab pos="4000500" algn="l"/>
        </a:tabLst>
        <a:defRPr sz="1600" b="1">
          <a:solidFill>
            <a:schemeClr val="tx1"/>
          </a:solidFill>
          <a:latin typeface="+mn-lt"/>
          <a:ea typeface="+mn-ea"/>
          <a:cs typeface="+mn-cs"/>
          <a:sym typeface="Open San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1" y="914400"/>
            <a:ext cx="22555200" cy="1920876"/>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1" y="3200403"/>
            <a:ext cx="22555200" cy="9051926"/>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4401" y="12801603"/>
            <a:ext cx="5689600" cy="6413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434" rtl="0">
              <a:spcBef>
                <a:spcPts val="0"/>
              </a:spcBef>
            </a:pPr>
            <a:endParaRPr lang="en-US" kern="1200" spc="0" dirty="0">
              <a:solidFill>
                <a:srgbClr val="2E363C">
                  <a:tint val="75000"/>
                </a:srgbClr>
              </a:solidFill>
              <a:latin typeface="Open Sans Light"/>
            </a:endParaRPr>
          </a:p>
        </p:txBody>
      </p:sp>
      <p:sp>
        <p:nvSpPr>
          <p:cNvPr id="6" name="Slide Number Placeholder 5"/>
          <p:cNvSpPr>
            <a:spLocks noGrp="1"/>
          </p:cNvSpPr>
          <p:nvPr>
            <p:ph type="sldNum" sz="quarter" idx="4"/>
          </p:nvPr>
        </p:nvSpPr>
        <p:spPr>
          <a:xfrm>
            <a:off x="17780001" y="12801603"/>
            <a:ext cx="5689600" cy="641350"/>
          </a:xfrm>
          <a:prstGeom prst="rect">
            <a:avLst/>
          </a:prstGeom>
        </p:spPr>
        <p:txBody>
          <a:bodyPr vert="horz" lIns="91440" tIns="45720" rIns="91440" bIns="45720" rtlCol="0" anchor="ctr"/>
          <a:lstStyle>
            <a:lvl1pPr algn="r">
              <a:defRPr sz="2400">
                <a:solidFill>
                  <a:schemeClr val="tx1">
                    <a:tint val="75000"/>
                  </a:schemeClr>
                </a:solidFill>
              </a:defRPr>
            </a:lvl1pPr>
          </a:lstStyle>
          <a:p>
            <a:pPr defTabSz="1828434" rtl="0">
              <a:spcBef>
                <a:spcPts val="0"/>
              </a:spcBef>
            </a:pPr>
            <a:fld id="{DF5BD53A-379D-4DE4-999A-7C06D11EEC62}" type="slidenum">
              <a:rPr lang="en-US" kern="1200" spc="0" smtClean="0">
                <a:solidFill>
                  <a:srgbClr val="2E363C">
                    <a:tint val="75000"/>
                  </a:srgbClr>
                </a:solidFill>
                <a:latin typeface="Open Sans Light"/>
              </a:rPr>
              <a:pPr defTabSz="1828434" rtl="0">
                <a:spcBef>
                  <a:spcPts val="0"/>
                </a:spcBef>
              </a:pPr>
              <a:t>‹#›</a:t>
            </a:fld>
            <a:endParaRPr lang="en-US" kern="1200" spc="0">
              <a:solidFill>
                <a:srgbClr val="2E363C">
                  <a:tint val="75000"/>
                </a:srgbClr>
              </a:solidFill>
              <a:latin typeface="Open Sans Light"/>
            </a:endParaRPr>
          </a:p>
        </p:txBody>
      </p:sp>
    </p:spTree>
    <p:extLst>
      <p:ext uri="{BB962C8B-B14F-4D97-AF65-F5344CB8AC3E}">
        <p14:creationId xmlns:p14="http://schemas.microsoft.com/office/powerpoint/2010/main" val="76355372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83"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txStyles>
    <p:titleStyle>
      <a:lvl1pPr algn="ctr" defTabSz="1828434" rtl="0" eaLnBrk="1" latinLnBrk="0" hangingPunct="1">
        <a:spcBef>
          <a:spcPct val="0"/>
        </a:spcBef>
        <a:buNone/>
        <a:defRPr sz="7198" kern="1200">
          <a:solidFill>
            <a:schemeClr val="tx1"/>
          </a:solidFill>
          <a:latin typeface="+mj-lt"/>
          <a:ea typeface="+mj-ea"/>
          <a:cs typeface="+mj-cs"/>
        </a:defRPr>
      </a:lvl1pPr>
    </p:titleStyle>
    <p:bodyStyle>
      <a:lvl1pPr marL="0" indent="0" algn="l" defTabSz="1828434" rtl="0" eaLnBrk="1" latinLnBrk="0" hangingPunct="1">
        <a:spcBef>
          <a:spcPct val="20000"/>
        </a:spcBef>
        <a:buFont typeface="Arial" panose="020B0604020202020204" pitchFamily="34" charset="0"/>
        <a:buChar char="​"/>
        <a:defRPr sz="4400" kern="1200">
          <a:solidFill>
            <a:schemeClr val="tx1"/>
          </a:solidFill>
          <a:latin typeface="+mn-lt"/>
          <a:ea typeface="+mn-ea"/>
          <a:cs typeface="+mn-cs"/>
        </a:defRPr>
      </a:lvl1pPr>
      <a:lvl2pPr marL="1022146" indent="-571386" algn="l" defTabSz="182843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2pPr>
      <a:lvl3pPr marL="1822086" indent="-457108" algn="l" defTabSz="1828434" rtl="0" eaLnBrk="1" latinLnBrk="0" hangingPunct="1">
        <a:spcBef>
          <a:spcPct val="20000"/>
        </a:spcBef>
        <a:buFont typeface="Open Sans Light" panose="020B0306030504020204" pitchFamily="34" charset="0"/>
        <a:buChar char="-"/>
        <a:defRPr sz="3200" kern="1200">
          <a:solidFill>
            <a:schemeClr val="tx1"/>
          </a:solidFill>
          <a:latin typeface="+mn-lt"/>
          <a:ea typeface="+mn-ea"/>
          <a:cs typeface="+mn-cs"/>
        </a:defRPr>
      </a:lvl3pPr>
      <a:lvl4pPr marL="2764872" indent="-457108" algn="l" defTabSz="1828434" rtl="0" eaLnBrk="1" latinLnBrk="0" hangingPunct="1">
        <a:spcBef>
          <a:spcPct val="20000"/>
        </a:spcBef>
        <a:buFont typeface="Open Sans Light" panose="020B0306030504020204" pitchFamily="34" charset="0"/>
        <a:buChar char="-"/>
        <a:defRPr sz="2800" kern="1200">
          <a:solidFill>
            <a:schemeClr val="tx1"/>
          </a:solidFill>
          <a:latin typeface="+mn-lt"/>
          <a:ea typeface="+mn-ea"/>
          <a:cs typeface="+mn-cs"/>
        </a:defRPr>
      </a:lvl4pPr>
      <a:lvl5pPr marL="3650520" indent="-457108" algn="l" defTabSz="1828434" rtl="0" eaLnBrk="1" latinLnBrk="0" hangingPunct="1">
        <a:spcBef>
          <a:spcPct val="20000"/>
        </a:spcBef>
        <a:buFont typeface="Open Sans Light" panose="020B0306030504020204" pitchFamily="34" charset="0"/>
        <a:buChar char="-"/>
        <a:defRPr sz="2800" kern="1200">
          <a:solidFill>
            <a:schemeClr val="tx1"/>
          </a:solidFill>
          <a:latin typeface="+mn-lt"/>
          <a:ea typeface="+mn-ea"/>
          <a:cs typeface="+mn-cs"/>
        </a:defRPr>
      </a:lvl5pPr>
      <a:lvl6pPr marL="5028194" indent="-457108" algn="l" defTabSz="1828434"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2412" indent="-457108" algn="l" defTabSz="1828434"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6628" indent="-457108" algn="l" defTabSz="1828434"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0846" indent="-457108" algn="l" defTabSz="1828434"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8"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2"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2"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6" algn="l" defTabSz="1828434"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orient="horz" pos="1008">
          <p15:clr>
            <a:srgbClr val="F26B43"/>
          </p15:clr>
        </p15:guide>
        <p15:guide id="4294967295" pos="1679">
          <p15:clr>
            <a:srgbClr val="F26B43"/>
          </p15:clr>
        </p15:guide>
        <p15:guide id="4294967295" pos="3839">
          <p15:clr>
            <a:srgbClr val="F26B43"/>
          </p15:clr>
        </p15:guide>
        <p15:guide id="4294967295" pos="287">
          <p15:clr>
            <a:srgbClr val="F26B43"/>
          </p15:clr>
        </p15:guide>
        <p15:guide id="4294967295" orient="horz" pos="2160">
          <p15:clr>
            <a:srgbClr val="F26B43"/>
          </p15:clr>
        </p15:guide>
        <p15:guide id="4294967295" pos="7391">
          <p15:clr>
            <a:srgbClr val="F26B43"/>
          </p15:clr>
        </p15:guide>
        <p15:guide id="4294967295" orient="horz" pos="288">
          <p15:clr>
            <a:srgbClr val="F26B43"/>
          </p15:clr>
        </p15:guide>
        <p15:guide id="4294967295" orient="horz" pos="3864">
          <p15:clr>
            <a:srgbClr val="F26B43"/>
          </p15:clr>
        </p15:guide>
        <p15:guide id="4294967295" pos="551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hape 2"/>
          <p:cNvSpPr>
            <a:spLocks noGrp="1"/>
          </p:cNvSpPr>
          <p:nvPr>
            <p:ph type="title"/>
          </p:nvPr>
        </p:nvSpPr>
        <p:spPr>
          <a:xfrm>
            <a:off x="2952650" y="1405460"/>
            <a:ext cx="1851035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spc="0">
                <a:solidFill>
                  <a:srgbClr val="000000"/>
                </a:solidFill>
              </a:defRPr>
            </a:pPr>
            <a:r>
              <a:rPr lang="en-US" sz="8500" spc="340" dirty="0" smtClean="0">
                <a:solidFill>
                  <a:srgbClr val="3D464D"/>
                </a:solidFill>
              </a:rPr>
              <a:t>Title Text</a:t>
            </a:r>
            <a:endParaRPr sz="8500" spc="340" dirty="0">
              <a:solidFill>
                <a:srgbClr val="3D464D"/>
              </a:solidFill>
            </a:endParaRPr>
          </a:p>
        </p:txBody>
      </p:sp>
      <p:sp>
        <p:nvSpPr>
          <p:cNvPr id="3" name="Shape 3"/>
          <p:cNvSpPr>
            <a:spLocks noGrp="1"/>
          </p:cNvSpPr>
          <p:nvPr>
            <p:ph type="body" idx="1"/>
          </p:nvPr>
        </p:nvSpPr>
        <p:spPr>
          <a:xfrm>
            <a:off x="2952650" y="3674919"/>
            <a:ext cx="18510350" cy="851708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406400" indent="-406400">
              <a:lnSpc>
                <a:spcPct val="80000"/>
              </a:lnSpc>
              <a:spcBef>
                <a:spcPts val="1500"/>
              </a:spcBef>
              <a:buSzPct val="100000"/>
              <a:buChar char="•"/>
              <a:defRPr sz="4000" spc="159"/>
            </a:lvl2pPr>
            <a:lvl3pPr marL="1003300" indent="-381000">
              <a:lnSpc>
                <a:spcPct val="80000"/>
              </a:lnSpc>
              <a:spcBef>
                <a:spcPts val="1500"/>
              </a:spcBef>
              <a:buSzPct val="110000"/>
              <a:buChar char="-"/>
              <a:defRPr sz="3000" spc="119"/>
            </a:lvl3pPr>
            <a:lvl4pPr marL="1384300" indent="-279400">
              <a:lnSpc>
                <a:spcPct val="80000"/>
              </a:lnSpc>
              <a:spcBef>
                <a:spcPts val="1500"/>
              </a:spcBef>
              <a:buSzPct val="110000"/>
              <a:buChar char="-"/>
              <a:defRPr sz="2000" spc="79"/>
            </a:lvl4pPr>
            <a:lvl5pPr marL="1778000" indent="-215900">
              <a:lnSpc>
                <a:spcPct val="80000"/>
              </a:lnSpc>
              <a:spcBef>
                <a:spcPts val="1500"/>
              </a:spcBef>
              <a:buSzPct val="100000"/>
              <a:buChar char="-"/>
              <a:defRPr sz="2000" spc="79"/>
            </a:lvl5pPr>
          </a:lstStyle>
          <a:p>
            <a:pPr lvl="0">
              <a:defRPr sz="1800" spc="0">
                <a:solidFill>
                  <a:srgbClr val="000000"/>
                </a:solidFill>
              </a:defRPr>
            </a:pPr>
            <a:r>
              <a:rPr sz="5000" spc="200" dirty="0">
                <a:solidFill>
                  <a:srgbClr val="3D464D"/>
                </a:solidFill>
              </a:rPr>
              <a:t>Body Level One</a:t>
            </a:r>
          </a:p>
          <a:p>
            <a:pPr lvl="1">
              <a:defRPr sz="1800" spc="0">
                <a:solidFill>
                  <a:srgbClr val="000000"/>
                </a:solidFill>
              </a:defRPr>
            </a:pPr>
            <a:r>
              <a:rPr sz="4000" spc="159" dirty="0">
                <a:solidFill>
                  <a:srgbClr val="3D464D"/>
                </a:solidFill>
              </a:rPr>
              <a:t>Body Level Two</a:t>
            </a:r>
          </a:p>
          <a:p>
            <a:pPr lvl="2">
              <a:defRPr sz="1800" spc="0">
                <a:solidFill>
                  <a:srgbClr val="000000"/>
                </a:solidFill>
              </a:defRPr>
            </a:pPr>
            <a:r>
              <a:rPr sz="3000" spc="119" dirty="0">
                <a:solidFill>
                  <a:srgbClr val="3D464D"/>
                </a:solidFill>
              </a:rPr>
              <a:t>Body Level Three</a:t>
            </a:r>
          </a:p>
          <a:p>
            <a:pPr lvl="3">
              <a:defRPr sz="1800" spc="0">
                <a:solidFill>
                  <a:srgbClr val="000000"/>
                </a:solidFill>
              </a:defRPr>
            </a:pPr>
            <a:r>
              <a:rPr sz="2000" spc="79" dirty="0">
                <a:solidFill>
                  <a:srgbClr val="3D464D"/>
                </a:solidFill>
              </a:rPr>
              <a:t>Body Level Four</a:t>
            </a:r>
          </a:p>
          <a:p>
            <a:pPr lvl="4">
              <a:defRPr sz="1800" spc="0">
                <a:solidFill>
                  <a:srgbClr val="000000"/>
                </a:solidFill>
              </a:defRPr>
            </a:pPr>
            <a:r>
              <a:rPr sz="2000" spc="79" dirty="0">
                <a:solidFill>
                  <a:srgbClr val="3D464D"/>
                </a:solidFill>
              </a:rPr>
              <a:t>Body Level Five</a:t>
            </a:r>
          </a:p>
        </p:txBody>
      </p:sp>
    </p:spTree>
    <p:extLst>
      <p:ext uri="{BB962C8B-B14F-4D97-AF65-F5344CB8AC3E}">
        <p14:creationId xmlns:p14="http://schemas.microsoft.com/office/powerpoint/2010/main" val="159044373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 id="2147483907" r:id="rId23"/>
    <p:sldLayoutId id="2147483908" r:id="rId24"/>
    <p:sldLayoutId id="2147483909" r:id="rId25"/>
    <p:sldLayoutId id="2147483910" r:id="rId26"/>
    <p:sldLayoutId id="2147483911" r:id="rId27"/>
    <p:sldLayoutId id="2147483912" r:id="rId28"/>
    <p:sldLayoutId id="2147483913" r:id="rId29"/>
    <p:sldLayoutId id="2147483914" r:id="rId30"/>
    <p:sldLayoutId id="2147483915" r:id="rId31"/>
    <p:sldLayoutId id="2147483916" r:id="rId32"/>
    <p:sldLayoutId id="2147483917" r:id="rId33"/>
    <p:sldLayoutId id="2147483918" r:id="rId34"/>
    <p:sldLayoutId id="2147483919" r:id="rId35"/>
    <p:sldLayoutId id="2147483920" r:id="rId36"/>
    <p:sldLayoutId id="2147483921" r:id="rId37"/>
    <p:sldLayoutId id="2147483922" r:id="rId38"/>
    <p:sldLayoutId id="2147483923" r:id="rId39"/>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825500" eaLnBrk="1" hangingPunct="1">
        <a:defRPr sz="8500" b="0" i="0" spc="340">
          <a:solidFill>
            <a:srgbClr val="3D464D"/>
          </a:solidFill>
          <a:latin typeface="+mj-lt"/>
          <a:ea typeface="+mj-ea"/>
          <a:cs typeface="Open Sans"/>
          <a:sym typeface="Open Sans Light"/>
        </a:defRPr>
      </a:lvl1pPr>
      <a:lvl2pPr indent="228600" algn="ctr" defTabSz="825500" eaLnBrk="1" hangingPunct="1">
        <a:defRPr sz="8500" spc="340">
          <a:solidFill>
            <a:srgbClr val="3D464D"/>
          </a:solidFill>
          <a:latin typeface="+mj-lt"/>
          <a:ea typeface="+mj-ea"/>
          <a:cs typeface="+mj-cs"/>
          <a:sym typeface="Open Sans Light"/>
        </a:defRPr>
      </a:lvl2pPr>
      <a:lvl3pPr indent="457200" algn="ctr" defTabSz="825500" eaLnBrk="1" hangingPunct="1">
        <a:defRPr sz="8500" spc="340">
          <a:solidFill>
            <a:srgbClr val="3D464D"/>
          </a:solidFill>
          <a:latin typeface="+mj-lt"/>
          <a:ea typeface="+mj-ea"/>
          <a:cs typeface="+mj-cs"/>
          <a:sym typeface="Open Sans Light"/>
        </a:defRPr>
      </a:lvl3pPr>
      <a:lvl4pPr indent="685800" algn="ctr" defTabSz="825500" eaLnBrk="1" hangingPunct="1">
        <a:defRPr sz="8500" spc="340">
          <a:solidFill>
            <a:srgbClr val="3D464D"/>
          </a:solidFill>
          <a:latin typeface="+mj-lt"/>
          <a:ea typeface="+mj-ea"/>
          <a:cs typeface="+mj-cs"/>
          <a:sym typeface="Open Sans Light"/>
        </a:defRPr>
      </a:lvl4pPr>
      <a:lvl5pPr indent="914400" algn="ctr" defTabSz="825500" eaLnBrk="1" hangingPunct="1">
        <a:defRPr sz="8500" spc="340">
          <a:solidFill>
            <a:srgbClr val="3D464D"/>
          </a:solidFill>
          <a:latin typeface="+mj-lt"/>
          <a:ea typeface="+mj-ea"/>
          <a:cs typeface="+mj-cs"/>
          <a:sym typeface="Open Sans Light"/>
        </a:defRPr>
      </a:lvl5pPr>
      <a:lvl6pPr indent="1143000" algn="ctr" defTabSz="825500" eaLnBrk="1" hangingPunct="1">
        <a:defRPr sz="8500" spc="340">
          <a:solidFill>
            <a:srgbClr val="3D464D"/>
          </a:solidFill>
          <a:latin typeface="+mj-lt"/>
          <a:ea typeface="+mj-ea"/>
          <a:cs typeface="+mj-cs"/>
          <a:sym typeface="Open Sans Light"/>
        </a:defRPr>
      </a:lvl6pPr>
      <a:lvl7pPr indent="1371600" algn="ctr" defTabSz="825500" eaLnBrk="1" hangingPunct="1">
        <a:defRPr sz="8500" spc="340">
          <a:solidFill>
            <a:srgbClr val="3D464D"/>
          </a:solidFill>
          <a:latin typeface="+mj-lt"/>
          <a:ea typeface="+mj-ea"/>
          <a:cs typeface="+mj-cs"/>
          <a:sym typeface="Open Sans Light"/>
        </a:defRPr>
      </a:lvl7pPr>
      <a:lvl8pPr indent="1600200" algn="ctr" defTabSz="825500" eaLnBrk="1" hangingPunct="1">
        <a:defRPr sz="8500" spc="340">
          <a:solidFill>
            <a:srgbClr val="3D464D"/>
          </a:solidFill>
          <a:latin typeface="+mj-lt"/>
          <a:ea typeface="+mj-ea"/>
          <a:cs typeface="+mj-cs"/>
          <a:sym typeface="Open Sans Light"/>
        </a:defRPr>
      </a:lvl8pPr>
      <a:lvl9pPr indent="1828800" algn="ctr" defTabSz="825500" eaLnBrk="1" hangingPunct="1">
        <a:defRPr sz="8500" spc="340">
          <a:solidFill>
            <a:srgbClr val="3D464D"/>
          </a:solidFill>
          <a:latin typeface="+mj-lt"/>
          <a:ea typeface="+mj-ea"/>
          <a:cs typeface="+mj-cs"/>
          <a:sym typeface="Open Sans Light"/>
        </a:defRPr>
      </a:lvl9pPr>
    </p:titleStyle>
    <p:bodyStyle>
      <a:lvl1pPr defTabSz="825500" eaLnBrk="1" hangingPunct="1">
        <a:lnSpc>
          <a:spcPct val="110000"/>
        </a:lnSpc>
        <a:defRPr sz="5000" b="0" i="0" spc="200">
          <a:solidFill>
            <a:srgbClr val="3D464D"/>
          </a:solidFill>
          <a:latin typeface="+mn-lt"/>
          <a:ea typeface="+mj-ea"/>
          <a:cs typeface="Open Sans"/>
          <a:sym typeface="Open Sans Light"/>
        </a:defRPr>
      </a:lvl1pPr>
      <a:lvl2pPr marL="406400" indent="65088" algn="l" defTabSz="825500" eaLnBrk="1" hangingPunct="1">
        <a:lnSpc>
          <a:spcPct val="110000"/>
        </a:lnSpc>
        <a:defRPr sz="5000" b="0" i="0" spc="200">
          <a:solidFill>
            <a:srgbClr val="3D464D"/>
          </a:solidFill>
          <a:latin typeface="+mn-lt"/>
          <a:ea typeface="+mj-ea"/>
          <a:cs typeface="Open Sans"/>
          <a:sym typeface="Open Sans Light"/>
        </a:defRPr>
      </a:lvl2pPr>
      <a:lvl3pPr indent="1155700" defTabSz="825500" eaLnBrk="1" hangingPunct="1">
        <a:lnSpc>
          <a:spcPct val="110000"/>
        </a:lnSpc>
        <a:defRPr sz="5000" b="0" i="0" spc="200">
          <a:solidFill>
            <a:srgbClr val="3D464D"/>
          </a:solidFill>
          <a:latin typeface="+mn-lt"/>
          <a:ea typeface="+mj-ea"/>
          <a:cs typeface="Open Sans"/>
          <a:sym typeface="Open Sans Light"/>
        </a:defRPr>
      </a:lvl3pPr>
      <a:lvl4pPr indent="1524000" defTabSz="825500" eaLnBrk="1" hangingPunct="1">
        <a:lnSpc>
          <a:spcPct val="110000"/>
        </a:lnSpc>
        <a:defRPr sz="5000" b="0" i="0" spc="200">
          <a:solidFill>
            <a:srgbClr val="3D464D"/>
          </a:solidFill>
          <a:latin typeface="+mn-lt"/>
          <a:ea typeface="+mj-ea"/>
          <a:cs typeface="Open Sans"/>
          <a:sym typeface="Open Sans Light"/>
        </a:defRPr>
      </a:lvl4pPr>
      <a:lvl5pPr indent="1930400" defTabSz="825500" eaLnBrk="1" hangingPunct="1">
        <a:lnSpc>
          <a:spcPct val="110000"/>
        </a:lnSpc>
        <a:defRPr sz="5000" b="0" i="0" spc="200">
          <a:solidFill>
            <a:srgbClr val="3D464D"/>
          </a:solidFill>
          <a:latin typeface="+mn-lt"/>
          <a:ea typeface="+mj-ea"/>
          <a:cs typeface="Open Sans"/>
          <a:sym typeface="Open Sans Light"/>
        </a:defRPr>
      </a:lvl5pPr>
      <a:lvl6pPr marL="3107871" indent="-771071" defTabSz="825500" eaLnBrk="1" hangingPunct="1">
        <a:lnSpc>
          <a:spcPct val="110000"/>
        </a:lnSpc>
        <a:buSzPct val="65000"/>
        <a:buChar char="•"/>
        <a:defRPr sz="5000" spc="200">
          <a:solidFill>
            <a:srgbClr val="3D464D"/>
          </a:solidFill>
          <a:latin typeface="+mj-lt"/>
          <a:ea typeface="+mj-ea"/>
          <a:cs typeface="+mj-cs"/>
          <a:sym typeface="Open Sans Light"/>
        </a:defRPr>
      </a:lvl6pPr>
      <a:lvl7pPr marL="3514271" indent="-771071" defTabSz="825500" eaLnBrk="1" hangingPunct="1">
        <a:lnSpc>
          <a:spcPct val="110000"/>
        </a:lnSpc>
        <a:buSzPct val="65000"/>
        <a:buChar char="•"/>
        <a:defRPr sz="5000" spc="200">
          <a:solidFill>
            <a:srgbClr val="3D464D"/>
          </a:solidFill>
          <a:latin typeface="+mj-lt"/>
          <a:ea typeface="+mj-ea"/>
          <a:cs typeface="+mj-cs"/>
          <a:sym typeface="Open Sans Light"/>
        </a:defRPr>
      </a:lvl7pPr>
      <a:lvl8pPr marL="3920671" indent="-771071" defTabSz="825500" eaLnBrk="1" hangingPunct="1">
        <a:lnSpc>
          <a:spcPct val="110000"/>
        </a:lnSpc>
        <a:buSzPct val="65000"/>
        <a:buChar char="•"/>
        <a:defRPr sz="5000" spc="200">
          <a:solidFill>
            <a:srgbClr val="3D464D"/>
          </a:solidFill>
          <a:latin typeface="+mj-lt"/>
          <a:ea typeface="+mj-ea"/>
          <a:cs typeface="+mj-cs"/>
          <a:sym typeface="Open Sans Light"/>
        </a:defRPr>
      </a:lvl8pPr>
      <a:lvl9pPr marL="4327071" indent="-771071" defTabSz="825500" eaLnBrk="1" hangingPunct="1">
        <a:lnSpc>
          <a:spcPct val="110000"/>
        </a:lnSpc>
        <a:buSzPct val="65000"/>
        <a:buChar char="•"/>
        <a:defRPr sz="5000" spc="200">
          <a:solidFill>
            <a:srgbClr val="3D464D"/>
          </a:solidFill>
          <a:latin typeface="+mj-lt"/>
          <a:ea typeface="+mj-ea"/>
          <a:cs typeface="+mj-cs"/>
          <a:sym typeface="Open Sans Light"/>
        </a:defRPr>
      </a:lvl9pPr>
    </p:bodyStyle>
    <p:otherStyle>
      <a:lvl1pPr marL="420657" indent="-302124" algn="ctr" defTabSz="584200" eaLnBrk="1" hangingPunct="1">
        <a:lnSpc>
          <a:spcPct val="110000"/>
        </a:lnSpc>
        <a:tabLst>
          <a:tab pos="4000500" algn="l"/>
        </a:tabLst>
        <a:defRPr sz="1600" b="1">
          <a:solidFill>
            <a:schemeClr val="tx1"/>
          </a:solidFill>
          <a:latin typeface="+mn-lt"/>
          <a:ea typeface="+mn-ea"/>
          <a:cs typeface="+mn-cs"/>
          <a:sym typeface="Open Sans"/>
        </a:defRPr>
      </a:lvl1pPr>
      <a:lvl2pPr marL="420657" indent="-73524" algn="ctr" defTabSz="584200" eaLnBrk="1" hangingPunct="1">
        <a:lnSpc>
          <a:spcPct val="110000"/>
        </a:lnSpc>
        <a:tabLst>
          <a:tab pos="4000500" algn="l"/>
        </a:tabLst>
        <a:defRPr sz="1600" b="1">
          <a:solidFill>
            <a:schemeClr val="tx1"/>
          </a:solidFill>
          <a:latin typeface="+mn-lt"/>
          <a:ea typeface="+mn-ea"/>
          <a:cs typeface="+mn-cs"/>
          <a:sym typeface="Open Sans"/>
        </a:defRPr>
      </a:lvl2pPr>
      <a:lvl3pPr marL="420657" indent="155075" algn="ctr" defTabSz="584200" eaLnBrk="1" hangingPunct="1">
        <a:lnSpc>
          <a:spcPct val="110000"/>
        </a:lnSpc>
        <a:tabLst>
          <a:tab pos="4000500" algn="l"/>
        </a:tabLst>
        <a:defRPr sz="1600" b="1">
          <a:solidFill>
            <a:schemeClr val="tx1"/>
          </a:solidFill>
          <a:latin typeface="+mn-lt"/>
          <a:ea typeface="+mn-ea"/>
          <a:cs typeface="+mn-cs"/>
          <a:sym typeface="Open Sans"/>
        </a:defRPr>
      </a:lvl3pPr>
      <a:lvl4pPr marL="420657" indent="383675" algn="ctr" defTabSz="584200" eaLnBrk="1" hangingPunct="1">
        <a:lnSpc>
          <a:spcPct val="110000"/>
        </a:lnSpc>
        <a:tabLst>
          <a:tab pos="4000500" algn="l"/>
        </a:tabLst>
        <a:defRPr sz="1600" b="1">
          <a:solidFill>
            <a:schemeClr val="tx1"/>
          </a:solidFill>
          <a:latin typeface="+mn-lt"/>
          <a:ea typeface="+mn-ea"/>
          <a:cs typeface="+mn-cs"/>
          <a:sym typeface="Open Sans"/>
        </a:defRPr>
      </a:lvl4pPr>
      <a:lvl5pPr marL="420657" indent="612275" algn="ctr" defTabSz="584200" eaLnBrk="1" hangingPunct="1">
        <a:lnSpc>
          <a:spcPct val="110000"/>
        </a:lnSpc>
        <a:tabLst>
          <a:tab pos="4000500" algn="l"/>
        </a:tabLst>
        <a:defRPr sz="1600" b="1">
          <a:solidFill>
            <a:schemeClr val="tx1"/>
          </a:solidFill>
          <a:latin typeface="+mn-lt"/>
          <a:ea typeface="+mn-ea"/>
          <a:cs typeface="+mn-cs"/>
          <a:sym typeface="Open Sans"/>
        </a:defRPr>
      </a:lvl5pPr>
      <a:lvl6pPr marL="420657" indent="840875" algn="ctr" defTabSz="584200" eaLnBrk="1" hangingPunct="1">
        <a:lnSpc>
          <a:spcPct val="110000"/>
        </a:lnSpc>
        <a:tabLst>
          <a:tab pos="4000500" algn="l"/>
        </a:tabLst>
        <a:defRPr sz="1600" b="1">
          <a:solidFill>
            <a:schemeClr val="tx1"/>
          </a:solidFill>
          <a:latin typeface="+mn-lt"/>
          <a:ea typeface="+mn-ea"/>
          <a:cs typeface="+mn-cs"/>
          <a:sym typeface="Open Sans"/>
        </a:defRPr>
      </a:lvl6pPr>
      <a:lvl7pPr marL="420657" indent="1069475" algn="ctr" defTabSz="584200" eaLnBrk="1" hangingPunct="1">
        <a:lnSpc>
          <a:spcPct val="110000"/>
        </a:lnSpc>
        <a:tabLst>
          <a:tab pos="4000500" algn="l"/>
        </a:tabLst>
        <a:defRPr sz="1600" b="1">
          <a:solidFill>
            <a:schemeClr val="tx1"/>
          </a:solidFill>
          <a:latin typeface="+mn-lt"/>
          <a:ea typeface="+mn-ea"/>
          <a:cs typeface="+mn-cs"/>
          <a:sym typeface="Open Sans"/>
        </a:defRPr>
      </a:lvl7pPr>
      <a:lvl8pPr marL="420657" indent="1298075" algn="ctr" defTabSz="584200" eaLnBrk="1" hangingPunct="1">
        <a:lnSpc>
          <a:spcPct val="110000"/>
        </a:lnSpc>
        <a:tabLst>
          <a:tab pos="4000500" algn="l"/>
        </a:tabLst>
        <a:defRPr sz="1600" b="1">
          <a:solidFill>
            <a:schemeClr val="tx1"/>
          </a:solidFill>
          <a:latin typeface="+mn-lt"/>
          <a:ea typeface="+mn-ea"/>
          <a:cs typeface="+mn-cs"/>
          <a:sym typeface="Open Sans"/>
        </a:defRPr>
      </a:lvl8pPr>
      <a:lvl9pPr marL="420657" indent="1526675" algn="ctr" defTabSz="584200" eaLnBrk="1" hangingPunct="1">
        <a:lnSpc>
          <a:spcPct val="110000"/>
        </a:lnSpc>
        <a:tabLst>
          <a:tab pos="4000500" algn="l"/>
        </a:tabLst>
        <a:defRPr sz="1600" b="1">
          <a:solidFill>
            <a:schemeClr val="tx1"/>
          </a:solidFill>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microsoft.com/office/2007/relationships/hdphoto" Target="../media/hdphoto4.wdp"/><Relationship Id="rId9" Type="http://schemas.openxmlformats.org/officeDocument/2006/relationships/image" Target="../media/image40.jpeg"/><Relationship Id="rId10" Type="http://schemas.microsoft.com/office/2007/relationships/hdphoto" Target="../media/hdphoto5.wdp"/><Relationship Id="rId1" Type="http://schemas.openxmlformats.org/officeDocument/2006/relationships/slideLayout" Target="../slideLayouts/slideLayout5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jpeg"/><Relationship Id="rId7" Type="http://schemas.microsoft.com/office/2007/relationships/hdphoto" Target="../media/hdphoto6.wdp"/><Relationship Id="rId1" Type="http://schemas.openxmlformats.org/officeDocument/2006/relationships/slideLayout" Target="../slideLayouts/slideLayout215.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5.xml"/><Relationship Id="rId2" Type="http://schemas.openxmlformats.org/officeDocument/2006/relationships/notesSlide" Target="../notesSlides/notesSlide11.xml"/><Relationship Id="rId3"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3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4.png"/><Relationship Id="rId5" Type="http://schemas.openxmlformats.org/officeDocument/2006/relationships/image" Target="../media/image48.jpeg"/><Relationship Id="rId6" Type="http://schemas.microsoft.com/office/2007/relationships/hdphoto" Target="../media/hdphoto7.wdp"/><Relationship Id="rId7" Type="http://schemas.openxmlformats.org/officeDocument/2006/relationships/image" Target="../media/image49.png"/><Relationship Id="rId1" Type="http://schemas.openxmlformats.org/officeDocument/2006/relationships/slideLayout" Target="../slideLayouts/slideLayout5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10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jpg"/><Relationship Id="rId10" Type="http://schemas.openxmlformats.org/officeDocument/2006/relationships/image" Target="../media/image20.png"/><Relationship Id="rId11" Type="http://schemas.openxmlformats.org/officeDocument/2006/relationships/image" Target="../media/image21.png"/><Relationship Id="rId1" Type="http://schemas.openxmlformats.org/officeDocument/2006/relationships/slideLayout" Target="../slideLayouts/slideLayout9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microsoft.com/office/2007/relationships/hdphoto" Target="../media/hdphoto1.wdp"/><Relationship Id="rId6" Type="http://schemas.openxmlformats.org/officeDocument/2006/relationships/image" Target="../media/image26.jpeg"/><Relationship Id="rId7" Type="http://schemas.microsoft.com/office/2007/relationships/hdphoto" Target="../media/hdphoto2.wdp"/><Relationship Id="rId8" Type="http://schemas.openxmlformats.org/officeDocument/2006/relationships/image" Target="../media/image27.jpeg"/><Relationship Id="rId9"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84400" y="7724017"/>
            <a:ext cx="18478700" cy="1413633"/>
          </a:xfrm>
        </p:spPr>
        <p:txBody>
          <a:bodyPr/>
          <a:lstStyle/>
          <a:p>
            <a:r>
              <a:rPr lang="en-US" dirty="0" smtClean="0">
                <a:latin typeface="+mn-lt"/>
              </a:rPr>
              <a:t>Collaboration in Research with Dropbox for Business</a:t>
            </a:r>
            <a:endParaRPr lang="en-US" dirty="0">
              <a:latin typeface="+mn-lt"/>
            </a:endParaRPr>
          </a:p>
        </p:txBody>
      </p:sp>
      <p:sp>
        <p:nvSpPr>
          <p:cNvPr id="5" name="Shape 50"/>
          <p:cNvSpPr/>
          <p:nvPr/>
        </p:nvSpPr>
        <p:spPr>
          <a:xfrm>
            <a:off x="1463178" y="10667358"/>
            <a:ext cx="21437205" cy="72014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spcBef>
                <a:spcPts val="0"/>
              </a:spcBef>
              <a:defRPr sz="4000" spc="159">
                <a:solidFill>
                  <a:srgbClr val="FFFFFF"/>
                </a:solidFill>
                <a:latin typeface="+mn-lt"/>
                <a:ea typeface="+mn-ea"/>
                <a:cs typeface="+mn-cs"/>
                <a:sym typeface="Open Sans"/>
              </a:defRPr>
            </a:lvl1pPr>
          </a:lstStyle>
          <a:p>
            <a:pPr lvl="0">
              <a:defRPr sz="1800" spc="0">
                <a:solidFill>
                  <a:srgbClr val="000000"/>
                </a:solidFill>
              </a:defRPr>
            </a:pPr>
            <a:r>
              <a:rPr lang="de-DE" sz="4000" spc="159" dirty="0" smtClean="0">
                <a:solidFill>
                  <a:srgbClr val="FFFFFF"/>
                </a:solidFill>
              </a:rPr>
              <a:t>EGI Conference</a:t>
            </a:r>
            <a:endParaRPr sz="4000" spc="159" dirty="0">
              <a:solidFill>
                <a:srgbClr val="FFFFFF"/>
              </a:solidFill>
            </a:endParaRPr>
          </a:p>
        </p:txBody>
      </p:sp>
      <p:sp>
        <p:nvSpPr>
          <p:cNvPr id="6" name="Shape 51"/>
          <p:cNvSpPr/>
          <p:nvPr/>
        </p:nvSpPr>
        <p:spPr>
          <a:xfrm>
            <a:off x="1463178" y="11602013"/>
            <a:ext cx="21437205" cy="900574"/>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1">
              <a:spcBef>
                <a:spcPts val="0"/>
              </a:spcBef>
              <a:defRPr sz="1800" spc="0">
                <a:solidFill>
                  <a:srgbClr val="000000"/>
                </a:solidFill>
              </a:defRPr>
            </a:pPr>
            <a:r>
              <a:rPr sz="4000" spc="159" dirty="0" smtClean="0">
                <a:solidFill>
                  <a:srgbClr val="FFFFFF"/>
                </a:solidFill>
              </a:rPr>
              <a:t> </a:t>
            </a:r>
            <a:r>
              <a:rPr lang="de-DE" sz="4000" spc="159" dirty="0" smtClean="0">
                <a:solidFill>
                  <a:srgbClr val="FFFFFF"/>
                </a:solidFill>
              </a:rPr>
              <a:t>May 21</a:t>
            </a:r>
            <a:r>
              <a:rPr sz="4000" spc="159" dirty="0" smtClean="0">
                <a:solidFill>
                  <a:srgbClr val="FFFFFF"/>
                </a:solidFill>
              </a:rPr>
              <a:t>, 201</a:t>
            </a:r>
            <a:r>
              <a:rPr lang="en-US" sz="4000" spc="159" dirty="0" smtClean="0">
                <a:solidFill>
                  <a:srgbClr val="FFFFFF"/>
                </a:solidFill>
              </a:rPr>
              <a:t>5</a:t>
            </a:r>
            <a:r>
              <a:rPr sz="4000" spc="159" dirty="0" smtClean="0">
                <a:solidFill>
                  <a:srgbClr val="FFFFFF"/>
                </a:solidFill>
              </a:rPr>
              <a:t>  |  </a:t>
            </a:r>
            <a:r>
              <a:rPr lang="de-DE" sz="4000" spc="159" dirty="0" smtClean="0">
                <a:solidFill>
                  <a:srgbClr val="FFFFFF"/>
                </a:solidFill>
              </a:rPr>
              <a:t>Mark Reich</a:t>
            </a:r>
            <a:r>
              <a:rPr lang="en-US" sz="4000" spc="159" dirty="0" smtClean="0">
                <a:solidFill>
                  <a:srgbClr val="FFFFFF"/>
                </a:solidFill>
              </a:rPr>
              <a:t>|  </a:t>
            </a:r>
            <a:r>
              <a:rPr lang="de-DE" sz="4000" spc="159" dirty="0" smtClean="0">
                <a:solidFill>
                  <a:srgbClr val="FFFFFF"/>
                </a:solidFill>
              </a:rPr>
              <a:t>markreich</a:t>
            </a:r>
            <a:r>
              <a:rPr sz="4000" spc="159" dirty="0" smtClean="0">
                <a:solidFill>
                  <a:srgbClr val="FFFFFF"/>
                </a:solidFill>
              </a:rPr>
              <a:t>@dropbox.com </a:t>
            </a:r>
            <a:endParaRPr sz="4000" spc="159" dirty="0">
              <a:solidFill>
                <a:srgbClr val="FFFFFF"/>
              </a:solidFill>
            </a:endParaRPr>
          </a:p>
        </p:txBody>
      </p:sp>
    </p:spTree>
    <p:extLst>
      <p:ext uri="{BB962C8B-B14F-4D97-AF65-F5344CB8AC3E}">
        <p14:creationId xmlns:p14="http://schemas.microsoft.com/office/powerpoint/2010/main" val="24153603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650" y="3836100"/>
            <a:ext cx="18510350" cy="1746747"/>
          </a:xfrm>
        </p:spPr>
        <p:txBody>
          <a:bodyPr>
            <a:normAutofit/>
          </a:bodyPr>
          <a:lstStyle/>
          <a:p>
            <a:r>
              <a:rPr lang="en-US" b="0" dirty="0" smtClean="0">
                <a:latin typeface="+mn-lt"/>
              </a:rPr>
              <a:t>Where is Dropbox going?</a:t>
            </a:r>
            <a:endParaRPr lang="en-US" b="0" dirty="0">
              <a:latin typeface="+mn-lt"/>
            </a:endParaRPr>
          </a:p>
        </p:txBody>
      </p:sp>
      <p:cxnSp>
        <p:nvCxnSpPr>
          <p:cNvPr id="4" name="Straight Connector 3"/>
          <p:cNvCxnSpPr/>
          <p:nvPr/>
        </p:nvCxnSpPr>
        <p:spPr>
          <a:xfrm>
            <a:off x="2963334" y="6933387"/>
            <a:ext cx="18457333" cy="31315"/>
          </a:xfrm>
          <a:prstGeom prst="line">
            <a:avLst/>
          </a:prstGeom>
          <a:ln w="25400"/>
          <a:effectLst/>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444500" y="7766652"/>
            <a:ext cx="23622000" cy="24724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spcBef>
                <a:spcPts val="3000"/>
              </a:spcBef>
            </a:pPr>
            <a:r>
              <a:rPr lang="en-US" sz="7700" b="1" kern="1200" spc="0" dirty="0" smtClean="0">
                <a:solidFill>
                  <a:srgbClr val="FFFFFF"/>
                </a:solidFill>
                <a:latin typeface="Open Sans"/>
                <a:ea typeface="Open Sans Light"/>
                <a:cs typeface="Open Sans"/>
              </a:rPr>
              <a:t>We want to be the </a:t>
            </a:r>
            <a:r>
              <a:rPr lang="en-US" sz="7700" b="1" kern="1200" spc="0" dirty="0">
                <a:solidFill>
                  <a:srgbClr val="FFFFFF"/>
                </a:solidFill>
                <a:latin typeface="Open Sans"/>
                <a:ea typeface="Open Sans Light"/>
                <a:cs typeface="Open Sans"/>
              </a:rPr>
              <a:t>home for your </a:t>
            </a:r>
            <a:r>
              <a:rPr lang="en-US" sz="7700" b="1" kern="1200" spc="0" dirty="0" smtClean="0">
                <a:solidFill>
                  <a:srgbClr val="FFFFFF"/>
                </a:solidFill>
                <a:latin typeface="Open Sans"/>
                <a:ea typeface="Open Sans Light"/>
                <a:cs typeface="Open Sans"/>
              </a:rPr>
              <a:t>organization’s data and </a:t>
            </a:r>
            <a:r>
              <a:rPr lang="en-US" sz="7700" b="1" kern="1200" spc="0" dirty="0">
                <a:solidFill>
                  <a:srgbClr val="FFFFFF"/>
                </a:solidFill>
                <a:latin typeface="Open Sans"/>
                <a:ea typeface="Open Sans Light"/>
                <a:cs typeface="Open Sans"/>
              </a:rPr>
              <a:t>bring it to life!</a:t>
            </a:r>
          </a:p>
        </p:txBody>
      </p:sp>
    </p:spTree>
    <p:extLst>
      <p:ext uri="{BB962C8B-B14F-4D97-AF65-F5344CB8AC3E}">
        <p14:creationId xmlns:p14="http://schemas.microsoft.com/office/powerpoint/2010/main" val="14890222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429670"/>
            <a:ext cx="23558500" cy="2364330"/>
          </a:xfrm>
        </p:spPr>
        <p:txBody>
          <a:bodyPr/>
          <a:lstStyle/>
          <a:p>
            <a:r>
              <a:rPr lang="en-US" dirty="0" smtClean="0"/>
              <a:t>Our vision is based on three pillars</a:t>
            </a:r>
            <a:endParaRPr lang="en-US" dirty="0"/>
          </a:p>
        </p:txBody>
      </p:sp>
      <p:sp>
        <p:nvSpPr>
          <p:cNvPr id="18" name="Shape 257"/>
          <p:cNvSpPr/>
          <p:nvPr/>
        </p:nvSpPr>
        <p:spPr>
          <a:xfrm>
            <a:off x="1343342" y="9297290"/>
            <a:ext cx="19611659" cy="33577"/>
          </a:xfrm>
          <a:prstGeom prst="line">
            <a:avLst/>
          </a:prstGeom>
          <a:ln w="38100">
            <a:solidFill>
              <a:srgbClr val="D6DBDF"/>
            </a:solidFill>
            <a:miter lim="400000"/>
          </a:ln>
        </p:spPr>
        <p:txBody>
          <a:bodyPr lIns="0" tIns="0" rIns="0" bIns="0" anchor="ctr"/>
          <a:lstStyle/>
          <a:p>
            <a:pPr marL="420657" indent="-302124" defTabSz="584200">
              <a:lnSpc>
                <a:spcPct val="110000"/>
              </a:lnSpc>
              <a:spcBef>
                <a:spcPts val="0"/>
              </a:spcBef>
              <a:tabLst>
                <a:tab pos="4000500" algn="l"/>
              </a:tabLst>
              <a:defRPr sz="1600" spc="0">
                <a:solidFill>
                  <a:srgbClr val="D6DBDF"/>
                </a:solidFill>
                <a:latin typeface="Proxima Nova Semibold"/>
                <a:ea typeface="Proxima Nova Semibold"/>
                <a:cs typeface="Proxima Nova Semibold"/>
                <a:sym typeface="Proxima Nova Semibold"/>
              </a:defRPr>
            </a:pPr>
            <a:endParaRPr sz="1600" spc="0">
              <a:solidFill>
                <a:srgbClr val="D6DBDF"/>
              </a:solidFill>
              <a:latin typeface="Proxima Nova Semibold"/>
              <a:ea typeface="Proxima Nova Semibold"/>
              <a:cs typeface="Proxima Nova Semibold"/>
              <a:sym typeface="Proxima Nova Semibold"/>
            </a:endParaRPr>
          </a:p>
        </p:txBody>
      </p:sp>
      <p:sp>
        <p:nvSpPr>
          <p:cNvPr id="19" name="Shape 257"/>
          <p:cNvSpPr/>
          <p:nvPr/>
        </p:nvSpPr>
        <p:spPr>
          <a:xfrm>
            <a:off x="1343342" y="6397168"/>
            <a:ext cx="19611660" cy="0"/>
          </a:xfrm>
          <a:prstGeom prst="line">
            <a:avLst/>
          </a:prstGeom>
          <a:ln w="38100">
            <a:solidFill>
              <a:srgbClr val="D6DBDF"/>
            </a:solidFill>
            <a:miter lim="400000"/>
          </a:ln>
        </p:spPr>
        <p:txBody>
          <a:bodyPr lIns="0" tIns="0" rIns="0" bIns="0" anchor="ctr"/>
          <a:lstStyle/>
          <a:p>
            <a:pPr marL="420657" indent="-302124" defTabSz="584200">
              <a:lnSpc>
                <a:spcPct val="110000"/>
              </a:lnSpc>
              <a:spcBef>
                <a:spcPts val="0"/>
              </a:spcBef>
              <a:tabLst>
                <a:tab pos="4000500" algn="l"/>
              </a:tabLst>
              <a:defRPr sz="1600" spc="0">
                <a:solidFill>
                  <a:srgbClr val="D6DBDF"/>
                </a:solidFill>
                <a:latin typeface="Proxima Nova Semibold"/>
                <a:ea typeface="Proxima Nova Semibold"/>
                <a:cs typeface="Proxima Nova Semibold"/>
                <a:sym typeface="Proxima Nova Semibold"/>
              </a:defRPr>
            </a:pPr>
            <a:endParaRPr sz="1600" spc="0">
              <a:solidFill>
                <a:srgbClr val="D6DBDF"/>
              </a:solidFill>
              <a:latin typeface="Proxima Nova Semibold"/>
              <a:ea typeface="Proxima Nova Semibold"/>
              <a:cs typeface="Proxima Nova Semibold"/>
              <a:sym typeface="Proxima Nova Semibold"/>
            </a:endParaRPr>
          </a:p>
        </p:txBody>
      </p:sp>
      <p:sp>
        <p:nvSpPr>
          <p:cNvPr id="20" name="TextBox 19"/>
          <p:cNvSpPr txBox="1"/>
          <p:nvPr/>
        </p:nvSpPr>
        <p:spPr>
          <a:xfrm>
            <a:off x="1301749" y="9931399"/>
            <a:ext cx="5237985" cy="9335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3000"/>
              </a:spcBef>
            </a:pPr>
            <a:r>
              <a:rPr lang="en-US" sz="5400" dirty="0" smtClean="0">
                <a:latin typeface="Open Sans Regular"/>
                <a:ea typeface="Open Sans Light"/>
                <a:cs typeface="Open Sans Light"/>
              </a:rPr>
              <a:t>Bridging silos</a:t>
            </a:r>
          </a:p>
        </p:txBody>
      </p:sp>
      <p:sp>
        <p:nvSpPr>
          <p:cNvPr id="21" name="TextBox 20"/>
          <p:cNvSpPr txBox="1"/>
          <p:nvPr/>
        </p:nvSpPr>
        <p:spPr>
          <a:xfrm>
            <a:off x="1333500" y="7353070"/>
            <a:ext cx="8750300" cy="9335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3000"/>
              </a:spcBef>
            </a:pPr>
            <a:r>
              <a:rPr lang="en-US" sz="5400" dirty="0" smtClean="0">
                <a:latin typeface="Open Sans Regular"/>
                <a:ea typeface="Open Sans Light"/>
                <a:cs typeface="Open Sans Light"/>
              </a:rPr>
              <a:t>Integrating with your tools</a:t>
            </a:r>
          </a:p>
        </p:txBody>
      </p:sp>
      <p:sp>
        <p:nvSpPr>
          <p:cNvPr id="22" name="TextBox 21"/>
          <p:cNvSpPr txBox="1"/>
          <p:nvPr/>
        </p:nvSpPr>
        <p:spPr>
          <a:xfrm>
            <a:off x="1343341" y="4579263"/>
            <a:ext cx="8740459" cy="9335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3000"/>
              </a:spcBef>
            </a:pPr>
            <a:r>
              <a:rPr lang="en-US" sz="5400" dirty="0" smtClean="0">
                <a:latin typeface="Open Sans Regular"/>
                <a:ea typeface="Open Sans Light"/>
                <a:cs typeface="Open Sans Light"/>
              </a:rPr>
              <a:t>Bringing your data to life</a:t>
            </a:r>
          </a:p>
        </p:txBody>
      </p:sp>
      <p:pic>
        <p:nvPicPr>
          <p:cNvPr id="24" name="Picture 23"/>
          <p:cNvPicPr>
            <a:picLocks noChangeAspect="1"/>
          </p:cNvPicPr>
          <p:nvPr/>
        </p:nvPicPr>
        <p:blipFill>
          <a:blip r:embed="rId3"/>
          <a:stretch>
            <a:fillRect/>
          </a:stretch>
        </p:blipFill>
        <p:spPr>
          <a:xfrm>
            <a:off x="17875654" y="7431285"/>
            <a:ext cx="2304292" cy="741079"/>
          </a:xfrm>
          <a:prstGeom prst="rect">
            <a:avLst/>
          </a:prstGeom>
        </p:spPr>
      </p:pic>
      <p:pic>
        <p:nvPicPr>
          <p:cNvPr id="27" name="Picture 28" descr="Screen Shot 2014-11-12 at 11.37.53 AM.png"/>
          <p:cNvPicPr>
            <a:picLocks noChangeAspect="1"/>
          </p:cNvPicPr>
          <p:nvPr/>
        </p:nvPicPr>
        <p:blipFill rotWithShape="1">
          <a:blip r:embed="rId4">
            <a:extLst>
              <a:ext uri="{28A0092B-C50C-407E-A947-70E740481C1C}">
                <a14:useLocalDpi xmlns:a14="http://schemas.microsoft.com/office/drawing/2010/main" val="0"/>
              </a:ext>
            </a:extLst>
          </a:blip>
          <a:srcRect l="20227" t="81747" r="13758"/>
          <a:stretch/>
        </p:blipFill>
        <p:spPr bwMode="auto">
          <a:xfrm>
            <a:off x="17797237" y="4347791"/>
            <a:ext cx="1040063" cy="145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9" descr="Screen Shot 2014-11-12 at 11.37.53 AM.png"/>
          <p:cNvPicPr>
            <a:picLocks noChangeAspect="1"/>
          </p:cNvPicPr>
          <p:nvPr/>
        </p:nvPicPr>
        <p:blipFill rotWithShape="1">
          <a:blip r:embed="rId4">
            <a:extLst>
              <a:ext uri="{28A0092B-C50C-407E-A947-70E740481C1C}">
                <a14:useLocalDpi xmlns:a14="http://schemas.microsoft.com/office/drawing/2010/main" val="0"/>
              </a:ext>
            </a:extLst>
          </a:blip>
          <a:srcRect l="5161" t="61774" b="19536"/>
          <a:stretch/>
        </p:blipFill>
        <p:spPr bwMode="auto">
          <a:xfrm>
            <a:off x="12433300" y="4447094"/>
            <a:ext cx="1494185" cy="149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5"/>
          <a:stretch>
            <a:fillRect/>
          </a:stretch>
        </p:blipFill>
        <p:spPr>
          <a:xfrm>
            <a:off x="14953774" y="4542344"/>
            <a:ext cx="1803400" cy="1244600"/>
          </a:xfrm>
          <a:prstGeom prst="rect">
            <a:avLst/>
          </a:prstGeom>
        </p:spPr>
      </p:pic>
      <p:pic>
        <p:nvPicPr>
          <p:cNvPr id="55" name="Picture 54"/>
          <p:cNvPicPr>
            <a:picLocks noChangeAspect="1"/>
          </p:cNvPicPr>
          <p:nvPr/>
        </p:nvPicPr>
        <p:blipFill>
          <a:blip r:embed="rId6"/>
          <a:stretch>
            <a:fillRect/>
          </a:stretch>
        </p:blipFill>
        <p:spPr>
          <a:xfrm>
            <a:off x="12845769" y="9432605"/>
            <a:ext cx="6182031" cy="2883565"/>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12433300" y="6946567"/>
            <a:ext cx="1617034" cy="2042569"/>
          </a:xfrm>
          <a:prstGeom prst="rect">
            <a:avLst/>
          </a:prstGeom>
        </p:spPr>
      </p:pic>
      <p:pic>
        <p:nvPicPr>
          <p:cNvPr id="8" name="Picture 7"/>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14503275" y="7056532"/>
            <a:ext cx="2699049" cy="1552303"/>
          </a:xfrm>
          <a:prstGeom prst="rect">
            <a:avLst/>
          </a:prstGeom>
        </p:spPr>
      </p:pic>
    </p:spTree>
    <p:extLst>
      <p:ext uri="{BB962C8B-B14F-4D97-AF65-F5344CB8AC3E}">
        <p14:creationId xmlns:p14="http://schemas.microsoft.com/office/powerpoint/2010/main" val="408492738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12750" y="461420"/>
            <a:ext cx="23558500" cy="2364330"/>
          </a:xfrm>
        </p:spPr>
        <p:txBody>
          <a:bodyPr/>
          <a:lstStyle/>
          <a:p>
            <a:r>
              <a:rPr lang="en-US" dirty="0" smtClean="0"/>
              <a:t>Example: Creating a new collaborative experience</a:t>
            </a:r>
            <a:endParaRPr lang="en-US" dirty="0"/>
          </a:p>
        </p:txBody>
      </p:sp>
      <p:pic>
        <p:nvPicPr>
          <p:cNvPr id="35" name="Picture 28" descr="Screen Shot 2014-11-12 at 11.37.53 AM.png"/>
          <p:cNvPicPr>
            <a:picLocks noChangeAspect="1"/>
          </p:cNvPicPr>
          <p:nvPr/>
        </p:nvPicPr>
        <p:blipFill rotWithShape="1">
          <a:blip r:embed="rId3">
            <a:extLst>
              <a:ext uri="{28A0092B-C50C-407E-A947-70E740481C1C}">
                <a14:useLocalDpi xmlns:a14="http://schemas.microsoft.com/office/drawing/2010/main" val="0"/>
              </a:ext>
            </a:extLst>
          </a:blip>
          <a:srcRect l="20227" t="81747" r="13758"/>
          <a:stretch/>
        </p:blipFill>
        <p:spPr bwMode="auto">
          <a:xfrm>
            <a:off x="2948413" y="4021971"/>
            <a:ext cx="1252590" cy="175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4354704" y="5044237"/>
            <a:ext cx="6337292" cy="4975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lnSpc>
                <a:spcPct val="50000"/>
              </a:lnSpc>
              <a:spcBef>
                <a:spcPts val="3000"/>
              </a:spcBef>
            </a:pPr>
            <a:r>
              <a:rPr lang="en-US" sz="4400" dirty="0" smtClean="0">
                <a:latin typeface="Open Sans Regular"/>
                <a:ea typeface="Open Sans Light"/>
                <a:cs typeface="Open Sans Light"/>
              </a:rPr>
              <a:t>MS Office Integration</a:t>
            </a:r>
          </a:p>
        </p:txBody>
      </p:sp>
      <p:pic>
        <p:nvPicPr>
          <p:cNvPr id="8" name="Picture 7"/>
          <p:cNvPicPr>
            <a:picLocks noChangeAspect="1"/>
          </p:cNvPicPr>
          <p:nvPr/>
        </p:nvPicPr>
        <p:blipFill>
          <a:blip r:embed="rId4"/>
          <a:stretch>
            <a:fillRect/>
          </a:stretch>
        </p:blipFill>
        <p:spPr>
          <a:xfrm>
            <a:off x="2662662" y="6534652"/>
            <a:ext cx="7704303" cy="5085848"/>
          </a:xfrm>
          <a:prstGeom prst="rect">
            <a:avLst/>
          </a:prstGeom>
        </p:spPr>
      </p:pic>
      <p:sp>
        <p:nvSpPr>
          <p:cNvPr id="37" name="TextBox 36"/>
          <p:cNvSpPr txBox="1"/>
          <p:nvPr/>
        </p:nvSpPr>
        <p:spPr>
          <a:xfrm>
            <a:off x="25685750" y="1682750"/>
            <a:ext cx="102592" cy="9489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rtl="0" latinLnBrk="1" hangingPunct="0">
              <a:spcBef>
                <a:spcPts val="3000"/>
              </a:spcBef>
            </a:pPr>
            <a:endParaRPr lang="en-US" dirty="0" err="1" smtClean="0">
              <a:latin typeface="Open Sans Regular"/>
              <a:ea typeface="Open Sans Light"/>
              <a:cs typeface="Open Sans Light"/>
            </a:endParaRPr>
          </a:p>
        </p:txBody>
      </p:sp>
      <p:sp>
        <p:nvSpPr>
          <p:cNvPr id="48" name="TextBox 47"/>
          <p:cNvSpPr txBox="1"/>
          <p:nvPr/>
        </p:nvSpPr>
        <p:spPr>
          <a:xfrm>
            <a:off x="14902488" y="4765462"/>
            <a:ext cx="5454650"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spcBef>
                <a:spcPts val="3000"/>
              </a:spcBef>
            </a:pPr>
            <a:r>
              <a:rPr lang="en-US" sz="4400" dirty="0" smtClean="0">
                <a:latin typeface="Open Sans Regular"/>
                <a:ea typeface="Open Sans Light"/>
                <a:cs typeface="Open Sans Light"/>
              </a:rPr>
              <a:t>Dropbox Notes</a:t>
            </a:r>
          </a:p>
        </p:txBody>
      </p:sp>
      <p:pic>
        <p:nvPicPr>
          <p:cNvPr id="49" name="Picture 48"/>
          <p:cNvPicPr>
            <a:picLocks noChangeAspect="1"/>
          </p:cNvPicPr>
          <p:nvPr/>
        </p:nvPicPr>
        <p:blipFill>
          <a:blip r:embed="rId5"/>
          <a:stretch>
            <a:fillRect/>
          </a:stretch>
        </p:blipFill>
        <p:spPr>
          <a:xfrm>
            <a:off x="14137102" y="6534652"/>
            <a:ext cx="9432263" cy="5085848"/>
          </a:xfrm>
          <a:prstGeom prst="rect">
            <a:avLst/>
          </a:prstGeom>
        </p:spPr>
      </p:pic>
      <p:pic>
        <p:nvPicPr>
          <p:cNvPr id="50" name="pasted-image.pdf"/>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4137102" y="4401825"/>
            <a:ext cx="1261426" cy="1189475"/>
          </a:xfrm>
          <a:prstGeom prst="rect">
            <a:avLst/>
          </a:prstGeom>
          <a:ln w="12700">
            <a:miter lim="400000"/>
          </a:ln>
        </p:spPr>
      </p:pic>
    </p:spTree>
    <p:extLst>
      <p:ext uri="{BB962C8B-B14F-4D97-AF65-F5344CB8AC3E}">
        <p14:creationId xmlns:p14="http://schemas.microsoft.com/office/powerpoint/2010/main" val="11350837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2750" y="461420"/>
            <a:ext cx="23558500" cy="1824580"/>
          </a:xfrm>
          <a:prstGeom prst="rect">
            <a:avLst/>
          </a:prstGeom>
          <a:solidFill>
            <a:schemeClr val="bg1"/>
          </a:solidFill>
          <a:ln w="12700">
            <a:miter lim="400000"/>
          </a:ln>
          <a:extLst>
            <a:ext uri="{C572A759-6A51-4108-AA02-DFA0A04FC94B}">
              <ma14:wrappingTextBoxFlag xmlns:ma14="http://schemas.microsoft.com/office/mac/drawingml/2011/main" val="1"/>
            </a:ext>
          </a:extLst>
        </p:spPr>
        <p:txBody>
          <a:bodyPr lIns="0" tIns="0" rIns="0" bIns="0"/>
          <a:lstStyle>
            <a:lvl1pPr algn="ctr" defTabSz="825500" eaLnBrk="1" hangingPunct="1">
              <a:defRPr sz="8500" b="0" i="0" spc="340">
                <a:solidFill>
                  <a:srgbClr val="3D464D"/>
                </a:solidFill>
                <a:latin typeface="+mj-lt"/>
                <a:ea typeface="+mj-ea"/>
                <a:cs typeface="Open Sans"/>
                <a:sym typeface="Open Sans Light"/>
              </a:defRPr>
            </a:lvl1pPr>
            <a:lvl2pPr indent="228600" algn="ctr" defTabSz="825500" eaLnBrk="1" hangingPunct="1">
              <a:defRPr sz="8500" spc="340">
                <a:solidFill>
                  <a:srgbClr val="3D464D"/>
                </a:solidFill>
                <a:latin typeface="+mj-lt"/>
                <a:ea typeface="+mj-ea"/>
                <a:cs typeface="+mj-cs"/>
                <a:sym typeface="Open Sans Light"/>
              </a:defRPr>
            </a:lvl2pPr>
            <a:lvl3pPr indent="457200" algn="ctr" defTabSz="825500" eaLnBrk="1" hangingPunct="1">
              <a:defRPr sz="8500" spc="340">
                <a:solidFill>
                  <a:srgbClr val="3D464D"/>
                </a:solidFill>
                <a:latin typeface="+mj-lt"/>
                <a:ea typeface="+mj-ea"/>
                <a:cs typeface="+mj-cs"/>
                <a:sym typeface="Open Sans Light"/>
              </a:defRPr>
            </a:lvl3pPr>
            <a:lvl4pPr indent="685800" algn="ctr" defTabSz="825500" eaLnBrk="1" hangingPunct="1">
              <a:defRPr sz="8500" spc="340">
                <a:solidFill>
                  <a:srgbClr val="3D464D"/>
                </a:solidFill>
                <a:latin typeface="+mj-lt"/>
                <a:ea typeface="+mj-ea"/>
                <a:cs typeface="+mj-cs"/>
                <a:sym typeface="Open Sans Light"/>
              </a:defRPr>
            </a:lvl4pPr>
            <a:lvl5pPr indent="914400" algn="ctr" defTabSz="825500" eaLnBrk="1" hangingPunct="1">
              <a:defRPr sz="8500" spc="340">
                <a:solidFill>
                  <a:srgbClr val="3D464D"/>
                </a:solidFill>
                <a:latin typeface="+mj-lt"/>
                <a:ea typeface="+mj-ea"/>
                <a:cs typeface="+mj-cs"/>
                <a:sym typeface="Open Sans Light"/>
              </a:defRPr>
            </a:lvl5pPr>
            <a:lvl6pPr indent="1143000" algn="ctr" defTabSz="825500" eaLnBrk="1" hangingPunct="1">
              <a:defRPr sz="8500" spc="340">
                <a:solidFill>
                  <a:srgbClr val="3D464D"/>
                </a:solidFill>
                <a:latin typeface="+mj-lt"/>
                <a:ea typeface="+mj-ea"/>
                <a:cs typeface="+mj-cs"/>
                <a:sym typeface="Open Sans Light"/>
              </a:defRPr>
            </a:lvl6pPr>
            <a:lvl7pPr indent="1371600" algn="ctr" defTabSz="825500" eaLnBrk="1" hangingPunct="1">
              <a:defRPr sz="8500" spc="340">
                <a:solidFill>
                  <a:srgbClr val="3D464D"/>
                </a:solidFill>
                <a:latin typeface="+mj-lt"/>
                <a:ea typeface="+mj-ea"/>
                <a:cs typeface="+mj-cs"/>
                <a:sym typeface="Open Sans Light"/>
              </a:defRPr>
            </a:lvl7pPr>
            <a:lvl8pPr indent="1600200" algn="ctr" defTabSz="825500" eaLnBrk="1" hangingPunct="1">
              <a:defRPr sz="8500" spc="340">
                <a:solidFill>
                  <a:srgbClr val="3D464D"/>
                </a:solidFill>
                <a:latin typeface="+mj-lt"/>
                <a:ea typeface="+mj-ea"/>
                <a:cs typeface="+mj-cs"/>
                <a:sym typeface="Open Sans Light"/>
              </a:defRPr>
            </a:lvl8pPr>
            <a:lvl9pPr indent="1828800" algn="ctr" defTabSz="825500" eaLnBrk="1" hangingPunct="1">
              <a:defRPr sz="8500" spc="340">
                <a:solidFill>
                  <a:srgbClr val="3D464D"/>
                </a:solidFill>
                <a:latin typeface="+mj-lt"/>
                <a:ea typeface="+mj-ea"/>
                <a:cs typeface="+mj-cs"/>
                <a:sym typeface="Open Sans Light"/>
              </a:defRPr>
            </a:lvl9pPr>
          </a:lstStyle>
          <a:p>
            <a:r>
              <a:rPr lang="en-US" dirty="0" smtClean="0"/>
              <a:t>Example: A platform for enhanced security</a:t>
            </a:r>
            <a:endParaRPr lang="en-US" dirty="0"/>
          </a:p>
        </p:txBody>
      </p:sp>
      <p:pic>
        <p:nvPicPr>
          <p:cNvPr id="6" name="Picture 5"/>
          <p:cNvPicPr>
            <a:picLocks noChangeAspect="1"/>
          </p:cNvPicPr>
          <p:nvPr/>
        </p:nvPicPr>
        <p:blipFill>
          <a:blip r:embed="rId3"/>
          <a:stretch>
            <a:fillRect/>
          </a:stretch>
        </p:blipFill>
        <p:spPr>
          <a:xfrm>
            <a:off x="1663700" y="3333750"/>
            <a:ext cx="21043900" cy="8128000"/>
          </a:xfrm>
          <a:prstGeom prst="rect">
            <a:avLst/>
          </a:prstGeom>
        </p:spPr>
      </p:pic>
    </p:spTree>
    <p:extLst>
      <p:ext uri="{BB962C8B-B14F-4D97-AF65-F5344CB8AC3E}">
        <p14:creationId xmlns:p14="http://schemas.microsoft.com/office/powerpoint/2010/main" val="2719572825"/>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1000" y="5033720"/>
            <a:ext cx="14065250" cy="23185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3000"/>
              </a:spcBef>
              <a:spcAft>
                <a:spcPts val="0"/>
              </a:spcAft>
              <a:buClrTx/>
              <a:buSzTx/>
              <a:buFontTx/>
              <a:buNone/>
              <a:tabLst/>
            </a:pPr>
            <a:r>
              <a:rPr lang="en-US" sz="7200" dirty="0" smtClean="0">
                <a:solidFill>
                  <a:srgbClr val="FFFFFF"/>
                </a:solidFill>
                <a:latin typeface="+mn-lt"/>
                <a:cs typeface="Open Sans Semibold"/>
              </a:rPr>
              <a:t>How institutions work with </a:t>
            </a:r>
            <a:br>
              <a:rPr lang="en-US" sz="7200" dirty="0" smtClean="0">
                <a:solidFill>
                  <a:srgbClr val="FFFFFF"/>
                </a:solidFill>
                <a:latin typeface="+mn-lt"/>
                <a:cs typeface="Open Sans Semibold"/>
              </a:rPr>
            </a:br>
            <a:r>
              <a:rPr lang="en-US" sz="7200" dirty="0" smtClean="0">
                <a:solidFill>
                  <a:srgbClr val="FFFFFF"/>
                </a:solidFill>
                <a:latin typeface="+mn-lt"/>
                <a:cs typeface="Open Sans Semibold"/>
              </a:rPr>
              <a:t>Dropbox for Business</a:t>
            </a:r>
            <a:endParaRPr kumimoji="0" lang="en-US" sz="7200" u="none" strike="noStrike" cap="none" spc="220" normalizeH="0" baseline="0" dirty="0" smtClean="0">
              <a:ln>
                <a:noFill/>
              </a:ln>
              <a:solidFill>
                <a:srgbClr val="FFFFFF"/>
              </a:solidFill>
              <a:effectLst/>
              <a:uFillTx/>
              <a:latin typeface="+mn-lt"/>
              <a:cs typeface="Open Sans Semibold"/>
              <a:sym typeface="Open Sans Light"/>
            </a:endParaRPr>
          </a:p>
        </p:txBody>
      </p:sp>
    </p:spTree>
    <p:extLst>
      <p:ext uri="{BB962C8B-B14F-4D97-AF65-F5344CB8AC3E}">
        <p14:creationId xmlns:p14="http://schemas.microsoft.com/office/powerpoint/2010/main" val="357861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11400" y="1405460"/>
            <a:ext cx="18510350" cy="1746747"/>
          </a:xfrm>
          <a:prstGeom prst="rect">
            <a:avLst/>
          </a:prstGeom>
        </p:spPr>
        <p:txBody>
          <a:bodyPr/>
          <a:lstStyle>
            <a:lvl1pPr algn="ctr" defTabSz="825500" eaLnBrk="1" hangingPunct="1">
              <a:defRPr sz="8500" b="0" i="0" spc="340">
                <a:solidFill>
                  <a:srgbClr val="3D464D"/>
                </a:solidFill>
                <a:latin typeface="+mj-lt"/>
                <a:ea typeface="+mj-ea"/>
                <a:cs typeface="Open Sans"/>
                <a:sym typeface="Open Sans Light"/>
              </a:defRPr>
            </a:lvl1pPr>
            <a:lvl2pPr indent="228600" algn="ctr" defTabSz="825500" eaLnBrk="1" hangingPunct="1">
              <a:defRPr sz="8500" spc="340">
                <a:solidFill>
                  <a:srgbClr val="3D464D"/>
                </a:solidFill>
                <a:latin typeface="+mj-lt"/>
                <a:ea typeface="+mj-ea"/>
                <a:cs typeface="+mj-cs"/>
                <a:sym typeface="Open Sans Light"/>
              </a:defRPr>
            </a:lvl2pPr>
            <a:lvl3pPr indent="457200" algn="ctr" defTabSz="825500" eaLnBrk="1" hangingPunct="1">
              <a:defRPr sz="8500" spc="340">
                <a:solidFill>
                  <a:srgbClr val="3D464D"/>
                </a:solidFill>
                <a:latin typeface="+mj-lt"/>
                <a:ea typeface="+mj-ea"/>
                <a:cs typeface="+mj-cs"/>
                <a:sym typeface="Open Sans Light"/>
              </a:defRPr>
            </a:lvl3pPr>
            <a:lvl4pPr indent="685800" algn="ctr" defTabSz="825500" eaLnBrk="1" hangingPunct="1">
              <a:defRPr sz="8500" spc="340">
                <a:solidFill>
                  <a:srgbClr val="3D464D"/>
                </a:solidFill>
                <a:latin typeface="+mj-lt"/>
                <a:ea typeface="+mj-ea"/>
                <a:cs typeface="+mj-cs"/>
                <a:sym typeface="Open Sans Light"/>
              </a:defRPr>
            </a:lvl4pPr>
            <a:lvl5pPr indent="914400" algn="ctr" defTabSz="825500" eaLnBrk="1" hangingPunct="1">
              <a:defRPr sz="8500" spc="340">
                <a:solidFill>
                  <a:srgbClr val="3D464D"/>
                </a:solidFill>
                <a:latin typeface="+mj-lt"/>
                <a:ea typeface="+mj-ea"/>
                <a:cs typeface="+mj-cs"/>
                <a:sym typeface="Open Sans Light"/>
              </a:defRPr>
            </a:lvl5pPr>
            <a:lvl6pPr indent="1143000" algn="ctr" defTabSz="825500" eaLnBrk="1" hangingPunct="1">
              <a:defRPr sz="8500" spc="340">
                <a:solidFill>
                  <a:srgbClr val="3D464D"/>
                </a:solidFill>
                <a:latin typeface="+mj-lt"/>
                <a:ea typeface="+mj-ea"/>
                <a:cs typeface="+mj-cs"/>
                <a:sym typeface="Open Sans Light"/>
              </a:defRPr>
            </a:lvl6pPr>
            <a:lvl7pPr indent="1371600" algn="ctr" defTabSz="825500" eaLnBrk="1" hangingPunct="1">
              <a:defRPr sz="8500" spc="340">
                <a:solidFill>
                  <a:srgbClr val="3D464D"/>
                </a:solidFill>
                <a:latin typeface="+mj-lt"/>
                <a:ea typeface="+mj-ea"/>
                <a:cs typeface="+mj-cs"/>
                <a:sym typeface="Open Sans Light"/>
              </a:defRPr>
            </a:lvl7pPr>
            <a:lvl8pPr indent="1600200" algn="ctr" defTabSz="825500" eaLnBrk="1" hangingPunct="1">
              <a:defRPr sz="8500" spc="340">
                <a:solidFill>
                  <a:srgbClr val="3D464D"/>
                </a:solidFill>
                <a:latin typeface="+mj-lt"/>
                <a:ea typeface="+mj-ea"/>
                <a:cs typeface="+mj-cs"/>
                <a:sym typeface="Open Sans Light"/>
              </a:defRPr>
            </a:lvl8pPr>
            <a:lvl9pPr indent="1828800" algn="ctr" defTabSz="825500" eaLnBrk="1" hangingPunct="1">
              <a:defRPr sz="8500" spc="340">
                <a:solidFill>
                  <a:srgbClr val="3D464D"/>
                </a:solidFill>
                <a:latin typeface="+mj-lt"/>
                <a:ea typeface="+mj-ea"/>
                <a:cs typeface="+mj-cs"/>
                <a:sym typeface="Open Sans Light"/>
              </a:defRPr>
            </a:lvl9pPr>
          </a:lstStyle>
          <a:p>
            <a:r>
              <a:rPr lang="en-US" dirty="0" smtClean="0"/>
              <a:t>Connecting researchers</a:t>
            </a:r>
            <a:endParaRPr lang="en-US" dirty="0"/>
          </a:p>
        </p:txBody>
      </p:sp>
      <p:pic>
        <p:nvPicPr>
          <p:cNvPr id="2" name="Picture 1"/>
          <p:cNvPicPr>
            <a:picLocks noChangeAspect="1"/>
          </p:cNvPicPr>
          <p:nvPr/>
        </p:nvPicPr>
        <p:blipFill>
          <a:blip r:embed="rId3"/>
          <a:stretch>
            <a:fillRect/>
          </a:stretch>
        </p:blipFill>
        <p:spPr>
          <a:xfrm>
            <a:off x="14785012" y="3968750"/>
            <a:ext cx="8532155" cy="8223250"/>
          </a:xfrm>
          <a:prstGeom prst="rect">
            <a:avLst/>
          </a:prstGeom>
        </p:spPr>
      </p:pic>
      <p:pic>
        <p:nvPicPr>
          <p:cNvPr id="10" name="Picture 9"/>
          <p:cNvPicPr>
            <a:picLocks noChangeAspect="1"/>
          </p:cNvPicPr>
          <p:nvPr/>
        </p:nvPicPr>
        <p:blipFill>
          <a:blip r:embed="rId4"/>
          <a:stretch>
            <a:fillRect/>
          </a:stretch>
        </p:blipFill>
        <p:spPr>
          <a:xfrm>
            <a:off x="2053179" y="5593616"/>
            <a:ext cx="4931821" cy="5487931"/>
          </a:xfrm>
          <a:prstGeom prst="rect">
            <a:avLst/>
          </a:prstGeom>
        </p:spPr>
      </p:pic>
      <p:pic>
        <p:nvPicPr>
          <p:cNvPr id="11" name="Picture 10"/>
          <p:cNvPicPr>
            <a:picLocks noChangeAspect="1"/>
          </p:cNvPicPr>
          <p:nvPr/>
        </p:nvPicPr>
        <p:blipFill>
          <a:blip r:embed="rId5"/>
          <a:stretch>
            <a:fillRect/>
          </a:stretch>
        </p:blipFill>
        <p:spPr>
          <a:xfrm>
            <a:off x="8071908" y="4984750"/>
            <a:ext cx="6521730" cy="6513058"/>
          </a:xfrm>
          <a:prstGeom prst="rect">
            <a:avLst/>
          </a:prstGeom>
        </p:spPr>
      </p:pic>
      <p:sp>
        <p:nvSpPr>
          <p:cNvPr id="12" name="TextBox 11"/>
          <p:cNvSpPr txBox="1"/>
          <p:nvPr/>
        </p:nvSpPr>
        <p:spPr>
          <a:xfrm>
            <a:off x="920750" y="11939761"/>
            <a:ext cx="6350000" cy="9489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3000"/>
              </a:spcBef>
              <a:spcAft>
                <a:spcPts val="0"/>
              </a:spcAft>
              <a:buClrTx/>
              <a:buSzTx/>
              <a:buFontTx/>
              <a:buNone/>
              <a:tabLst/>
            </a:pPr>
            <a:r>
              <a:rPr kumimoji="0" lang="en-US" sz="5500" u="none" strike="noStrike" cap="none" spc="220" normalizeH="0" baseline="0" dirty="0" smtClean="0">
                <a:ln>
                  <a:noFill/>
                </a:ln>
                <a:solidFill>
                  <a:srgbClr val="3D464D"/>
                </a:solidFill>
                <a:effectLst/>
                <a:uFillTx/>
                <a:latin typeface="+mn-lt"/>
                <a:ea typeface="+mj-ea"/>
                <a:cs typeface="+mj-cs"/>
                <a:sym typeface="Open Sans Light"/>
              </a:rPr>
              <a:t>2013</a:t>
            </a:r>
          </a:p>
        </p:txBody>
      </p:sp>
      <p:sp>
        <p:nvSpPr>
          <p:cNvPr id="13" name="TextBox 12"/>
          <p:cNvSpPr txBox="1"/>
          <p:nvPr/>
        </p:nvSpPr>
        <p:spPr>
          <a:xfrm>
            <a:off x="8089900" y="11939761"/>
            <a:ext cx="6350000" cy="9489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3000"/>
              </a:spcBef>
              <a:spcAft>
                <a:spcPts val="0"/>
              </a:spcAft>
              <a:buClrTx/>
              <a:buSzTx/>
              <a:buFontTx/>
              <a:buNone/>
              <a:tabLst/>
            </a:pPr>
            <a:r>
              <a:rPr kumimoji="0" lang="en-US" sz="5500" u="none" strike="noStrike" cap="none" spc="220" normalizeH="0" baseline="0" dirty="0" smtClean="0">
                <a:ln>
                  <a:noFill/>
                </a:ln>
                <a:solidFill>
                  <a:srgbClr val="3D464D"/>
                </a:solidFill>
                <a:effectLst/>
                <a:uFillTx/>
                <a:latin typeface="+mn-lt"/>
                <a:ea typeface="+mj-ea"/>
                <a:cs typeface="+mj-cs"/>
                <a:sym typeface="Open Sans Light"/>
              </a:rPr>
              <a:t>2014</a:t>
            </a:r>
          </a:p>
        </p:txBody>
      </p:sp>
      <p:sp>
        <p:nvSpPr>
          <p:cNvPr id="14" name="TextBox 13"/>
          <p:cNvSpPr txBox="1"/>
          <p:nvPr/>
        </p:nvSpPr>
        <p:spPr>
          <a:xfrm>
            <a:off x="15862300" y="11939761"/>
            <a:ext cx="6350000" cy="9489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3000"/>
              </a:spcBef>
              <a:spcAft>
                <a:spcPts val="0"/>
              </a:spcAft>
              <a:buClrTx/>
              <a:buSzTx/>
              <a:buFontTx/>
              <a:buNone/>
              <a:tabLst/>
            </a:pPr>
            <a:r>
              <a:rPr kumimoji="0" lang="en-US" sz="5500" u="none" strike="noStrike" cap="none" spc="220" normalizeH="0" baseline="0" dirty="0" smtClean="0">
                <a:ln>
                  <a:noFill/>
                </a:ln>
                <a:solidFill>
                  <a:srgbClr val="3D464D"/>
                </a:solidFill>
                <a:effectLst/>
                <a:uFillTx/>
                <a:latin typeface="+mn-lt"/>
                <a:ea typeface="+mj-ea"/>
                <a:cs typeface="+mj-cs"/>
                <a:sym typeface="Open Sans Light"/>
              </a:rPr>
              <a:t>2015</a:t>
            </a:r>
          </a:p>
        </p:txBody>
      </p:sp>
    </p:spTree>
    <p:extLst>
      <p:ext uri="{BB962C8B-B14F-4D97-AF65-F5344CB8AC3E}">
        <p14:creationId xmlns:p14="http://schemas.microsoft.com/office/powerpoint/2010/main" val="4181312456"/>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226" y="1405460"/>
            <a:ext cx="20288250" cy="1746747"/>
          </a:xfrm>
        </p:spPr>
        <p:txBody>
          <a:bodyPr/>
          <a:lstStyle/>
          <a:p>
            <a:r>
              <a:rPr lang="en-US" dirty="0" smtClean="0"/>
              <a:t>Following established best practices</a:t>
            </a:r>
            <a:endParaRPr lang="en-US" dirty="0"/>
          </a:p>
        </p:txBody>
      </p:sp>
      <p:sp>
        <p:nvSpPr>
          <p:cNvPr id="7" name="Rectangle 6"/>
          <p:cNvSpPr/>
          <p:nvPr/>
        </p:nvSpPr>
        <p:spPr>
          <a:xfrm>
            <a:off x="1857375" y="8161974"/>
            <a:ext cx="9731375" cy="2323713"/>
          </a:xfrm>
          <a:prstGeom prst="rect">
            <a:avLst/>
          </a:prstGeom>
        </p:spPr>
        <p:txBody>
          <a:bodyPr wrap="square">
            <a:spAutoFit/>
          </a:bodyPr>
          <a:lstStyle/>
          <a:p>
            <a:pPr marL="685800" indent="-685800" algn="l" rtl="0" latinLnBrk="1" hangingPunct="0">
              <a:spcBef>
                <a:spcPts val="3000"/>
              </a:spcBef>
              <a:buFont typeface="Arial"/>
              <a:buChar char="•"/>
            </a:pPr>
            <a:r>
              <a:rPr lang="en-US" sz="4000" dirty="0"/>
              <a:t>Fast adoption </a:t>
            </a:r>
            <a:r>
              <a:rPr lang="en-US" sz="4000" dirty="0" smtClean="0"/>
              <a:t>lead by core </a:t>
            </a:r>
            <a:r>
              <a:rPr lang="en-US" sz="4000" dirty="0"/>
              <a:t>u</a:t>
            </a:r>
            <a:r>
              <a:rPr lang="en-US" sz="4000" dirty="0" smtClean="0"/>
              <a:t>sers</a:t>
            </a:r>
            <a:endParaRPr lang="en-US" sz="4000" dirty="0"/>
          </a:p>
          <a:p>
            <a:pPr marL="685800" indent="-685800" algn="l" rtl="0" latinLnBrk="1" hangingPunct="0">
              <a:spcBef>
                <a:spcPts val="3000"/>
              </a:spcBef>
              <a:buFont typeface="Arial"/>
              <a:buChar char="•"/>
            </a:pPr>
            <a:r>
              <a:rPr lang="en-US" sz="4000" dirty="0" smtClean="0"/>
              <a:t>Dropbox as single source of </a:t>
            </a:r>
            <a:br>
              <a:rPr lang="en-US" sz="4000" dirty="0" smtClean="0"/>
            </a:br>
            <a:r>
              <a:rPr lang="en-US" sz="4000" dirty="0" smtClean="0"/>
              <a:t>truth in workflows</a:t>
            </a:r>
            <a:endParaRPr lang="en-US" sz="4000" dirty="0"/>
          </a:p>
        </p:txBody>
      </p:sp>
      <p:sp>
        <p:nvSpPr>
          <p:cNvPr id="8" name="Rectangle 7"/>
          <p:cNvSpPr/>
          <p:nvPr/>
        </p:nvSpPr>
        <p:spPr bwMode="auto">
          <a:xfrm>
            <a:off x="1651000" y="4114218"/>
            <a:ext cx="20796250" cy="8617532"/>
          </a:xfrm>
          <a:prstGeom prst="rect">
            <a:avLst/>
          </a:prstGeom>
          <a:noFill/>
          <a:ln>
            <a:solidFill>
              <a:srgbClr val="7F7F7F"/>
            </a:solidFill>
            <a:prstDash val="sysDash"/>
          </a:ln>
          <a:extLst/>
        </p:spPr>
        <p:txBody>
          <a:bodyPr lIns="0" tIns="0" rIns="0" bIns="0" rtlCol="0" anchor="ctr"/>
          <a:lstStyle/>
          <a:p>
            <a:pPr algn="ctr"/>
            <a:endParaRPr lang="en-US"/>
          </a:p>
        </p:txBody>
      </p:sp>
      <p:pic>
        <p:nvPicPr>
          <p:cNvPr id="4" name="Picture 3"/>
          <p:cNvPicPr>
            <a:picLocks noChangeAspect="1"/>
          </p:cNvPicPr>
          <p:nvPr/>
        </p:nvPicPr>
        <p:blipFill>
          <a:blip r:embed="rId3"/>
          <a:stretch>
            <a:fillRect/>
          </a:stretch>
        </p:blipFill>
        <p:spPr>
          <a:xfrm>
            <a:off x="7610365" y="3084936"/>
            <a:ext cx="5956396" cy="2058564"/>
          </a:xfrm>
          <a:prstGeom prst="rect">
            <a:avLst/>
          </a:prstGeom>
        </p:spPr>
      </p:pic>
      <p:sp>
        <p:nvSpPr>
          <p:cNvPr id="9" name="Rectangle 8"/>
          <p:cNvSpPr/>
          <p:nvPr/>
        </p:nvSpPr>
        <p:spPr bwMode="auto">
          <a:xfrm>
            <a:off x="12001500" y="6000750"/>
            <a:ext cx="10001250" cy="6064250"/>
          </a:xfrm>
          <a:prstGeom prst="rect">
            <a:avLst/>
          </a:prstGeom>
          <a:solidFill>
            <a:srgbClr val="FFFFFF"/>
          </a:solidFill>
          <a:ln>
            <a:solidFill>
              <a:srgbClr val="7F7F7F"/>
            </a:solidFill>
          </a:ln>
          <a:extLst/>
        </p:spPr>
        <p:txBody>
          <a:bodyPr lIns="0" tIns="0" rIns="0" bIns="0" rtlCol="0" anchor="ctr"/>
          <a:lstStyle/>
          <a:p>
            <a:pPr algn="ctr"/>
            <a:endParaRPr lang="en-US"/>
          </a:p>
        </p:txBody>
      </p:sp>
      <p:pic>
        <p:nvPicPr>
          <p:cNvPr id="10" name="pasted-image.pdf"/>
          <p:cNvPicPr/>
          <p:nvPr/>
        </p:nvPicPr>
        <p:blipFill>
          <a:blip r:embed="rId4">
            <a:extLst>
              <a:ext uri="{28A0092B-C50C-407E-A947-70E740481C1C}">
                <a14:useLocalDpi xmlns:a14="http://schemas.microsoft.com/office/drawing/2010/main" val="0"/>
              </a:ext>
            </a:extLst>
          </a:blip>
          <a:stretch>
            <a:fillRect/>
          </a:stretch>
        </p:blipFill>
        <p:spPr>
          <a:xfrm>
            <a:off x="16029726" y="4736786"/>
            <a:ext cx="2309850" cy="2089464"/>
          </a:xfrm>
          <a:prstGeom prst="rect">
            <a:avLst/>
          </a:prstGeom>
          <a:ln w="12700">
            <a:miter lim="400000"/>
          </a:ln>
        </p:spPr>
      </p:pic>
      <p:pic>
        <p:nvPicPr>
          <p:cNvPr id="12" name="pasted-image.pdf"/>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4890938" y="4832036"/>
            <a:ext cx="2719427" cy="2417607"/>
          </a:xfrm>
          <a:prstGeom prst="rect">
            <a:avLst/>
          </a:prstGeom>
          <a:ln w="12700">
            <a:miter lim="400000"/>
          </a:ln>
        </p:spPr>
      </p:pic>
      <p:pic>
        <p:nvPicPr>
          <p:cNvPr id="13" name="Picture 12"/>
          <p:cNvPicPr>
            <a:picLocks noChangeAspect="1"/>
          </p:cNvPicPr>
          <p:nvPr/>
        </p:nvPicPr>
        <p:blipFill>
          <a:blip r:embed="rId7"/>
          <a:stretch>
            <a:fillRect/>
          </a:stretch>
        </p:blipFill>
        <p:spPr>
          <a:xfrm>
            <a:off x="15074948" y="6889750"/>
            <a:ext cx="4111625" cy="1111250"/>
          </a:xfrm>
          <a:prstGeom prst="rect">
            <a:avLst/>
          </a:prstGeom>
        </p:spPr>
      </p:pic>
      <p:sp>
        <p:nvSpPr>
          <p:cNvPr id="14" name="Rectangle 13"/>
          <p:cNvSpPr/>
          <p:nvPr/>
        </p:nvSpPr>
        <p:spPr>
          <a:xfrm>
            <a:off x="12140351" y="8161974"/>
            <a:ext cx="9513149" cy="2323713"/>
          </a:xfrm>
          <a:prstGeom prst="rect">
            <a:avLst/>
          </a:prstGeom>
        </p:spPr>
        <p:txBody>
          <a:bodyPr wrap="square">
            <a:spAutoFit/>
          </a:bodyPr>
          <a:lstStyle/>
          <a:p>
            <a:pPr marL="685800" indent="-685800" algn="l" rtl="0" latinLnBrk="1" hangingPunct="0">
              <a:spcBef>
                <a:spcPts val="3000"/>
              </a:spcBef>
              <a:buFont typeface="Arial"/>
              <a:buChar char="•"/>
            </a:pPr>
            <a:r>
              <a:rPr lang="en-US" sz="4000" dirty="0" smtClean="0"/>
              <a:t>Additional Encryption for PII</a:t>
            </a:r>
          </a:p>
          <a:p>
            <a:pPr marL="685800" indent="-685800" algn="l" rtl="0" latinLnBrk="1" hangingPunct="0">
              <a:spcBef>
                <a:spcPts val="3000"/>
              </a:spcBef>
              <a:buFont typeface="Arial"/>
              <a:buChar char="•"/>
            </a:pPr>
            <a:r>
              <a:rPr lang="en-US" sz="4000" dirty="0" smtClean="0"/>
              <a:t>User-driven:</a:t>
            </a:r>
            <a:br>
              <a:rPr lang="en-US" sz="4000" dirty="0" smtClean="0"/>
            </a:br>
            <a:r>
              <a:rPr lang="en-US" sz="4000" dirty="0" smtClean="0"/>
              <a:t>Adoption first,</a:t>
            </a:r>
            <a:r>
              <a:rPr lang="en-US" sz="4000" dirty="0"/>
              <a:t> </a:t>
            </a:r>
            <a:r>
              <a:rPr lang="en-US" sz="4000" dirty="0" smtClean="0"/>
              <a:t>policy second</a:t>
            </a:r>
            <a:endParaRPr lang="en-US" sz="4000" dirty="0"/>
          </a:p>
        </p:txBody>
      </p:sp>
      <p:sp>
        <p:nvSpPr>
          <p:cNvPr id="15" name="TextBox 14"/>
          <p:cNvSpPr txBox="1"/>
          <p:nvPr/>
        </p:nvSpPr>
        <p:spPr>
          <a:xfrm>
            <a:off x="1047750" y="12980154"/>
            <a:ext cx="7905750" cy="53347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3000"/>
              </a:spcBef>
              <a:spcAft>
                <a:spcPts val="0"/>
              </a:spcAft>
              <a:buClrTx/>
              <a:buSzTx/>
              <a:buFontTx/>
              <a:buNone/>
              <a:tabLst/>
            </a:pPr>
            <a:r>
              <a:rPr kumimoji="0" lang="en-US" sz="2800" u="none" strike="noStrike" cap="none" spc="220" normalizeH="0" baseline="0" dirty="0" smtClean="0">
                <a:ln>
                  <a:noFill/>
                </a:ln>
                <a:solidFill>
                  <a:srgbClr val="3D464D"/>
                </a:solidFill>
                <a:effectLst/>
                <a:uFillTx/>
                <a:latin typeface="+mn-lt"/>
                <a:ea typeface="+mj-ea"/>
                <a:cs typeface="+mj-cs"/>
                <a:sym typeface="Open Sans Light"/>
              </a:rPr>
              <a:t>David </a:t>
            </a:r>
            <a:r>
              <a:rPr kumimoji="0" lang="en-US" sz="2800" u="none" strike="noStrike" cap="none" spc="220" normalizeH="0" baseline="0" dirty="0" err="1" smtClean="0">
                <a:ln>
                  <a:noFill/>
                </a:ln>
                <a:solidFill>
                  <a:srgbClr val="3D464D"/>
                </a:solidFill>
                <a:effectLst/>
                <a:uFillTx/>
                <a:latin typeface="+mn-lt"/>
                <a:ea typeface="+mj-ea"/>
                <a:cs typeface="+mj-cs"/>
                <a:sym typeface="Open Sans Light"/>
              </a:rPr>
              <a:t>Carmargo</a:t>
            </a:r>
            <a:r>
              <a:rPr kumimoji="0" lang="en-US" sz="2800" u="none" strike="noStrike" cap="none" spc="220" normalizeH="0" baseline="0" dirty="0" smtClean="0">
                <a:ln>
                  <a:noFill/>
                </a:ln>
                <a:solidFill>
                  <a:srgbClr val="3D464D"/>
                </a:solidFill>
                <a:effectLst/>
                <a:uFillTx/>
                <a:latin typeface="+mn-lt"/>
                <a:ea typeface="+mj-ea"/>
                <a:cs typeface="+mj-cs"/>
                <a:sym typeface="Open Sans Light"/>
              </a:rPr>
              <a:t>,</a:t>
            </a:r>
            <a:r>
              <a:rPr kumimoji="0" lang="en-US" sz="2800" u="none" strike="noStrike" cap="none" spc="220" normalizeH="0" dirty="0" smtClean="0">
                <a:ln>
                  <a:noFill/>
                </a:ln>
                <a:solidFill>
                  <a:srgbClr val="3D464D"/>
                </a:solidFill>
                <a:effectLst/>
                <a:uFillTx/>
                <a:latin typeface="+mn-lt"/>
                <a:ea typeface="+mj-ea"/>
                <a:cs typeface="+mj-cs"/>
                <a:sym typeface="Open Sans Light"/>
              </a:rPr>
              <a:t> Head of ICT@CRT</a:t>
            </a:r>
            <a:endParaRPr kumimoji="0" lang="en-US" sz="2800" u="none" strike="noStrike" cap="none" spc="220" normalizeH="0" baseline="0" dirty="0" smtClean="0">
              <a:ln>
                <a:noFill/>
              </a:ln>
              <a:solidFill>
                <a:srgbClr val="3D464D"/>
              </a:solidFill>
              <a:effectLst/>
              <a:uFillTx/>
              <a:latin typeface="+mn-lt"/>
              <a:ea typeface="+mj-ea"/>
              <a:cs typeface="+mj-cs"/>
              <a:sym typeface="Open Sans Light"/>
            </a:endParaRPr>
          </a:p>
        </p:txBody>
      </p:sp>
    </p:spTree>
    <p:extLst>
      <p:ext uri="{BB962C8B-B14F-4D97-AF65-F5344CB8AC3E}">
        <p14:creationId xmlns:p14="http://schemas.microsoft.com/office/powerpoint/2010/main" val="1406946522"/>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8000" y="6813104"/>
            <a:ext cx="5221115" cy="1129854"/>
          </a:xfrm>
          <a:prstGeom prst="rect">
            <a:avLst/>
          </a:prstGeom>
        </p:spPr>
      </p:pic>
      <p:sp>
        <p:nvSpPr>
          <p:cNvPr id="2" name="Title 1"/>
          <p:cNvSpPr>
            <a:spLocks noGrp="1"/>
          </p:cNvSpPr>
          <p:nvPr>
            <p:ph type="title"/>
          </p:nvPr>
        </p:nvSpPr>
        <p:spPr>
          <a:xfrm>
            <a:off x="2574159" y="846666"/>
            <a:ext cx="19815596" cy="1920876"/>
          </a:xfrm>
        </p:spPr>
        <p:txBody>
          <a:bodyPr/>
          <a:lstStyle/>
          <a:p>
            <a:r>
              <a:rPr lang="en-US" sz="8500" dirty="0" smtClean="0">
                <a:latin typeface="Open Sans Light Semibold"/>
                <a:cs typeface="Open Sans Light Semibold"/>
              </a:rPr>
              <a:t>How will Dropbox &amp; EGI work together?</a:t>
            </a:r>
            <a:endParaRPr lang="en-US" sz="8500" dirty="0">
              <a:latin typeface="Open Sans Light Semibold"/>
              <a:cs typeface="Open Sans Light Semibold"/>
            </a:endParaRPr>
          </a:p>
        </p:txBody>
      </p:sp>
      <p:pic>
        <p:nvPicPr>
          <p:cNvPr id="3" name="Picture 2"/>
          <p:cNvPicPr>
            <a:picLocks noChangeAspect="1"/>
          </p:cNvPicPr>
          <p:nvPr/>
        </p:nvPicPr>
        <p:blipFill>
          <a:blip r:embed="rId4"/>
          <a:stretch>
            <a:fillRect/>
          </a:stretch>
        </p:blipFill>
        <p:spPr>
          <a:xfrm>
            <a:off x="15907956" y="3657926"/>
            <a:ext cx="3559115" cy="2211736"/>
          </a:xfrm>
          <a:prstGeom prst="rect">
            <a:avLst/>
          </a:prstGeom>
          <a:ln>
            <a:noFill/>
          </a:ln>
          <a:effectLst>
            <a:softEdge rad="112500"/>
          </a:effectLst>
        </p:spPr>
      </p:pic>
      <p:pic>
        <p:nvPicPr>
          <p:cNvPr id="13" name="pasted-image.pdf"/>
          <p:cNvPicPr/>
          <p:nvPr/>
        </p:nvPicPr>
        <p:blipFill>
          <a:blip r:embed="rId5" cstate="print">
            <a:extLst>
              <a:ext uri="{28A0092B-C50C-407E-A947-70E740481C1C}">
                <a14:useLocalDpi xmlns:a14="http://schemas.microsoft.com/office/drawing/2010/main" val="0"/>
              </a:ext>
            </a:extLst>
          </a:blip>
          <a:stretch>
            <a:fillRect/>
          </a:stretch>
        </p:blipFill>
        <p:spPr>
          <a:xfrm>
            <a:off x="16066706" y="7794107"/>
            <a:ext cx="2744368" cy="2360369"/>
          </a:xfrm>
          <a:prstGeom prst="rect">
            <a:avLst/>
          </a:prstGeom>
          <a:ln>
            <a:noFill/>
          </a:ln>
          <a:effectLst>
            <a:softEdge rad="112500"/>
          </a:effectLst>
        </p:spPr>
      </p:pic>
      <p:sp>
        <p:nvSpPr>
          <p:cNvPr id="37" name="TextBox 36"/>
          <p:cNvSpPr txBox="1"/>
          <p:nvPr/>
        </p:nvSpPr>
        <p:spPr>
          <a:xfrm>
            <a:off x="15089503" y="10296602"/>
            <a:ext cx="4377568" cy="646331"/>
          </a:xfrm>
          <a:prstGeom prst="rect">
            <a:avLst/>
          </a:prstGeom>
          <a:noFill/>
        </p:spPr>
        <p:txBody>
          <a:bodyPr wrap="square" rtlCol="0">
            <a:spAutoFit/>
          </a:bodyPr>
          <a:lstStyle/>
          <a:p>
            <a:pPr defTabSz="825332"/>
            <a:r>
              <a:rPr lang="en-US" sz="3600" b="1" dirty="0" smtClean="0">
                <a:latin typeface="Open Sans Light"/>
              </a:rPr>
              <a:t>Members of EGI</a:t>
            </a:r>
            <a:endParaRPr lang="en-US" sz="3600" b="1" dirty="0">
              <a:latin typeface="Open Sans Light"/>
            </a:endParaRPr>
          </a:p>
        </p:txBody>
      </p:sp>
      <p:sp>
        <p:nvSpPr>
          <p:cNvPr id="38" name="TextBox 37"/>
          <p:cNvSpPr txBox="1"/>
          <p:nvPr/>
        </p:nvSpPr>
        <p:spPr>
          <a:xfrm>
            <a:off x="9079400" y="4198326"/>
            <a:ext cx="5701648" cy="461665"/>
          </a:xfrm>
          <a:prstGeom prst="rect">
            <a:avLst/>
          </a:prstGeom>
          <a:noFill/>
        </p:spPr>
        <p:txBody>
          <a:bodyPr wrap="square" rtlCol="0">
            <a:spAutoFit/>
          </a:bodyPr>
          <a:lstStyle/>
          <a:p>
            <a:pPr defTabSz="825332"/>
            <a:endParaRPr lang="en-US" sz="2400" dirty="0">
              <a:latin typeface="Open Sans Light"/>
            </a:endParaRPr>
          </a:p>
        </p:txBody>
      </p:sp>
      <p:cxnSp>
        <p:nvCxnSpPr>
          <p:cNvPr id="60" name="Straight Arrow Connector 59"/>
          <p:cNvCxnSpPr>
            <a:stCxn id="4" idx="3"/>
          </p:cNvCxnSpPr>
          <p:nvPr/>
        </p:nvCxnSpPr>
        <p:spPr>
          <a:xfrm flipV="1">
            <a:off x="5729115" y="4741354"/>
            <a:ext cx="10178841" cy="263667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endCxn id="13" idx="1"/>
          </p:cNvCxnSpPr>
          <p:nvPr/>
        </p:nvCxnSpPr>
        <p:spPr>
          <a:xfrm>
            <a:off x="5729115" y="7378031"/>
            <a:ext cx="10337591" cy="159626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6349249" y="2787683"/>
            <a:ext cx="6096751" cy="2821285"/>
          </a:xfrm>
          <a:prstGeom prst="rect">
            <a:avLst/>
          </a:prstGeom>
          <a:solidFill>
            <a:schemeClr val="bg1"/>
          </a:solidFill>
          <a:ln>
            <a:noFill/>
            <a:prstDash val="sysDash"/>
          </a:ln>
        </p:spPr>
        <p:txBody>
          <a:bodyPr wrap="square" rtlCol="0">
            <a:spAutoFit/>
          </a:bodyPr>
          <a:lstStyle/>
          <a:p>
            <a:pPr marL="685800" indent="-685800" algn="l" defTabSz="825332">
              <a:buFont typeface="Arial"/>
              <a:buChar char="•"/>
            </a:pPr>
            <a:r>
              <a:rPr lang="en-US" sz="3600" dirty="0" smtClean="0">
                <a:latin typeface="Open Sans Light"/>
              </a:rPr>
              <a:t>Special EGI Pricing</a:t>
            </a:r>
          </a:p>
          <a:p>
            <a:pPr marL="685800" indent="-685800" algn="l" defTabSz="825332">
              <a:buFont typeface="Arial"/>
              <a:buChar char="•"/>
            </a:pPr>
            <a:r>
              <a:rPr lang="en-US" sz="3600" dirty="0" smtClean="0">
                <a:latin typeface="Open Sans Light"/>
              </a:rPr>
              <a:t>Designated point of contact</a:t>
            </a:r>
          </a:p>
          <a:p>
            <a:pPr marL="685800" indent="-685800" algn="l" defTabSz="825332">
              <a:buFont typeface="Arial"/>
              <a:buChar char="•"/>
            </a:pPr>
            <a:r>
              <a:rPr lang="en-US" sz="3600" dirty="0" smtClean="0">
                <a:latin typeface="Open Sans Light"/>
              </a:rPr>
              <a:t>Joint Communication</a:t>
            </a:r>
            <a:endParaRPr lang="en-US" sz="3600" dirty="0">
              <a:latin typeface="Open Sans Light"/>
            </a:endParaRPr>
          </a:p>
        </p:txBody>
      </p:sp>
      <p:sp>
        <p:nvSpPr>
          <p:cNvPr id="67" name="TextBox 66"/>
          <p:cNvSpPr txBox="1"/>
          <p:nvPr/>
        </p:nvSpPr>
        <p:spPr>
          <a:xfrm>
            <a:off x="6349249" y="8872073"/>
            <a:ext cx="7279754" cy="2564805"/>
          </a:xfrm>
          <a:prstGeom prst="rect">
            <a:avLst/>
          </a:prstGeom>
          <a:solidFill>
            <a:srgbClr val="FFFFFF"/>
          </a:solidFill>
          <a:ln>
            <a:noFill/>
            <a:prstDash val="sysDash"/>
          </a:ln>
        </p:spPr>
        <p:txBody>
          <a:bodyPr wrap="square" rtlCol="0">
            <a:spAutoFit/>
          </a:bodyPr>
          <a:lstStyle/>
          <a:p>
            <a:pPr marL="571500" indent="-571500" algn="l" defTabSz="825332">
              <a:buFont typeface="Arial"/>
              <a:buChar char="•"/>
            </a:pPr>
            <a:r>
              <a:rPr lang="en-US" sz="3600" dirty="0" smtClean="0">
                <a:latin typeface="Open Sans Light"/>
              </a:rPr>
              <a:t>Individual billing &amp; implementation </a:t>
            </a:r>
          </a:p>
          <a:p>
            <a:pPr marL="685800" indent="-685800" algn="l" defTabSz="825332">
              <a:buFont typeface="Arial"/>
              <a:buChar char="•"/>
            </a:pPr>
            <a:r>
              <a:rPr lang="en-US" sz="3600" dirty="0" smtClean="0">
                <a:latin typeface="Open Sans Light"/>
              </a:rPr>
              <a:t>Direct support from Dropbox as </a:t>
            </a:r>
            <a:r>
              <a:rPr lang="en-US" sz="3600" dirty="0" err="1" smtClean="0">
                <a:latin typeface="Open Sans Light"/>
              </a:rPr>
              <a:t>DfB</a:t>
            </a:r>
            <a:r>
              <a:rPr lang="en-US" sz="3600" dirty="0" smtClean="0">
                <a:latin typeface="Open Sans Light"/>
              </a:rPr>
              <a:t> customers</a:t>
            </a:r>
          </a:p>
        </p:txBody>
      </p:sp>
    </p:spTree>
    <p:extLst>
      <p:ext uri="{BB962C8B-B14F-4D97-AF65-F5344CB8AC3E}">
        <p14:creationId xmlns:p14="http://schemas.microsoft.com/office/powerpoint/2010/main" val="20809956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Shape 637"/>
          <p:cNvSpPr>
            <a:spLocks noGrp="1"/>
          </p:cNvSpPr>
          <p:nvPr>
            <p:ph type="title" idx="4294967295"/>
          </p:nvPr>
        </p:nvSpPr>
        <p:spPr>
          <a:xfrm>
            <a:off x="2727277" y="5270500"/>
            <a:ext cx="18478500" cy="1746250"/>
          </a:xfrm>
          <a:prstGeom prst="rect">
            <a:avLst/>
          </a:prstGeom>
        </p:spPr>
        <p:txBody>
          <a:bodyPr/>
          <a:lstStyle/>
          <a:p>
            <a:pPr lvl="0">
              <a:defRPr sz="1800" spc="0">
                <a:solidFill>
                  <a:srgbClr val="000000"/>
                </a:solidFill>
              </a:defRPr>
            </a:pPr>
            <a:r>
              <a:rPr lang="de-DE" sz="8500" spc="340" dirty="0" smtClean="0">
                <a:solidFill>
                  <a:schemeClr val="bg1"/>
                </a:solidFill>
              </a:rPr>
              <a:t>Q&amp;A</a:t>
            </a:r>
            <a:endParaRPr sz="8500" spc="340" dirty="0">
              <a:solidFill>
                <a:schemeClr val="bg1"/>
              </a:solidFill>
            </a:endParaRPr>
          </a:p>
        </p:txBody>
      </p:sp>
    </p:spTree>
    <p:extLst>
      <p:ext uri="{BB962C8B-B14F-4D97-AF65-F5344CB8AC3E}">
        <p14:creationId xmlns:p14="http://schemas.microsoft.com/office/powerpoint/2010/main" val="30200726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1"/>
          <p:cNvSpPr/>
          <p:nvPr/>
        </p:nvSpPr>
        <p:spPr>
          <a:xfrm>
            <a:off x="1463178" y="8554013"/>
            <a:ext cx="21437205" cy="900574"/>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1">
              <a:lnSpc>
                <a:spcPct val="150000"/>
              </a:lnSpc>
              <a:spcBef>
                <a:spcPts val="0"/>
              </a:spcBef>
              <a:defRPr sz="1800" spc="0">
                <a:solidFill>
                  <a:srgbClr val="000000"/>
                </a:solidFill>
              </a:defRPr>
            </a:pPr>
            <a:r>
              <a:rPr lang="de-DE" sz="4000" spc="159" dirty="0" smtClean="0">
                <a:solidFill>
                  <a:srgbClr val="FFFFFF"/>
                </a:solidFill>
              </a:rPr>
              <a:t>Mark Reich</a:t>
            </a:r>
          </a:p>
          <a:p>
            <a:pPr lvl="1">
              <a:lnSpc>
                <a:spcPct val="150000"/>
              </a:lnSpc>
              <a:spcBef>
                <a:spcPts val="0"/>
              </a:spcBef>
              <a:defRPr sz="1800" spc="0">
                <a:solidFill>
                  <a:srgbClr val="000000"/>
                </a:solidFill>
              </a:defRPr>
            </a:pPr>
            <a:r>
              <a:rPr lang="de-DE" sz="4000" spc="159" dirty="0" smtClean="0">
                <a:solidFill>
                  <a:srgbClr val="FFFFFF"/>
                </a:solidFill>
              </a:rPr>
              <a:t>Core Account Executive DACH</a:t>
            </a:r>
          </a:p>
          <a:p>
            <a:pPr lvl="1">
              <a:lnSpc>
                <a:spcPct val="150000"/>
              </a:lnSpc>
              <a:spcBef>
                <a:spcPts val="0"/>
              </a:spcBef>
              <a:defRPr sz="1800" spc="0">
                <a:solidFill>
                  <a:srgbClr val="000000"/>
                </a:solidFill>
              </a:defRPr>
            </a:pPr>
            <a:r>
              <a:rPr lang="en-US" sz="4000" spc="159" dirty="0" smtClean="0">
                <a:solidFill>
                  <a:srgbClr val="FFFFFF"/>
                </a:solidFill>
              </a:rPr>
              <a:t> </a:t>
            </a:r>
            <a:r>
              <a:rPr lang="de-DE" sz="4000" spc="159" dirty="0" smtClean="0">
                <a:solidFill>
                  <a:srgbClr val="FFFFFF"/>
                </a:solidFill>
              </a:rPr>
              <a:t>markreich</a:t>
            </a:r>
            <a:r>
              <a:rPr sz="4000" spc="159" dirty="0" smtClean="0">
                <a:solidFill>
                  <a:srgbClr val="FFFFFF"/>
                </a:solidFill>
              </a:rPr>
              <a:t>@dropbox.com </a:t>
            </a:r>
            <a:endParaRPr lang="de-DE" sz="4000" spc="159" dirty="0" smtClean="0">
              <a:solidFill>
                <a:srgbClr val="FFFFFF"/>
              </a:solidFill>
            </a:endParaRPr>
          </a:p>
          <a:p>
            <a:pPr lvl="1">
              <a:lnSpc>
                <a:spcPct val="150000"/>
              </a:lnSpc>
              <a:spcBef>
                <a:spcPts val="0"/>
              </a:spcBef>
              <a:defRPr sz="1800" spc="0">
                <a:solidFill>
                  <a:srgbClr val="000000"/>
                </a:solidFill>
              </a:defRPr>
            </a:pPr>
            <a:r>
              <a:rPr lang="de-DE" sz="4000" spc="159" dirty="0" smtClean="0">
                <a:solidFill>
                  <a:srgbClr val="FFFFFF"/>
                </a:solidFill>
              </a:rPr>
              <a:t>+353 87 053 6834</a:t>
            </a:r>
            <a:endParaRPr sz="4000" spc="159" dirty="0">
              <a:solidFill>
                <a:srgbClr val="FFFFFF"/>
              </a:solidFill>
            </a:endParaRPr>
          </a:p>
        </p:txBody>
      </p:sp>
    </p:spTree>
    <p:extLst>
      <p:ext uri="{BB962C8B-B14F-4D97-AF65-F5344CB8AC3E}">
        <p14:creationId xmlns:p14="http://schemas.microsoft.com/office/powerpoint/2010/main" val="3560215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 name="Shape 925"/>
          <p:cNvSpPr/>
          <p:nvPr/>
        </p:nvSpPr>
        <p:spPr>
          <a:xfrm>
            <a:off x="1682750" y="4269337"/>
            <a:ext cx="14160500" cy="684802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914400" indent="-914400" algn="l">
              <a:spcBef>
                <a:spcPts val="2500"/>
              </a:spcBef>
              <a:buSzPct val="100000"/>
              <a:buFont typeface="+mj-lt"/>
              <a:buAutoNum type="arabicPeriod"/>
              <a:defRPr sz="1800" spc="0">
                <a:solidFill>
                  <a:srgbClr val="000000"/>
                </a:solidFill>
              </a:defRPr>
            </a:pPr>
            <a:r>
              <a:rPr lang="de-DE" sz="4800" dirty="0" err="1" smtClean="0">
                <a:solidFill>
                  <a:srgbClr val="FFFFFF"/>
                </a:solidFill>
                <a:latin typeface="Open Sans Semibold"/>
                <a:ea typeface="Open Sans Light"/>
                <a:cs typeface="Open Sans Light"/>
              </a:rPr>
              <a:t>About</a:t>
            </a:r>
            <a:r>
              <a:rPr lang="de-DE" sz="4800" dirty="0" smtClean="0">
                <a:solidFill>
                  <a:srgbClr val="FFFFFF"/>
                </a:solidFill>
                <a:latin typeface="Open Sans Semibold"/>
                <a:ea typeface="Open Sans Light"/>
                <a:cs typeface="Open Sans Light"/>
              </a:rPr>
              <a:t> Dropbox </a:t>
            </a:r>
            <a:r>
              <a:rPr lang="de-DE" sz="4800" dirty="0" err="1" smtClean="0">
                <a:solidFill>
                  <a:srgbClr val="FFFFFF"/>
                </a:solidFill>
                <a:latin typeface="Open Sans Semibold"/>
                <a:ea typeface="Open Sans Light"/>
                <a:cs typeface="Open Sans Light"/>
              </a:rPr>
              <a:t>and</a:t>
            </a:r>
            <a:r>
              <a:rPr lang="de-DE" sz="4800" dirty="0" smtClean="0">
                <a:solidFill>
                  <a:srgbClr val="FFFFFF"/>
                </a:solidFill>
                <a:latin typeface="Open Sans Semibold"/>
                <a:ea typeface="Open Sans Light"/>
                <a:cs typeface="Open Sans Light"/>
              </a:rPr>
              <a:t> </a:t>
            </a:r>
            <a:r>
              <a:rPr lang="de-DE" sz="4800" dirty="0" err="1" smtClean="0">
                <a:solidFill>
                  <a:srgbClr val="FFFFFF"/>
                </a:solidFill>
                <a:latin typeface="Open Sans Semibold"/>
                <a:ea typeface="Open Sans Light"/>
                <a:cs typeface="Open Sans Light"/>
              </a:rPr>
              <a:t>our</a:t>
            </a:r>
            <a:r>
              <a:rPr lang="de-DE" sz="4800" dirty="0" smtClean="0">
                <a:solidFill>
                  <a:srgbClr val="FFFFFF"/>
                </a:solidFill>
                <a:latin typeface="Open Sans Semibold"/>
                <a:ea typeface="Open Sans Light"/>
                <a:cs typeface="Open Sans Light"/>
              </a:rPr>
              <a:t> </a:t>
            </a:r>
            <a:r>
              <a:rPr lang="de-DE" sz="4800" dirty="0" err="1" smtClean="0">
                <a:solidFill>
                  <a:srgbClr val="FFFFFF"/>
                </a:solidFill>
                <a:latin typeface="Open Sans Semibold"/>
                <a:ea typeface="Open Sans Light"/>
                <a:cs typeface="Open Sans Light"/>
              </a:rPr>
              <a:t>customers</a:t>
            </a:r>
            <a:endParaRPr lang="fi-FI" sz="4800" dirty="0" smtClean="0">
              <a:solidFill>
                <a:srgbClr val="FFFFFF"/>
              </a:solidFill>
              <a:latin typeface="Open Sans Semibold"/>
              <a:ea typeface="Open Sans Light"/>
              <a:cs typeface="Open Sans Light"/>
            </a:endParaRPr>
          </a:p>
          <a:p>
            <a:pPr marL="914400" indent="-914400" algn="l">
              <a:spcBef>
                <a:spcPts val="2500"/>
              </a:spcBef>
              <a:buSzPct val="100000"/>
              <a:buFont typeface="+mj-lt"/>
              <a:buAutoNum type="arabicPeriod"/>
              <a:defRPr sz="1800" spc="0">
                <a:solidFill>
                  <a:srgbClr val="000000"/>
                </a:solidFill>
              </a:defRPr>
            </a:pPr>
            <a:r>
              <a:rPr lang="de-DE" sz="4800" spc="0" dirty="0" smtClean="0">
                <a:solidFill>
                  <a:srgbClr val="FFFFFF"/>
                </a:solidFill>
                <a:latin typeface="Open Sans Semibold"/>
                <a:ea typeface="Open Sans Light"/>
                <a:cs typeface="Open Sans Light"/>
              </a:rPr>
              <a:t>Dropbox Security &amp; Compliance</a:t>
            </a:r>
          </a:p>
          <a:p>
            <a:pPr marL="914400" indent="-914400" algn="l">
              <a:spcBef>
                <a:spcPts val="2500"/>
              </a:spcBef>
              <a:buSzPct val="100000"/>
              <a:buFont typeface="+mj-lt"/>
              <a:buAutoNum type="arabicPeriod"/>
              <a:defRPr sz="1800" spc="0">
                <a:solidFill>
                  <a:srgbClr val="000000"/>
                </a:solidFill>
              </a:defRPr>
            </a:pPr>
            <a:r>
              <a:rPr lang="de-DE" sz="4800" spc="0" dirty="0" err="1" smtClean="0">
                <a:solidFill>
                  <a:srgbClr val="FFFFFF"/>
                </a:solidFill>
                <a:latin typeface="Open Sans Semibold"/>
                <a:ea typeface="Open Sans Light"/>
                <a:cs typeface="Open Sans Light"/>
              </a:rPr>
              <a:t>Our</a:t>
            </a:r>
            <a:r>
              <a:rPr lang="de-DE" sz="4800" spc="0" dirty="0" smtClean="0">
                <a:solidFill>
                  <a:srgbClr val="FFFFFF"/>
                </a:solidFill>
                <a:latin typeface="Open Sans Semibold"/>
                <a:ea typeface="Open Sans Light"/>
                <a:cs typeface="Open Sans Light"/>
              </a:rPr>
              <a:t> Vision</a:t>
            </a:r>
          </a:p>
          <a:p>
            <a:pPr marL="914400" indent="-914400" algn="l">
              <a:spcBef>
                <a:spcPts val="2500"/>
              </a:spcBef>
              <a:buSzPct val="100000"/>
              <a:buFont typeface="+mj-lt"/>
              <a:buAutoNum type="arabicPeriod"/>
              <a:defRPr sz="1800" spc="0">
                <a:solidFill>
                  <a:srgbClr val="000000"/>
                </a:solidFill>
              </a:defRPr>
            </a:pPr>
            <a:r>
              <a:rPr lang="de-DE" sz="4800" spc="0" dirty="0" smtClean="0">
                <a:solidFill>
                  <a:srgbClr val="FFFFFF"/>
                </a:solidFill>
                <a:latin typeface="Open Sans Semibold"/>
                <a:ea typeface="Open Sans Light"/>
                <a:cs typeface="Open Sans Light"/>
              </a:rPr>
              <a:t>Dropbox </a:t>
            </a:r>
            <a:r>
              <a:rPr lang="de-DE" sz="4800" spc="0" dirty="0" err="1" smtClean="0">
                <a:solidFill>
                  <a:srgbClr val="FFFFFF"/>
                </a:solidFill>
                <a:latin typeface="Open Sans Semibold"/>
                <a:ea typeface="Open Sans Light"/>
                <a:cs typeface="Open Sans Light"/>
              </a:rPr>
              <a:t>for</a:t>
            </a:r>
            <a:r>
              <a:rPr lang="de-DE" sz="4800" spc="0" dirty="0" smtClean="0">
                <a:solidFill>
                  <a:srgbClr val="FFFFFF"/>
                </a:solidFill>
                <a:latin typeface="Open Sans Semibold"/>
                <a:ea typeface="Open Sans Light"/>
                <a:cs typeface="Open Sans Light"/>
              </a:rPr>
              <a:t> Business in </a:t>
            </a:r>
            <a:r>
              <a:rPr lang="de-DE" sz="4800" spc="0" dirty="0" err="1" smtClean="0">
                <a:solidFill>
                  <a:srgbClr val="FFFFFF"/>
                </a:solidFill>
                <a:latin typeface="Open Sans Semibold"/>
                <a:ea typeface="Open Sans Light"/>
                <a:cs typeface="Open Sans Light"/>
              </a:rPr>
              <a:t>practice</a:t>
            </a:r>
            <a:endParaRPr lang="de-DE" sz="4800" spc="0" dirty="0" smtClean="0">
              <a:solidFill>
                <a:srgbClr val="FFFFFF"/>
              </a:solidFill>
              <a:latin typeface="Open Sans Semibold"/>
              <a:ea typeface="Open Sans Light"/>
              <a:cs typeface="Open Sans Light"/>
            </a:endParaRPr>
          </a:p>
          <a:p>
            <a:pPr marL="914400" indent="-914400" algn="l">
              <a:spcBef>
                <a:spcPts val="2500"/>
              </a:spcBef>
              <a:buSzPct val="100000"/>
              <a:buFont typeface="+mj-lt"/>
              <a:buAutoNum type="arabicPeriod"/>
              <a:defRPr sz="1800" spc="0">
                <a:solidFill>
                  <a:srgbClr val="000000"/>
                </a:solidFill>
              </a:defRPr>
            </a:pPr>
            <a:r>
              <a:rPr lang="de-DE" sz="4800" spc="0" dirty="0" smtClean="0">
                <a:solidFill>
                  <a:srgbClr val="FFFFFF"/>
                </a:solidFill>
                <a:latin typeface="Open Sans Semibold"/>
                <a:ea typeface="Open Sans Light"/>
                <a:cs typeface="Open Sans Light"/>
              </a:rPr>
              <a:t>EGI &amp; Dropbox</a:t>
            </a:r>
          </a:p>
          <a:p>
            <a:pPr marL="914400" indent="-914400" algn="l">
              <a:spcBef>
                <a:spcPts val="2500"/>
              </a:spcBef>
              <a:buSzPct val="100000"/>
              <a:buFont typeface="+mj-lt"/>
              <a:buAutoNum type="arabicPeriod"/>
              <a:defRPr sz="1800" spc="0">
                <a:solidFill>
                  <a:srgbClr val="000000"/>
                </a:solidFill>
              </a:defRPr>
            </a:pPr>
            <a:endParaRPr lang="de-DE" sz="3200" spc="0" dirty="0">
              <a:solidFill>
                <a:srgbClr val="FFFFFF"/>
              </a:solidFill>
              <a:latin typeface="Open Sans Semibold"/>
              <a:ea typeface="Open Sans Light"/>
              <a:cs typeface="Open Sans Light"/>
            </a:endParaRPr>
          </a:p>
          <a:p>
            <a:pPr marL="914400" indent="-914400" algn="l">
              <a:spcBef>
                <a:spcPts val="2500"/>
              </a:spcBef>
              <a:buSzPct val="100000"/>
              <a:buFont typeface="+mj-lt"/>
              <a:buAutoNum type="arabicPeriod"/>
              <a:defRPr sz="1800" spc="0">
                <a:solidFill>
                  <a:srgbClr val="000000"/>
                </a:solidFill>
              </a:defRPr>
            </a:pPr>
            <a:endParaRPr lang="de-DE" sz="4800" dirty="0">
              <a:solidFill>
                <a:srgbClr val="FFFFFF"/>
              </a:solidFill>
            </a:endParaRPr>
          </a:p>
        </p:txBody>
      </p:sp>
      <p:pic>
        <p:nvPicPr>
          <p:cNvPr id="926" name="pasted-image.pdf"/>
          <p:cNvPicPr/>
          <p:nvPr/>
        </p:nvPicPr>
        <p:blipFill>
          <a:blip r:embed="rId2">
            <a:extLst>
              <a:ext uri="{28A0092B-C50C-407E-A947-70E740481C1C}">
                <a14:useLocalDpi xmlns:a14="http://schemas.microsoft.com/office/drawing/2010/main" val="0"/>
              </a:ext>
            </a:extLst>
          </a:blip>
          <a:stretch>
            <a:fillRect/>
          </a:stretch>
        </p:blipFill>
        <p:spPr>
          <a:xfrm>
            <a:off x="13208318" y="3556000"/>
            <a:ext cx="10286682" cy="7839412"/>
          </a:xfrm>
          <a:prstGeom prst="rect">
            <a:avLst/>
          </a:prstGeom>
          <a:ln w="12700">
            <a:miter lim="400000"/>
          </a:ln>
        </p:spPr>
      </p:pic>
    </p:spTree>
    <p:extLst>
      <p:ext uri="{BB962C8B-B14F-4D97-AF65-F5344CB8AC3E}">
        <p14:creationId xmlns:p14="http://schemas.microsoft.com/office/powerpoint/2010/main" val="2297135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24384000" cy="13716000"/>
          </a:xfrm>
          <a:prstGeom prst="rect">
            <a:avLst/>
          </a:prstGeom>
        </p:spPr>
      </p:pic>
      <p:sp>
        <p:nvSpPr>
          <p:cNvPr id="7" name="Title 1"/>
          <p:cNvSpPr txBox="1">
            <a:spLocks/>
          </p:cNvSpPr>
          <p:nvPr/>
        </p:nvSpPr>
        <p:spPr>
          <a:xfrm>
            <a:off x="984250" y="446610"/>
            <a:ext cx="22415500" cy="174674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ctr" defTabSz="825500" eaLnBrk="1" hangingPunct="1">
              <a:defRPr sz="8500" b="0" i="0" spc="340">
                <a:solidFill>
                  <a:srgbClr val="3D464D"/>
                </a:solidFill>
                <a:latin typeface="Open Sans Semibold"/>
                <a:ea typeface="+mj-ea"/>
                <a:cs typeface="Open Sans Semibold"/>
                <a:sym typeface="Open Sans Light"/>
              </a:defRPr>
            </a:lvl1pPr>
            <a:lvl2pPr indent="228600" algn="ctr" defTabSz="825500" eaLnBrk="1" hangingPunct="1">
              <a:defRPr sz="8500" spc="340">
                <a:solidFill>
                  <a:srgbClr val="3D464D"/>
                </a:solidFill>
                <a:latin typeface="+mj-lt"/>
                <a:ea typeface="+mj-ea"/>
                <a:cs typeface="+mj-cs"/>
                <a:sym typeface="Open Sans Light"/>
              </a:defRPr>
            </a:lvl2pPr>
            <a:lvl3pPr indent="457200" algn="ctr" defTabSz="825500" eaLnBrk="1" hangingPunct="1">
              <a:defRPr sz="8500" spc="340">
                <a:solidFill>
                  <a:srgbClr val="3D464D"/>
                </a:solidFill>
                <a:latin typeface="+mj-lt"/>
                <a:ea typeface="+mj-ea"/>
                <a:cs typeface="+mj-cs"/>
                <a:sym typeface="Open Sans Light"/>
              </a:defRPr>
            </a:lvl3pPr>
            <a:lvl4pPr indent="685800" algn="ctr" defTabSz="825500" eaLnBrk="1" hangingPunct="1">
              <a:defRPr sz="8500" spc="340">
                <a:solidFill>
                  <a:srgbClr val="3D464D"/>
                </a:solidFill>
                <a:latin typeface="+mj-lt"/>
                <a:ea typeface="+mj-ea"/>
                <a:cs typeface="+mj-cs"/>
                <a:sym typeface="Open Sans Light"/>
              </a:defRPr>
            </a:lvl4pPr>
            <a:lvl5pPr indent="914400" algn="ctr" defTabSz="825500" eaLnBrk="1" hangingPunct="1">
              <a:defRPr sz="8500" spc="340">
                <a:solidFill>
                  <a:srgbClr val="3D464D"/>
                </a:solidFill>
                <a:latin typeface="+mj-lt"/>
                <a:ea typeface="+mj-ea"/>
                <a:cs typeface="+mj-cs"/>
                <a:sym typeface="Open Sans Light"/>
              </a:defRPr>
            </a:lvl5pPr>
            <a:lvl6pPr indent="1143000" algn="ctr" defTabSz="825500" eaLnBrk="1" hangingPunct="1">
              <a:defRPr sz="8500" spc="340">
                <a:solidFill>
                  <a:srgbClr val="3D464D"/>
                </a:solidFill>
                <a:latin typeface="+mj-lt"/>
                <a:ea typeface="+mj-ea"/>
                <a:cs typeface="+mj-cs"/>
                <a:sym typeface="Open Sans Light"/>
              </a:defRPr>
            </a:lvl6pPr>
            <a:lvl7pPr indent="1371600" algn="ctr" defTabSz="825500" eaLnBrk="1" hangingPunct="1">
              <a:defRPr sz="8500" spc="340">
                <a:solidFill>
                  <a:srgbClr val="3D464D"/>
                </a:solidFill>
                <a:latin typeface="+mj-lt"/>
                <a:ea typeface="+mj-ea"/>
                <a:cs typeface="+mj-cs"/>
                <a:sym typeface="Open Sans Light"/>
              </a:defRPr>
            </a:lvl7pPr>
            <a:lvl8pPr indent="1600200" algn="ctr" defTabSz="825500" eaLnBrk="1" hangingPunct="1">
              <a:defRPr sz="8500" spc="340">
                <a:solidFill>
                  <a:srgbClr val="3D464D"/>
                </a:solidFill>
                <a:latin typeface="+mj-lt"/>
                <a:ea typeface="+mj-ea"/>
                <a:cs typeface="+mj-cs"/>
                <a:sym typeface="Open Sans Light"/>
              </a:defRPr>
            </a:lvl8pPr>
            <a:lvl9pPr indent="1828800" algn="ctr" defTabSz="825500" eaLnBrk="1" hangingPunct="1">
              <a:defRPr sz="8500" spc="340">
                <a:solidFill>
                  <a:srgbClr val="3D464D"/>
                </a:solidFill>
                <a:latin typeface="+mj-lt"/>
                <a:ea typeface="+mj-ea"/>
                <a:cs typeface="+mj-cs"/>
                <a:sym typeface="Open Sans Light"/>
              </a:defRPr>
            </a:lvl9pPr>
          </a:lstStyle>
          <a:p>
            <a:r>
              <a:rPr lang="en-US" dirty="0" smtClean="0">
                <a:ea typeface="Open Sans Light"/>
              </a:rPr>
              <a:t>The most scalable collaboration platform with 1.2B live connections</a:t>
            </a:r>
            <a:endParaRPr lang="en-US" dirty="0">
              <a:ea typeface="Open Sans Light"/>
            </a:endParaRPr>
          </a:p>
        </p:txBody>
      </p:sp>
    </p:spTree>
    <p:extLst>
      <p:ext uri="{BB962C8B-B14F-4D97-AF65-F5344CB8AC3E}">
        <p14:creationId xmlns:p14="http://schemas.microsoft.com/office/powerpoint/2010/main" val="21490689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065000" y="6955440"/>
            <a:ext cx="1633263" cy="2252776"/>
          </a:xfrm>
          <a:prstGeom prst="rect">
            <a:avLst/>
          </a:prstGeom>
        </p:spPr>
      </p:pic>
      <p:pic>
        <p:nvPicPr>
          <p:cNvPr id="9" name="Picture 8"/>
          <p:cNvPicPr>
            <a:picLocks noChangeAspect="1"/>
          </p:cNvPicPr>
          <p:nvPr/>
        </p:nvPicPr>
        <p:blipFill>
          <a:blip r:embed="rId4"/>
          <a:stretch>
            <a:fillRect/>
          </a:stretch>
        </p:blipFill>
        <p:spPr>
          <a:xfrm>
            <a:off x="10109200" y="3479576"/>
            <a:ext cx="5956396" cy="2058564"/>
          </a:xfrm>
          <a:prstGeom prst="rect">
            <a:avLst/>
          </a:prstGeom>
        </p:spPr>
      </p:pic>
      <p:pic>
        <p:nvPicPr>
          <p:cNvPr id="10" name="Picture 9"/>
          <p:cNvPicPr>
            <a:picLocks noChangeAspect="1"/>
          </p:cNvPicPr>
          <p:nvPr/>
        </p:nvPicPr>
        <p:blipFill>
          <a:blip r:embed="rId5"/>
          <a:stretch>
            <a:fillRect/>
          </a:stretch>
        </p:blipFill>
        <p:spPr>
          <a:xfrm>
            <a:off x="16927423" y="7554488"/>
            <a:ext cx="3816295" cy="1653728"/>
          </a:xfrm>
          <a:prstGeom prst="rect">
            <a:avLst/>
          </a:prstGeom>
        </p:spPr>
      </p:pic>
      <p:sp>
        <p:nvSpPr>
          <p:cNvPr id="16" name="Title 1"/>
          <p:cNvSpPr>
            <a:spLocks noGrp="1"/>
          </p:cNvSpPr>
          <p:nvPr>
            <p:ph type="title"/>
          </p:nvPr>
        </p:nvSpPr>
        <p:spPr>
          <a:xfrm>
            <a:off x="412750" y="429670"/>
            <a:ext cx="23558500" cy="2364330"/>
          </a:xfrm>
        </p:spPr>
        <p:txBody>
          <a:bodyPr/>
          <a:lstStyle/>
          <a:p>
            <a:r>
              <a:rPr lang="en-US" dirty="0" smtClean="0">
                <a:latin typeface="Open Sans Semibold"/>
                <a:cs typeface="Open Sans Semibold"/>
              </a:rPr>
              <a:t>Global Research institutions trust us</a:t>
            </a:r>
            <a:endParaRPr lang="en-US" dirty="0">
              <a:latin typeface="Open Sans Semibold"/>
              <a:cs typeface="Open Sans Semibold"/>
            </a:endParaRPr>
          </a:p>
        </p:txBody>
      </p:sp>
      <p:pic>
        <p:nvPicPr>
          <p:cNvPr id="4" name="Picture 3"/>
          <p:cNvPicPr>
            <a:picLocks noChangeAspect="1"/>
          </p:cNvPicPr>
          <p:nvPr/>
        </p:nvPicPr>
        <p:blipFill>
          <a:blip r:embed="rId6"/>
          <a:stretch>
            <a:fillRect/>
          </a:stretch>
        </p:blipFill>
        <p:spPr>
          <a:xfrm>
            <a:off x="4720954" y="5792140"/>
            <a:ext cx="4191000" cy="4191000"/>
          </a:xfrm>
          <a:prstGeom prst="rect">
            <a:avLst/>
          </a:prstGeom>
        </p:spPr>
      </p:pic>
      <p:pic>
        <p:nvPicPr>
          <p:cNvPr id="11" name="Picture 10"/>
          <p:cNvPicPr>
            <a:picLocks noChangeAspect="1"/>
          </p:cNvPicPr>
          <p:nvPr/>
        </p:nvPicPr>
        <p:blipFill>
          <a:blip r:embed="rId7"/>
          <a:stretch>
            <a:fillRect/>
          </a:stretch>
        </p:blipFill>
        <p:spPr>
          <a:xfrm>
            <a:off x="4000500" y="3479576"/>
            <a:ext cx="6108700" cy="1879600"/>
          </a:xfrm>
          <a:prstGeom prst="rect">
            <a:avLst/>
          </a:prstGeom>
        </p:spPr>
      </p:pic>
      <p:pic>
        <p:nvPicPr>
          <p:cNvPr id="2" name="Picture 1"/>
          <p:cNvPicPr>
            <a:picLocks noChangeAspect="1"/>
          </p:cNvPicPr>
          <p:nvPr/>
        </p:nvPicPr>
        <p:blipFill>
          <a:blip r:embed="rId8"/>
          <a:stretch>
            <a:fillRect/>
          </a:stretch>
        </p:blipFill>
        <p:spPr>
          <a:xfrm>
            <a:off x="17256740" y="3426988"/>
            <a:ext cx="2438400" cy="2032000"/>
          </a:xfrm>
          <a:prstGeom prst="rect">
            <a:avLst/>
          </a:prstGeom>
        </p:spPr>
      </p:pic>
      <p:pic>
        <p:nvPicPr>
          <p:cNvPr id="12" name="Picture 11" descr="imgre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4449" y="10047356"/>
            <a:ext cx="2063750" cy="2063750"/>
          </a:xfrm>
          <a:prstGeom prst="rect">
            <a:avLst/>
          </a:prstGeom>
        </p:spPr>
      </p:pic>
      <p:pic>
        <p:nvPicPr>
          <p:cNvPr id="13" name="Picture 12" descr="lkc_medicine-vflaGig6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02704" y="10047356"/>
            <a:ext cx="3937000" cy="2222500"/>
          </a:xfrm>
          <a:prstGeom prst="rect">
            <a:avLst/>
          </a:prstGeom>
        </p:spPr>
      </p:pic>
      <p:pic>
        <p:nvPicPr>
          <p:cNvPr id="14" name="Picture 13"/>
          <p:cNvPicPr>
            <a:picLocks noChangeAspect="1"/>
          </p:cNvPicPr>
          <p:nvPr/>
        </p:nvPicPr>
        <p:blipFill>
          <a:blip r:embed="rId11"/>
          <a:stretch>
            <a:fillRect/>
          </a:stretch>
        </p:blipFill>
        <p:spPr>
          <a:xfrm>
            <a:off x="17256740" y="10300640"/>
            <a:ext cx="3036373" cy="1934203"/>
          </a:xfrm>
          <a:prstGeom prst="rect">
            <a:avLst/>
          </a:prstGeom>
        </p:spPr>
      </p:pic>
    </p:spTree>
    <p:extLst>
      <p:ext uri="{BB962C8B-B14F-4D97-AF65-F5344CB8AC3E}">
        <p14:creationId xmlns:p14="http://schemas.microsoft.com/office/powerpoint/2010/main" val="21092523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6290" y="6508352"/>
            <a:ext cx="5691918" cy="1284955"/>
          </a:xfrm>
          <a:prstGeom prst="rect">
            <a:avLst/>
          </a:prstGeom>
          <a:noFill/>
        </p:spPr>
        <p:txBody>
          <a:bodyPr wrap="square" lIns="182857" tIns="91434" rIns="182857" bIns="91434" rtlCol="0">
            <a:spAutoFit/>
          </a:bodyPr>
          <a:lstStyle/>
          <a:p>
            <a:pPr marL="0" marR="0" lvl="0" indent="0" defTabSz="825248" eaLnBrk="1" fontAlgn="auto" latinLnBrk="0" hangingPunct="1">
              <a:lnSpc>
                <a:spcPct val="110000"/>
              </a:lnSpc>
              <a:spcBef>
                <a:spcPts val="3000"/>
              </a:spcBef>
              <a:spcAft>
                <a:spcPts val="0"/>
              </a:spcAft>
              <a:buClrTx/>
              <a:buSzTx/>
              <a:buFontTx/>
              <a:buNone/>
              <a:tabLst/>
              <a:defRPr/>
            </a:pPr>
            <a:r>
              <a:rPr lang="en-US" sz="6600" spc="0" dirty="0" smtClean="0">
                <a:solidFill>
                  <a:srgbClr val="2E363C"/>
                </a:solidFill>
                <a:latin typeface="Open Sans Light"/>
              </a:rPr>
              <a:t>17,000 users</a:t>
            </a:r>
          </a:p>
        </p:txBody>
      </p:sp>
      <p:sp>
        <p:nvSpPr>
          <p:cNvPr id="5" name="Shape 96"/>
          <p:cNvSpPr/>
          <p:nvPr/>
        </p:nvSpPr>
        <p:spPr>
          <a:xfrm flipV="1">
            <a:off x="7084002" y="4357227"/>
            <a:ext cx="2" cy="7080250"/>
          </a:xfrm>
          <a:prstGeom prst="line">
            <a:avLst/>
          </a:prstGeom>
          <a:noFill/>
          <a:ln w="12700" cap="flat">
            <a:solidFill>
              <a:srgbClr val="7B8994"/>
            </a:solidFill>
            <a:prstDash val="solid"/>
            <a:miter lim="400000"/>
          </a:ln>
          <a:effectLst/>
        </p:spPr>
        <p:txBody>
          <a:bodyPr wrap="square" lIns="0" tIns="0" rIns="0" bIns="0" numCol="1" anchor="ctr">
            <a:noAutofit/>
          </a:bodyPr>
          <a:lstStyle/>
          <a:p>
            <a:pPr marL="420525" marR="0" lvl="0" indent="-302029" defTabSz="584032" eaLnBrk="1" fontAlgn="auto" latinLnBrk="0" hangingPunct="1">
              <a:lnSpc>
                <a:spcPct val="110000"/>
              </a:lnSpc>
              <a:spcBef>
                <a:spcPts val="0"/>
              </a:spcBef>
              <a:spcAft>
                <a:spcPts val="0"/>
              </a:spcAft>
              <a:buClrTx/>
              <a:buSzTx/>
              <a:buFontTx/>
              <a:buNone/>
              <a:tabLst>
                <a:tab pos="3999300" algn="l"/>
              </a:tabLst>
              <a:defRPr sz="1600" b="1" spc="0">
                <a:latin typeface="+mn-lt"/>
                <a:ea typeface="+mn-ea"/>
                <a:cs typeface="+mn-cs"/>
                <a:sym typeface="Open Sans"/>
              </a:defRPr>
            </a:pPr>
            <a:endParaRPr kumimoji="0" sz="1600" b="1" i="0" u="none" strike="noStrike" kern="0" cap="none" spc="0" normalizeH="0" baseline="0" noProof="0">
              <a:ln>
                <a:noFill/>
              </a:ln>
              <a:solidFill>
                <a:sysClr val="windowText" lastClr="000000"/>
              </a:solidFill>
              <a:effectLst/>
              <a:uLnTx/>
              <a:uFillTx/>
              <a:latin typeface="Open Sans Light"/>
              <a:sym typeface="Open Sans"/>
            </a:endParaRPr>
          </a:p>
        </p:txBody>
      </p:sp>
      <p:pic>
        <p:nvPicPr>
          <p:cNvPr id="6" name="Picture 5"/>
          <p:cNvPicPr>
            <a:picLocks noChangeAspect="1"/>
          </p:cNvPicPr>
          <p:nvPr/>
        </p:nvPicPr>
        <p:blipFill>
          <a:blip r:embed="rId3"/>
          <a:stretch>
            <a:fillRect/>
          </a:stretch>
        </p:blipFill>
        <p:spPr>
          <a:xfrm>
            <a:off x="7790004" y="3665807"/>
            <a:ext cx="7973465" cy="8254999"/>
          </a:xfrm>
          <a:prstGeom prst="rect">
            <a:avLst/>
          </a:prstGeom>
        </p:spPr>
      </p:pic>
      <p:sp>
        <p:nvSpPr>
          <p:cNvPr id="8" name="Shape 96"/>
          <p:cNvSpPr/>
          <p:nvPr/>
        </p:nvSpPr>
        <p:spPr>
          <a:xfrm flipV="1">
            <a:off x="15824371" y="4316682"/>
            <a:ext cx="2" cy="7080250"/>
          </a:xfrm>
          <a:prstGeom prst="line">
            <a:avLst/>
          </a:prstGeom>
          <a:noFill/>
          <a:ln w="12700" cap="flat">
            <a:solidFill>
              <a:srgbClr val="7B8994"/>
            </a:solidFill>
            <a:prstDash val="solid"/>
            <a:miter lim="400000"/>
          </a:ln>
          <a:effectLst/>
        </p:spPr>
        <p:txBody>
          <a:bodyPr wrap="square" lIns="0" tIns="0" rIns="0" bIns="0" numCol="1" anchor="ctr">
            <a:noAutofit/>
          </a:bodyPr>
          <a:lstStyle/>
          <a:p>
            <a:pPr marL="420525" marR="0" lvl="0" indent="-302029" defTabSz="584032" eaLnBrk="1" fontAlgn="auto" latinLnBrk="0" hangingPunct="1">
              <a:lnSpc>
                <a:spcPct val="110000"/>
              </a:lnSpc>
              <a:spcBef>
                <a:spcPts val="0"/>
              </a:spcBef>
              <a:spcAft>
                <a:spcPts val="0"/>
              </a:spcAft>
              <a:buClrTx/>
              <a:buSzTx/>
              <a:buFontTx/>
              <a:buNone/>
              <a:tabLst>
                <a:tab pos="3999300" algn="l"/>
              </a:tabLst>
              <a:defRPr sz="1600" b="1" spc="0">
                <a:latin typeface="+mn-lt"/>
                <a:ea typeface="+mn-ea"/>
                <a:cs typeface="+mn-cs"/>
                <a:sym typeface="Open Sans"/>
              </a:defRPr>
            </a:pPr>
            <a:endParaRPr kumimoji="0" sz="1600" b="1" i="0" u="none" strike="noStrike" kern="0" cap="none" spc="0" normalizeH="0" baseline="0" noProof="0">
              <a:ln>
                <a:noFill/>
              </a:ln>
              <a:solidFill>
                <a:sysClr val="windowText" lastClr="000000"/>
              </a:solidFill>
              <a:effectLst/>
              <a:uLnTx/>
              <a:uFillTx/>
              <a:latin typeface="Open Sans Light"/>
              <a:sym typeface="Open Sans"/>
            </a:endParaRPr>
          </a:p>
        </p:txBody>
      </p:sp>
      <p:sp>
        <p:nvSpPr>
          <p:cNvPr id="9" name="Title 1"/>
          <p:cNvSpPr>
            <a:spLocks noGrp="1"/>
          </p:cNvSpPr>
          <p:nvPr>
            <p:ph type="title"/>
          </p:nvPr>
        </p:nvSpPr>
        <p:spPr>
          <a:xfrm>
            <a:off x="412750" y="429670"/>
            <a:ext cx="23558500" cy="2364330"/>
          </a:xfrm>
        </p:spPr>
        <p:txBody>
          <a:bodyPr/>
          <a:lstStyle/>
          <a:p>
            <a:r>
              <a:rPr lang="en-US" dirty="0" smtClean="0">
                <a:latin typeface="Open Sans Semibold"/>
                <a:cs typeface="Open Sans Semibold"/>
              </a:rPr>
              <a:t>Your researchers trust us</a:t>
            </a:r>
            <a:endParaRPr lang="en-US" dirty="0">
              <a:latin typeface="Open Sans Semibold"/>
              <a:cs typeface="Open Sans Semibold"/>
            </a:endParaRPr>
          </a:p>
        </p:txBody>
      </p:sp>
      <p:pic>
        <p:nvPicPr>
          <p:cNvPr id="10" name="Picture 9"/>
          <p:cNvPicPr>
            <a:picLocks noChangeAspect="1"/>
          </p:cNvPicPr>
          <p:nvPr/>
        </p:nvPicPr>
        <p:blipFill>
          <a:blip r:embed="rId4"/>
          <a:stretch>
            <a:fillRect/>
          </a:stretch>
        </p:blipFill>
        <p:spPr>
          <a:xfrm>
            <a:off x="17049750" y="3946265"/>
            <a:ext cx="5588000" cy="7450667"/>
          </a:xfrm>
          <a:prstGeom prst="rect">
            <a:avLst/>
          </a:prstGeom>
          <a:ln>
            <a:noFill/>
          </a:ln>
          <a:effectLst>
            <a:softEdge rad="112500"/>
          </a:effectLst>
        </p:spPr>
      </p:pic>
    </p:spTree>
    <p:extLst>
      <p:ext uri="{BB962C8B-B14F-4D97-AF65-F5344CB8AC3E}">
        <p14:creationId xmlns:p14="http://schemas.microsoft.com/office/powerpoint/2010/main" val="532097207"/>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429670"/>
            <a:ext cx="20732750" cy="1746747"/>
          </a:xfrm>
        </p:spPr>
        <p:txBody>
          <a:bodyPr/>
          <a:lstStyle/>
          <a:p>
            <a:r>
              <a:rPr lang="en-US" dirty="0" smtClean="0"/>
              <a:t>We are worthy of your trust</a:t>
            </a:r>
          </a:p>
        </p:txBody>
      </p:sp>
      <p:sp>
        <p:nvSpPr>
          <p:cNvPr id="13" name="Oval 12"/>
          <p:cNvSpPr/>
          <p:nvPr/>
        </p:nvSpPr>
        <p:spPr bwMode="auto">
          <a:xfrm>
            <a:off x="6985000" y="3898895"/>
            <a:ext cx="10255250" cy="6911414"/>
          </a:xfrm>
          <a:prstGeom prst="ellipse">
            <a:avLst/>
          </a:prstGeom>
          <a:solidFill>
            <a:srgbClr val="FFFFFF"/>
          </a:solidFill>
          <a:ln>
            <a:solidFill>
              <a:srgbClr val="7B8994"/>
            </a:solidFill>
          </a:ln>
          <a:ex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Open Sans Semibold"/>
              <a:ea typeface="Open Sans Light"/>
              <a:cs typeface="Open Sans Light"/>
            </a:endParaRPr>
          </a:p>
        </p:txBody>
      </p:sp>
      <p:pic>
        <p:nvPicPr>
          <p:cNvPr id="15" name="pasted-image.pdf"/>
          <p:cNvPicPr/>
          <p:nvPr/>
        </p:nvPicPr>
        <p:blipFill>
          <a:blip r:embed="rId3">
            <a:grayscl/>
            <a:extLst>
              <a:ext uri="{28A0092B-C50C-407E-A947-70E740481C1C}">
                <a14:useLocalDpi xmlns:a14="http://schemas.microsoft.com/office/drawing/2010/main" val="0"/>
              </a:ext>
            </a:extLst>
          </a:blip>
          <a:stretch>
            <a:fillRect/>
          </a:stretch>
        </p:blipFill>
        <p:spPr>
          <a:xfrm>
            <a:off x="15652750" y="4025894"/>
            <a:ext cx="2312442" cy="2678772"/>
          </a:xfrm>
          <a:prstGeom prst="rect">
            <a:avLst/>
          </a:prstGeom>
          <a:ln w="12700">
            <a:miter lim="400000"/>
          </a:ln>
        </p:spPr>
      </p:pic>
      <p:pic>
        <p:nvPicPr>
          <p:cNvPr id="16" name="pasted-image.pdf"/>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064250" y="4137585"/>
            <a:ext cx="2349500" cy="2567081"/>
          </a:xfrm>
          <a:prstGeom prst="rect">
            <a:avLst/>
          </a:prstGeom>
          <a:ln w="12700">
            <a:miter lim="400000"/>
          </a:ln>
        </p:spPr>
      </p:pic>
      <p:pic>
        <p:nvPicPr>
          <p:cNvPr id="17" name="pasted-image.pdf"/>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10686733" y="5729621"/>
            <a:ext cx="2510830" cy="2294485"/>
          </a:xfrm>
          <a:prstGeom prst="rect">
            <a:avLst/>
          </a:prstGeom>
          <a:ln w="12700">
            <a:miter lim="400000"/>
          </a:ln>
        </p:spPr>
      </p:pic>
      <p:sp>
        <p:nvSpPr>
          <p:cNvPr id="18" name="TextBox 17"/>
          <p:cNvSpPr txBox="1"/>
          <p:nvPr/>
        </p:nvSpPr>
        <p:spPr>
          <a:xfrm>
            <a:off x="4475522" y="7107696"/>
            <a:ext cx="5018956" cy="1333698"/>
          </a:xfrm>
          <a:prstGeom prst="rect">
            <a:avLst/>
          </a:prstGeom>
          <a:solidFill>
            <a:srgbClr val="FFFFFF"/>
          </a:solidFill>
          <a:ln w="12700" cap="flat">
            <a:noFill/>
            <a:miter lim="400000"/>
          </a:ln>
          <a:effectLst/>
        </p:spPr>
        <p:txBody>
          <a:bodyPr rot="0" spcFirstLastPara="1" vertOverflow="overflow" horzOverflow="overflow" vert="horz" wrap="square" lIns="50800" tIns="50800" rIns="50800" bIns="50800" numCol="1" spcCol="38100" rtlCol="0" anchor="ctr">
            <a:spAutoFit/>
          </a:bodyPr>
          <a:lstStyle/>
          <a:p>
            <a:pPr marL="0" marR="0" lvl="0" indent="0" defTabSz="914400" rtl="0" eaLnBrk="1" fontAlgn="auto" latinLnBrk="1" hangingPunct="0">
              <a:lnSpc>
                <a:spcPct val="100000"/>
              </a:lnSpc>
              <a:spcBef>
                <a:spcPts val="3000"/>
              </a:spcBef>
              <a:spcAft>
                <a:spcPts val="0"/>
              </a:spcAft>
              <a:buClrTx/>
              <a:buSzTx/>
              <a:buFontTx/>
              <a:buNone/>
              <a:tabLst/>
              <a:defRPr/>
            </a:pPr>
            <a:r>
              <a:rPr kumimoji="0" lang="en-US" sz="4000" b="0" i="0" u="none" strike="noStrike" kern="0" cap="none" spc="0" normalizeH="0" baseline="0" noProof="0" dirty="0" smtClean="0">
                <a:ln>
                  <a:noFill/>
                </a:ln>
                <a:solidFill>
                  <a:sysClr val="windowText" lastClr="000000"/>
                </a:solidFill>
                <a:effectLst/>
                <a:uLnTx/>
                <a:uFillTx/>
                <a:latin typeface="+mn-lt"/>
                <a:ea typeface="Open Sans Light"/>
                <a:cs typeface="Open Sans Light"/>
              </a:rPr>
              <a:t>Secure </a:t>
            </a:r>
            <a:br>
              <a:rPr kumimoji="0" lang="en-US" sz="4000" b="0" i="0" u="none" strike="noStrike" kern="0" cap="none" spc="0" normalizeH="0" baseline="0" noProof="0" dirty="0" smtClean="0">
                <a:ln>
                  <a:noFill/>
                </a:ln>
                <a:solidFill>
                  <a:sysClr val="windowText" lastClr="000000"/>
                </a:solidFill>
                <a:effectLst/>
                <a:uLnTx/>
                <a:uFillTx/>
                <a:latin typeface="+mn-lt"/>
                <a:ea typeface="Open Sans Light"/>
                <a:cs typeface="Open Sans Light"/>
              </a:rPr>
            </a:br>
            <a:r>
              <a:rPr kumimoji="0" lang="en-US" sz="4000" b="0" i="0" u="none" strike="noStrike" kern="0" cap="none" spc="0" normalizeH="0" baseline="0" noProof="0" dirty="0" smtClean="0">
                <a:ln>
                  <a:noFill/>
                </a:ln>
                <a:solidFill>
                  <a:sysClr val="windowText" lastClr="000000"/>
                </a:solidFill>
                <a:effectLst/>
                <a:uLnTx/>
                <a:uFillTx/>
                <a:latin typeface="+mn-lt"/>
                <a:ea typeface="Open Sans Light"/>
                <a:cs typeface="Open Sans Light"/>
              </a:rPr>
              <a:t>Infrastructure</a:t>
            </a:r>
          </a:p>
        </p:txBody>
      </p:sp>
      <p:sp>
        <p:nvSpPr>
          <p:cNvPr id="19" name="TextBox 18"/>
          <p:cNvSpPr txBox="1"/>
          <p:nvPr/>
        </p:nvSpPr>
        <p:spPr>
          <a:xfrm>
            <a:off x="15002005" y="7257361"/>
            <a:ext cx="3852187" cy="718145"/>
          </a:xfrm>
          <a:prstGeom prst="rect">
            <a:avLst/>
          </a:prstGeom>
          <a:solidFill>
            <a:srgbClr val="FFFFFF"/>
          </a:solidFill>
          <a:ln w="12700" cap="flat">
            <a:noFill/>
            <a:miter lim="400000"/>
          </a:ln>
          <a:effectLst/>
        </p:spPr>
        <p:txBody>
          <a:bodyPr rot="0" spcFirstLastPara="1" vertOverflow="overflow" horzOverflow="overflow" vert="horz" wrap="square" lIns="50800" tIns="50800" rIns="50800" bIns="50800" numCol="1" spcCol="38100" rtlCol="0" anchor="ctr">
            <a:spAutoFit/>
          </a:bodyPr>
          <a:lstStyle/>
          <a:p>
            <a:pPr marL="0" marR="0" lvl="0" indent="0" defTabSz="914400" rtl="0" eaLnBrk="1" fontAlgn="auto" latinLnBrk="1" hangingPunct="0">
              <a:lnSpc>
                <a:spcPct val="100000"/>
              </a:lnSpc>
              <a:spcBef>
                <a:spcPts val="3000"/>
              </a:spcBef>
              <a:spcAft>
                <a:spcPts val="0"/>
              </a:spcAft>
              <a:buClrTx/>
              <a:buSzTx/>
              <a:buFontTx/>
              <a:buNone/>
              <a:tabLst/>
              <a:defRPr/>
            </a:pPr>
            <a:r>
              <a:rPr kumimoji="0" lang="en-US" sz="4000" b="0" i="0" u="none" strike="noStrike" kern="0" cap="none" spc="0" normalizeH="0" baseline="0" noProof="0" dirty="0" smtClean="0">
                <a:ln>
                  <a:noFill/>
                </a:ln>
                <a:solidFill>
                  <a:sysClr val="windowText" lastClr="000000"/>
                </a:solidFill>
                <a:effectLst/>
                <a:uLnTx/>
                <a:uFillTx/>
                <a:latin typeface="+mn-lt"/>
                <a:ea typeface="Open Sans Light"/>
                <a:cs typeface="Open Sans Light"/>
              </a:rPr>
              <a:t>Supervision</a:t>
            </a:r>
          </a:p>
        </p:txBody>
      </p:sp>
      <p:sp>
        <p:nvSpPr>
          <p:cNvPr id="20" name="TextBox 19"/>
          <p:cNvSpPr txBox="1"/>
          <p:nvPr/>
        </p:nvSpPr>
        <p:spPr>
          <a:xfrm>
            <a:off x="9048750" y="11604378"/>
            <a:ext cx="6350000" cy="718145"/>
          </a:xfrm>
          <a:prstGeom prst="rect">
            <a:avLst/>
          </a:prstGeom>
          <a:noFill/>
          <a:ln w="12700" cap="flat">
            <a:noFill/>
            <a:miter lim="400000"/>
          </a:ln>
          <a:effectLst/>
        </p:spPr>
        <p:txBody>
          <a:bodyPr rot="0" spcFirstLastPara="1" vertOverflow="overflow" horzOverflow="overflow" vert="horz" wrap="square" lIns="50800" tIns="50800" rIns="50800" bIns="50800" numCol="1" spcCol="38100" rtlCol="0" anchor="ctr">
            <a:spAutoFit/>
          </a:bodyPr>
          <a:lstStyle/>
          <a:p>
            <a:pPr marL="0" marR="0" lvl="0" indent="0" defTabSz="914400" rtl="0" eaLnBrk="1" fontAlgn="auto" latinLnBrk="1" hangingPunct="0">
              <a:lnSpc>
                <a:spcPct val="100000"/>
              </a:lnSpc>
              <a:spcBef>
                <a:spcPts val="3000"/>
              </a:spcBef>
              <a:spcAft>
                <a:spcPts val="0"/>
              </a:spcAft>
              <a:buClrTx/>
              <a:buSzTx/>
              <a:buFontTx/>
              <a:buNone/>
              <a:tabLst/>
              <a:defRPr/>
            </a:pPr>
            <a:r>
              <a:rPr kumimoji="0" lang="en-US" sz="4000" b="0" i="0" u="none" strike="noStrike" kern="0" cap="none" spc="0" normalizeH="0" baseline="0" noProof="0" dirty="0" smtClean="0">
                <a:ln>
                  <a:noFill/>
                </a:ln>
                <a:solidFill>
                  <a:sysClr val="windowText" lastClr="000000"/>
                </a:solidFill>
                <a:effectLst/>
                <a:uLnTx/>
                <a:uFillTx/>
                <a:latin typeface="+mn-lt"/>
                <a:ea typeface="Open Sans Light"/>
                <a:cs typeface="Open Sans Light"/>
              </a:rPr>
              <a:t>Adoption</a:t>
            </a:r>
          </a:p>
        </p:txBody>
      </p:sp>
      <p:pic>
        <p:nvPicPr>
          <p:cNvPr id="12" name="pasted-image.pdf"/>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tretch>
            <a:fillRect/>
          </a:stretch>
        </p:blipFill>
        <p:spPr>
          <a:xfrm>
            <a:off x="11044363" y="9351685"/>
            <a:ext cx="2153200" cy="2165504"/>
          </a:xfrm>
          <a:prstGeom prst="rect">
            <a:avLst/>
          </a:prstGeom>
          <a:ln w="12700">
            <a:miter lim="400000"/>
          </a:ln>
        </p:spPr>
      </p:pic>
    </p:spTree>
    <p:extLst>
      <p:ext uri="{BB962C8B-B14F-4D97-AF65-F5344CB8AC3E}">
        <p14:creationId xmlns:p14="http://schemas.microsoft.com/office/powerpoint/2010/main" val="114512397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429670"/>
            <a:ext cx="20732750" cy="1746747"/>
          </a:xfrm>
        </p:spPr>
        <p:txBody>
          <a:bodyPr/>
          <a:lstStyle/>
          <a:p>
            <a:r>
              <a:rPr lang="en-US" dirty="0" smtClean="0"/>
              <a:t>We are built on highly secure infrastructure</a:t>
            </a:r>
          </a:p>
        </p:txBody>
      </p:sp>
      <p:sp>
        <p:nvSpPr>
          <p:cNvPr id="4" name="Rectangle 3"/>
          <p:cNvSpPr/>
          <p:nvPr/>
        </p:nvSpPr>
        <p:spPr>
          <a:xfrm>
            <a:off x="3190874" y="4447746"/>
            <a:ext cx="7254875" cy="6406882"/>
          </a:xfrm>
          <a:prstGeom prst="rect">
            <a:avLst/>
          </a:prstGeom>
        </p:spPr>
        <p:txBody>
          <a:bodyPr wrap="square">
            <a:spAutoFit/>
          </a:bodyPr>
          <a:lstStyle/>
          <a:p>
            <a:pPr marL="457200" indent="-457200" algn="l">
              <a:lnSpc>
                <a:spcPct val="80000"/>
              </a:lnSpc>
              <a:spcBef>
                <a:spcPts val="1500"/>
              </a:spcBef>
              <a:buSzPct val="100000"/>
              <a:buFont typeface="Arial"/>
              <a:buChar char="•"/>
            </a:pPr>
            <a:r>
              <a:rPr lang="en-US" sz="4000" spc="159" dirty="0" smtClean="0">
                <a:latin typeface="Open Sans Regular"/>
                <a:cs typeface="Open Sans"/>
              </a:rPr>
              <a:t>Distributed </a:t>
            </a:r>
            <a:r>
              <a:rPr lang="en-US" sz="4000" spc="159" dirty="0">
                <a:latin typeface="Open Sans Regular"/>
                <a:cs typeface="Open Sans"/>
              </a:rPr>
              <a:t>and decentralized infrastructure for security, performance and reliability </a:t>
            </a:r>
            <a:r>
              <a:rPr lang="en-US" sz="4000" spc="159" dirty="0" smtClean="0">
                <a:latin typeface="Open Sans Regular"/>
                <a:cs typeface="Open Sans"/>
              </a:rPr>
              <a:t/>
            </a:r>
            <a:br>
              <a:rPr lang="en-US" sz="4000" spc="159" dirty="0" smtClean="0">
                <a:latin typeface="Open Sans Regular"/>
                <a:cs typeface="Open Sans"/>
              </a:rPr>
            </a:br>
            <a:endParaRPr lang="en-US" sz="4000" spc="159" dirty="0" smtClean="0">
              <a:latin typeface="Open Sans Regular"/>
              <a:cs typeface="Open Sans"/>
            </a:endParaRPr>
          </a:p>
          <a:p>
            <a:pPr marL="457200" lvl="1" indent="-457200" algn="l">
              <a:lnSpc>
                <a:spcPct val="80000"/>
              </a:lnSpc>
              <a:spcBef>
                <a:spcPts val="1500"/>
              </a:spcBef>
              <a:buSzPct val="100000"/>
              <a:buFont typeface="Arial"/>
              <a:buChar char="•"/>
            </a:pPr>
            <a:r>
              <a:rPr lang="en-US" sz="4000" spc="159" dirty="0" smtClean="0">
                <a:latin typeface="Open Sans Regular"/>
                <a:cs typeface="Open Sans"/>
              </a:rPr>
              <a:t>Data </a:t>
            </a:r>
            <a:r>
              <a:rPr lang="en-US" sz="4000" spc="159" dirty="0">
                <a:latin typeface="Open Sans Regular"/>
                <a:cs typeface="Open Sans"/>
              </a:rPr>
              <a:t>in transit: SSL/TLS (AES 128-bit or higher</a:t>
            </a:r>
            <a:r>
              <a:rPr lang="en-US" sz="4000" spc="159" dirty="0" smtClean="0">
                <a:latin typeface="Open Sans Regular"/>
                <a:cs typeface="Open Sans"/>
              </a:rPr>
              <a:t>)</a:t>
            </a:r>
            <a:br>
              <a:rPr lang="en-US" sz="4000" spc="159" dirty="0" smtClean="0">
                <a:latin typeface="Open Sans Regular"/>
                <a:cs typeface="Open Sans"/>
              </a:rPr>
            </a:br>
            <a:endParaRPr lang="en-US" sz="4000" spc="159" dirty="0" smtClean="0">
              <a:latin typeface="Open Sans Regular"/>
              <a:cs typeface="Open Sans"/>
            </a:endParaRPr>
          </a:p>
          <a:p>
            <a:pPr marL="457200" lvl="1" indent="-457200" algn="l">
              <a:lnSpc>
                <a:spcPct val="80000"/>
              </a:lnSpc>
              <a:spcBef>
                <a:spcPts val="1500"/>
              </a:spcBef>
              <a:buSzPct val="100000"/>
              <a:buFont typeface="Arial"/>
              <a:buChar char="•"/>
            </a:pPr>
            <a:r>
              <a:rPr lang="en-US" sz="4000" spc="159" dirty="0" smtClean="0">
                <a:latin typeface="Open Sans Regular"/>
                <a:cs typeface="Open Sans"/>
              </a:rPr>
              <a:t>Data </a:t>
            </a:r>
            <a:r>
              <a:rPr lang="en-US" sz="4000" spc="159" dirty="0">
                <a:latin typeface="Open Sans Regular"/>
                <a:cs typeface="Open Sans"/>
              </a:rPr>
              <a:t>at rest: Files are stored as 4MB blocks, and each block is hashed and encrypted (AES 256-bit) </a:t>
            </a:r>
          </a:p>
        </p:txBody>
      </p:sp>
      <p:pic>
        <p:nvPicPr>
          <p:cNvPr id="5" name="Picture 4"/>
          <p:cNvPicPr>
            <a:picLocks noChangeAspect="1"/>
          </p:cNvPicPr>
          <p:nvPr/>
        </p:nvPicPr>
        <p:blipFill>
          <a:blip r:embed="rId3"/>
          <a:stretch>
            <a:fillRect/>
          </a:stretch>
        </p:blipFill>
        <p:spPr>
          <a:xfrm>
            <a:off x="12460705" y="3706470"/>
            <a:ext cx="8303796" cy="7001240"/>
          </a:xfrm>
          <a:prstGeom prst="rect">
            <a:avLst/>
          </a:prstGeom>
        </p:spPr>
      </p:pic>
      <p:sp>
        <p:nvSpPr>
          <p:cNvPr id="7" name="Shape 96"/>
          <p:cNvSpPr/>
          <p:nvPr/>
        </p:nvSpPr>
        <p:spPr>
          <a:xfrm flipV="1">
            <a:off x="11576429" y="3706470"/>
            <a:ext cx="2" cy="7247280"/>
          </a:xfrm>
          <a:prstGeom prst="line">
            <a:avLst/>
          </a:prstGeom>
          <a:noFill/>
          <a:ln w="12700" cap="flat">
            <a:solidFill>
              <a:srgbClr val="7B8994"/>
            </a:solidFill>
            <a:prstDash val="solid"/>
            <a:miter lim="400000"/>
          </a:ln>
          <a:effectLst/>
        </p:spPr>
        <p:txBody>
          <a:bodyPr wrap="square" lIns="0" tIns="0" rIns="0" bIns="0" numCol="1" anchor="ctr">
            <a:noAutofit/>
          </a:bodyPr>
          <a:lstStyle/>
          <a:p>
            <a:pPr marL="420525" marR="0" lvl="0" indent="-302029" defTabSz="584032" eaLnBrk="1" fontAlgn="auto" latinLnBrk="0" hangingPunct="1">
              <a:lnSpc>
                <a:spcPct val="110000"/>
              </a:lnSpc>
              <a:spcBef>
                <a:spcPts val="0"/>
              </a:spcBef>
              <a:spcAft>
                <a:spcPts val="0"/>
              </a:spcAft>
              <a:buClrTx/>
              <a:buSzTx/>
              <a:buFontTx/>
              <a:buNone/>
              <a:tabLst>
                <a:tab pos="3999300" algn="l"/>
              </a:tabLst>
              <a:defRPr sz="1600" b="1" spc="0">
                <a:latin typeface="+mn-lt"/>
                <a:ea typeface="+mn-ea"/>
                <a:cs typeface="+mn-cs"/>
                <a:sym typeface="Open Sans"/>
              </a:defRPr>
            </a:pPr>
            <a:endParaRPr kumimoji="0" sz="1600" b="1" i="0" u="none" strike="noStrike" kern="0" cap="none" spc="0" normalizeH="0" baseline="0" noProof="0">
              <a:ln>
                <a:noFill/>
              </a:ln>
              <a:solidFill>
                <a:sysClr val="windowText" lastClr="000000"/>
              </a:solidFill>
              <a:effectLst/>
              <a:uLnTx/>
              <a:uFillTx/>
              <a:latin typeface="Open Sans Light"/>
              <a:sym typeface="Open Sans"/>
            </a:endParaRPr>
          </a:p>
        </p:txBody>
      </p:sp>
    </p:spTree>
    <p:extLst>
      <p:ext uri="{BB962C8B-B14F-4D97-AF65-F5344CB8AC3E}">
        <p14:creationId xmlns:p14="http://schemas.microsoft.com/office/powerpoint/2010/main" val="4458951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429670"/>
            <a:ext cx="20732750" cy="1746747"/>
          </a:xfrm>
        </p:spPr>
        <p:txBody>
          <a:bodyPr/>
          <a:lstStyle/>
          <a:p>
            <a:r>
              <a:rPr lang="en-US" dirty="0" smtClean="0"/>
              <a:t>We offer you supervision</a:t>
            </a:r>
          </a:p>
        </p:txBody>
      </p:sp>
      <p:sp>
        <p:nvSpPr>
          <p:cNvPr id="4" name="Rectangle 3"/>
          <p:cNvSpPr/>
          <p:nvPr/>
        </p:nvSpPr>
        <p:spPr>
          <a:xfrm>
            <a:off x="3095625" y="4165174"/>
            <a:ext cx="6794500" cy="6106799"/>
          </a:xfrm>
          <a:prstGeom prst="rect">
            <a:avLst/>
          </a:prstGeom>
        </p:spPr>
        <p:txBody>
          <a:bodyPr wrap="square">
            <a:spAutoFit/>
          </a:bodyPr>
          <a:lstStyle/>
          <a:p>
            <a:pPr marL="406400" lvl="1" indent="-406400" algn="l">
              <a:lnSpc>
                <a:spcPct val="80000"/>
              </a:lnSpc>
              <a:spcBef>
                <a:spcPts val="1500"/>
              </a:spcBef>
              <a:buSzPct val="100000"/>
              <a:buFontTx/>
              <a:buChar char="•"/>
            </a:pPr>
            <a:r>
              <a:rPr lang="en-US" sz="4000" spc="159" dirty="0">
                <a:latin typeface="Open Sans Regular"/>
                <a:cs typeface="Open Sans"/>
              </a:rPr>
              <a:t>SSO &amp; Active Directory integration, </a:t>
            </a:r>
            <a:r>
              <a:rPr lang="en-US" sz="4000" spc="159" dirty="0" smtClean="0">
                <a:latin typeface="Open Sans Regular"/>
                <a:cs typeface="Open Sans"/>
              </a:rPr>
              <a:t>SAML</a:t>
            </a:r>
            <a:br>
              <a:rPr lang="en-US" sz="4000" spc="159" dirty="0" smtClean="0">
                <a:latin typeface="Open Sans Regular"/>
                <a:cs typeface="Open Sans"/>
              </a:rPr>
            </a:br>
            <a:endParaRPr lang="en-US" sz="4000" spc="159" dirty="0">
              <a:latin typeface="Open Sans Regular"/>
              <a:cs typeface="Open Sans"/>
            </a:endParaRPr>
          </a:p>
          <a:p>
            <a:pPr marL="406400" lvl="1" indent="-406400" algn="l">
              <a:lnSpc>
                <a:spcPct val="80000"/>
              </a:lnSpc>
              <a:spcBef>
                <a:spcPts val="1500"/>
              </a:spcBef>
              <a:buSzPct val="100000"/>
              <a:buFontTx/>
              <a:buChar char="•"/>
            </a:pPr>
            <a:r>
              <a:rPr lang="en-US" sz="4000" spc="159" dirty="0" smtClean="0">
                <a:latin typeface="Open Sans Regular"/>
                <a:cs typeface="Open Sans"/>
              </a:rPr>
              <a:t>Sharing &amp; file controls (view-only permissions)</a:t>
            </a:r>
            <a:br>
              <a:rPr lang="en-US" sz="4000" spc="159" dirty="0" smtClean="0">
                <a:latin typeface="Open Sans Regular"/>
                <a:cs typeface="Open Sans"/>
              </a:rPr>
            </a:br>
            <a:endParaRPr lang="en-US" sz="4000" spc="159" dirty="0">
              <a:latin typeface="Open Sans Regular"/>
              <a:cs typeface="Open Sans"/>
            </a:endParaRPr>
          </a:p>
          <a:p>
            <a:pPr marL="406400" lvl="1" indent="-406400" algn="l">
              <a:lnSpc>
                <a:spcPct val="80000"/>
              </a:lnSpc>
              <a:spcBef>
                <a:spcPts val="1500"/>
              </a:spcBef>
              <a:buSzPct val="100000"/>
              <a:buFontTx/>
              <a:buChar char="•"/>
            </a:pPr>
            <a:r>
              <a:rPr lang="en-US" sz="4000" spc="159" dirty="0" smtClean="0">
                <a:latin typeface="Open Sans Regular"/>
                <a:cs typeface="Open Sans"/>
              </a:rPr>
              <a:t>Comprehensive audit logs</a:t>
            </a:r>
            <a:br>
              <a:rPr lang="en-US" sz="4000" spc="159" dirty="0" smtClean="0">
                <a:latin typeface="Open Sans Regular"/>
                <a:cs typeface="Open Sans"/>
              </a:rPr>
            </a:br>
            <a:endParaRPr lang="en-US" sz="4000" spc="159" dirty="0" smtClean="0">
              <a:latin typeface="Open Sans Regular"/>
              <a:cs typeface="Open Sans"/>
            </a:endParaRPr>
          </a:p>
          <a:p>
            <a:pPr marL="406400" lvl="1" indent="-406400" algn="l">
              <a:lnSpc>
                <a:spcPct val="80000"/>
              </a:lnSpc>
              <a:spcBef>
                <a:spcPts val="1500"/>
              </a:spcBef>
              <a:buSzPct val="100000"/>
              <a:buFontTx/>
              <a:buChar char="•"/>
            </a:pPr>
            <a:r>
              <a:rPr lang="en-US" sz="4000" spc="159" dirty="0" smtClean="0">
                <a:latin typeface="Open Sans Regular"/>
                <a:cs typeface="Open Sans"/>
              </a:rPr>
              <a:t>Remote Wipe &amp; Account Transfer</a:t>
            </a:r>
            <a:endParaRPr lang="en-US" sz="4000" spc="159" dirty="0">
              <a:latin typeface="Open Sans Regular"/>
              <a:cs typeface="Open Sans"/>
            </a:endParaRPr>
          </a:p>
        </p:txBody>
      </p:sp>
      <p:sp>
        <p:nvSpPr>
          <p:cNvPr id="7" name="Shape 96"/>
          <p:cNvSpPr/>
          <p:nvPr/>
        </p:nvSpPr>
        <p:spPr>
          <a:xfrm flipV="1">
            <a:off x="11576429" y="3706470"/>
            <a:ext cx="2" cy="7247280"/>
          </a:xfrm>
          <a:prstGeom prst="line">
            <a:avLst/>
          </a:prstGeom>
          <a:noFill/>
          <a:ln w="12700" cap="flat">
            <a:solidFill>
              <a:srgbClr val="7B8994"/>
            </a:solidFill>
            <a:prstDash val="solid"/>
            <a:miter lim="400000"/>
          </a:ln>
          <a:effectLst/>
        </p:spPr>
        <p:txBody>
          <a:bodyPr wrap="square" lIns="0" tIns="0" rIns="0" bIns="0" numCol="1" anchor="ctr">
            <a:noAutofit/>
          </a:bodyPr>
          <a:lstStyle/>
          <a:p>
            <a:pPr marL="420525" marR="0" lvl="0" indent="-302029" defTabSz="584032" eaLnBrk="1" fontAlgn="auto" latinLnBrk="0" hangingPunct="1">
              <a:lnSpc>
                <a:spcPct val="110000"/>
              </a:lnSpc>
              <a:spcBef>
                <a:spcPts val="0"/>
              </a:spcBef>
              <a:spcAft>
                <a:spcPts val="0"/>
              </a:spcAft>
              <a:buClrTx/>
              <a:buSzTx/>
              <a:buFontTx/>
              <a:buNone/>
              <a:tabLst>
                <a:tab pos="3999300" algn="l"/>
              </a:tabLst>
              <a:defRPr sz="1600" b="1" spc="0">
                <a:latin typeface="+mn-lt"/>
                <a:ea typeface="+mn-ea"/>
                <a:cs typeface="+mn-cs"/>
                <a:sym typeface="Open Sans"/>
              </a:defRPr>
            </a:pPr>
            <a:endParaRPr kumimoji="0" sz="1600" b="1" i="0" u="none" strike="noStrike" kern="0" cap="none" spc="0" normalizeH="0" baseline="0" noProof="0">
              <a:ln>
                <a:noFill/>
              </a:ln>
              <a:solidFill>
                <a:sysClr val="windowText" lastClr="000000"/>
              </a:solidFill>
              <a:effectLst/>
              <a:uLnTx/>
              <a:uFillTx/>
              <a:latin typeface="Open Sans Light"/>
              <a:sym typeface="Open Sans"/>
            </a:endParaRPr>
          </a:p>
        </p:txBody>
      </p:sp>
      <p:pic>
        <p:nvPicPr>
          <p:cNvPr id="8" name="Picture 7"/>
          <p:cNvPicPr>
            <a:picLocks noChangeAspect="1"/>
          </p:cNvPicPr>
          <p:nvPr/>
        </p:nvPicPr>
        <p:blipFill>
          <a:blip r:embed="rId3"/>
          <a:stretch>
            <a:fillRect/>
          </a:stretch>
        </p:blipFill>
        <p:spPr>
          <a:xfrm>
            <a:off x="12226140" y="3950611"/>
            <a:ext cx="11395860" cy="6858426"/>
          </a:xfrm>
          <a:prstGeom prst="rect">
            <a:avLst/>
          </a:prstGeom>
        </p:spPr>
      </p:pic>
    </p:spTree>
    <p:extLst>
      <p:ext uri="{BB962C8B-B14F-4D97-AF65-F5344CB8AC3E}">
        <p14:creationId xmlns:p14="http://schemas.microsoft.com/office/powerpoint/2010/main" val="11266224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429670"/>
            <a:ext cx="20732750" cy="1746747"/>
          </a:xfrm>
        </p:spPr>
        <p:txBody>
          <a:bodyPr/>
          <a:lstStyle/>
          <a:p>
            <a:r>
              <a:rPr lang="en-US" dirty="0" smtClean="0"/>
              <a:t>And we hold ourselves to high standards</a:t>
            </a:r>
          </a:p>
        </p:txBody>
      </p:sp>
      <p:pic>
        <p:nvPicPr>
          <p:cNvPr id="3" name="Picture 2"/>
          <p:cNvPicPr>
            <a:picLocks noChangeAspect="1"/>
          </p:cNvPicPr>
          <p:nvPr/>
        </p:nvPicPr>
        <p:blipFill>
          <a:blip r:embed="rId3">
            <a:grayscl/>
          </a:blip>
          <a:stretch>
            <a:fillRect/>
          </a:stretch>
        </p:blipFill>
        <p:spPr>
          <a:xfrm>
            <a:off x="14867566" y="6580577"/>
            <a:ext cx="3137061" cy="1754627"/>
          </a:xfrm>
          <a:prstGeom prst="rect">
            <a:avLst/>
          </a:prstGeom>
        </p:spPr>
      </p:pic>
      <p:pic>
        <p:nvPicPr>
          <p:cNvPr id="5" name="Picture 4"/>
          <p:cNvPicPr>
            <a:picLocks noChangeAspect="1"/>
          </p:cNvPicPr>
          <p:nvPr/>
        </p:nvPicPr>
        <p:blipFill>
          <a:blip r:embed="rId4">
            <a:grayscl/>
          </a:blip>
          <a:stretch>
            <a:fillRect/>
          </a:stretch>
        </p:blipFill>
        <p:spPr>
          <a:xfrm>
            <a:off x="13969494" y="8674312"/>
            <a:ext cx="2974603" cy="1571945"/>
          </a:xfrm>
          <a:prstGeom prst="rect">
            <a:avLst/>
          </a:prstGeom>
        </p:spPr>
      </p:pic>
      <p:pic>
        <p:nvPicPr>
          <p:cNvPr id="6" name="Picture 5"/>
          <p:cNvPicPr>
            <a:picLocks noChangeAspect="1"/>
          </p:cNvPicPr>
          <p:nvPr/>
        </p:nvPicPr>
        <p:blipFill>
          <a:blip r:embed="rId5">
            <a:grayscl/>
          </a:blip>
          <a:stretch>
            <a:fillRect/>
          </a:stretch>
        </p:blipFill>
        <p:spPr>
          <a:xfrm>
            <a:off x="17526207" y="8175792"/>
            <a:ext cx="2079688" cy="2149011"/>
          </a:xfrm>
          <a:prstGeom prst="rect">
            <a:avLst/>
          </a:prstGeom>
        </p:spPr>
      </p:pic>
      <p:pic>
        <p:nvPicPr>
          <p:cNvPr id="7" name="Picture 6"/>
          <p:cNvPicPr>
            <a:picLocks noChangeAspect="1"/>
          </p:cNvPicPr>
          <p:nvPr/>
        </p:nvPicPr>
        <p:blipFill>
          <a:blip r:embed="rId6">
            <a:grayscl/>
          </a:blip>
          <a:stretch>
            <a:fillRect/>
          </a:stretch>
        </p:blipFill>
        <p:spPr>
          <a:xfrm>
            <a:off x="16944097" y="4248026"/>
            <a:ext cx="2915689" cy="2332551"/>
          </a:xfrm>
          <a:prstGeom prst="rect">
            <a:avLst/>
          </a:prstGeom>
        </p:spPr>
      </p:pic>
      <p:pic>
        <p:nvPicPr>
          <p:cNvPr id="8" name="Picture 7"/>
          <p:cNvPicPr>
            <a:picLocks noChangeAspect="1"/>
          </p:cNvPicPr>
          <p:nvPr/>
        </p:nvPicPr>
        <p:blipFill>
          <a:blip r:embed="rId7">
            <a:grayscl/>
          </a:blip>
          <a:stretch>
            <a:fillRect/>
          </a:stretch>
        </p:blipFill>
        <p:spPr>
          <a:xfrm>
            <a:off x="13243803" y="4248026"/>
            <a:ext cx="4276344" cy="2332551"/>
          </a:xfrm>
          <a:prstGeom prst="rect">
            <a:avLst/>
          </a:prstGeom>
        </p:spPr>
      </p:pic>
      <p:sp>
        <p:nvSpPr>
          <p:cNvPr id="9" name="Rectangle 8"/>
          <p:cNvSpPr/>
          <p:nvPr/>
        </p:nvSpPr>
        <p:spPr>
          <a:xfrm>
            <a:off x="2903924" y="4350888"/>
            <a:ext cx="7065576" cy="6791602"/>
          </a:xfrm>
          <a:prstGeom prst="rect">
            <a:avLst/>
          </a:prstGeom>
        </p:spPr>
        <p:txBody>
          <a:bodyPr wrap="square">
            <a:spAutoFit/>
          </a:bodyPr>
          <a:lstStyle/>
          <a:p>
            <a:pPr marL="406400" lvl="1" indent="-406400" algn="l">
              <a:lnSpc>
                <a:spcPct val="80000"/>
              </a:lnSpc>
              <a:spcBef>
                <a:spcPts val="1500"/>
              </a:spcBef>
              <a:buSzPct val="100000"/>
              <a:buFontTx/>
              <a:buChar char="•"/>
            </a:pPr>
            <a:r>
              <a:rPr lang="en-US" sz="4000" spc="159" dirty="0" smtClean="0">
                <a:latin typeface="Open Sans Regular"/>
                <a:cs typeface="Open Sans"/>
              </a:rPr>
              <a:t>ISO 27001 Information Security Standard</a:t>
            </a:r>
          </a:p>
          <a:p>
            <a:pPr marL="406400" lvl="1" indent="-406400" algn="l">
              <a:lnSpc>
                <a:spcPct val="80000"/>
              </a:lnSpc>
              <a:spcBef>
                <a:spcPts val="1500"/>
              </a:spcBef>
              <a:buSzPct val="100000"/>
              <a:buFontTx/>
              <a:buChar char="•"/>
            </a:pPr>
            <a:r>
              <a:rPr lang="en-US" sz="4000" spc="159" dirty="0">
                <a:latin typeface="Open Sans Regular"/>
                <a:cs typeface="Open Sans"/>
              </a:rPr>
              <a:t>ISO 27018 Data Protection Standard</a:t>
            </a:r>
          </a:p>
          <a:p>
            <a:pPr marL="406400" lvl="1" indent="-406400" algn="l">
              <a:lnSpc>
                <a:spcPct val="80000"/>
              </a:lnSpc>
              <a:spcBef>
                <a:spcPts val="1500"/>
              </a:spcBef>
              <a:buSzPct val="100000"/>
              <a:buFontTx/>
              <a:buChar char="•"/>
            </a:pPr>
            <a:r>
              <a:rPr lang="en-US" sz="4000" spc="159" dirty="0" smtClean="0">
                <a:latin typeface="Open Sans Regular"/>
                <a:cs typeface="Open Sans"/>
              </a:rPr>
              <a:t>SOC 3 for Security, Confidentiality and Integrity</a:t>
            </a:r>
          </a:p>
          <a:p>
            <a:pPr marL="406400" lvl="1" indent="-406400" algn="l">
              <a:lnSpc>
                <a:spcPct val="80000"/>
              </a:lnSpc>
              <a:spcBef>
                <a:spcPts val="1500"/>
              </a:spcBef>
              <a:buSzPct val="100000"/>
              <a:buFontTx/>
              <a:buChar char="•"/>
            </a:pPr>
            <a:r>
              <a:rPr lang="en-US" sz="4000" spc="159" dirty="0" smtClean="0">
                <a:latin typeface="Open Sans Regular"/>
                <a:cs typeface="Open Sans"/>
              </a:rPr>
              <a:t>CSA Security, Trust &amp; Assurance Registry</a:t>
            </a:r>
          </a:p>
          <a:p>
            <a:pPr marL="406400" lvl="1" indent="-406400" algn="l">
              <a:lnSpc>
                <a:spcPct val="80000"/>
              </a:lnSpc>
              <a:spcBef>
                <a:spcPts val="1500"/>
              </a:spcBef>
              <a:buSzPct val="100000"/>
              <a:buFontTx/>
              <a:buChar char="•"/>
            </a:pPr>
            <a:r>
              <a:rPr lang="en-US" sz="4000" spc="159" dirty="0" smtClean="0">
                <a:latin typeface="Open Sans Regular"/>
                <a:cs typeface="Open Sans"/>
              </a:rPr>
              <a:t>U.S.-E.U. &amp; U.S. – Swiss Safe Harbor for collection of personal data</a:t>
            </a:r>
            <a:endParaRPr lang="en-US" sz="4000" spc="159" dirty="0">
              <a:latin typeface="Open Sans Regular"/>
              <a:cs typeface="Open Sans"/>
            </a:endParaRPr>
          </a:p>
        </p:txBody>
      </p:sp>
      <p:sp>
        <p:nvSpPr>
          <p:cNvPr id="11" name="Shape 96"/>
          <p:cNvSpPr/>
          <p:nvPr/>
        </p:nvSpPr>
        <p:spPr>
          <a:xfrm flipV="1">
            <a:off x="11576429" y="3706470"/>
            <a:ext cx="2" cy="7247280"/>
          </a:xfrm>
          <a:prstGeom prst="line">
            <a:avLst/>
          </a:prstGeom>
          <a:noFill/>
          <a:ln w="12700" cap="flat">
            <a:solidFill>
              <a:srgbClr val="7B8994"/>
            </a:solidFill>
            <a:prstDash val="solid"/>
            <a:miter lim="400000"/>
          </a:ln>
          <a:effectLst/>
        </p:spPr>
        <p:txBody>
          <a:bodyPr wrap="square" lIns="0" tIns="0" rIns="0" bIns="0" numCol="1" anchor="ctr">
            <a:noAutofit/>
          </a:bodyPr>
          <a:lstStyle/>
          <a:p>
            <a:pPr marL="420525" marR="0" lvl="0" indent="-302029" defTabSz="584032" eaLnBrk="1" fontAlgn="auto" latinLnBrk="0" hangingPunct="1">
              <a:lnSpc>
                <a:spcPct val="110000"/>
              </a:lnSpc>
              <a:spcBef>
                <a:spcPts val="0"/>
              </a:spcBef>
              <a:spcAft>
                <a:spcPts val="0"/>
              </a:spcAft>
              <a:buClrTx/>
              <a:buSzTx/>
              <a:buFontTx/>
              <a:buNone/>
              <a:tabLst>
                <a:tab pos="3999300" algn="l"/>
              </a:tabLst>
              <a:defRPr sz="1600" b="1" spc="0">
                <a:latin typeface="+mn-lt"/>
                <a:ea typeface="+mn-ea"/>
                <a:cs typeface="+mn-cs"/>
                <a:sym typeface="Open Sans"/>
              </a:defRPr>
            </a:pPr>
            <a:endParaRPr kumimoji="0" sz="1600" b="1" i="0" u="none" strike="noStrike" kern="0" cap="none" spc="0" normalizeH="0" baseline="0" noProof="0">
              <a:ln>
                <a:noFill/>
              </a:ln>
              <a:solidFill>
                <a:sysClr val="windowText" lastClr="000000"/>
              </a:solidFill>
              <a:effectLst/>
              <a:uLnTx/>
              <a:uFillTx/>
              <a:latin typeface="Open Sans Light"/>
              <a:sym typeface="Open Sans"/>
            </a:endParaRPr>
          </a:p>
        </p:txBody>
      </p:sp>
    </p:spTree>
    <p:extLst>
      <p:ext uri="{BB962C8B-B14F-4D97-AF65-F5344CB8AC3E}">
        <p14:creationId xmlns:p14="http://schemas.microsoft.com/office/powerpoint/2010/main" val="40357590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DFB2015">
      <a:dk1>
        <a:srgbClr val="2E363C"/>
      </a:dk1>
      <a:lt1>
        <a:srgbClr val="FFFFFF"/>
      </a:lt1>
      <a:dk2>
        <a:srgbClr val="2E363C"/>
      </a:dk2>
      <a:lt2>
        <a:srgbClr val="CDD3D8"/>
      </a:lt2>
      <a:accent1>
        <a:srgbClr val="1466DE"/>
      </a:accent1>
      <a:accent2>
        <a:srgbClr val="F3886F"/>
      </a:accent2>
      <a:accent3>
        <a:srgbClr val="70DB83"/>
      </a:accent3>
      <a:accent4>
        <a:srgbClr val="FFEC98"/>
      </a:accent4>
      <a:accent5>
        <a:srgbClr val="60A5E7"/>
      </a:accent5>
      <a:accent6>
        <a:srgbClr val="7B8994"/>
      </a:accent6>
      <a:hlink>
        <a:srgbClr val="1466DE"/>
      </a:hlink>
      <a:folHlink>
        <a:srgbClr val="70ACDF"/>
      </a:folHlink>
    </a:clrScheme>
    <a:fontScheme name="White">
      <a:majorFont>
        <a:latin typeface="Open Sans Light"/>
        <a:ea typeface="Open Sans Light"/>
        <a:cs typeface="Open Sans Light"/>
      </a:majorFont>
      <a:minorFont>
        <a:latin typeface="Open Sans"/>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466DE"/>
        </a:solidFill>
        <a:ln w="12700" cap="flat">
          <a:noFill/>
          <a:miter lim="400000"/>
        </a:ln>
        <a:effectLst/>
      </a:spPr>
      <a:bodyPr rot="0" spcFirstLastPara="1" vertOverflow="overflow" horzOverflow="overflow" vert="horz" wrap="square" lIns="182880" tIns="182880" rIns="182880" bIns="182880" numCol="1" spcCol="38100" rtlCol="0" anchor="ctr">
        <a:noAutofit/>
      </a:bodyPr>
      <a:lstStyle>
        <a:defPPr marL="22724" marR="0" indent="-10024" algn="ctr" defTabSz="584200" rtl="0" fontAlgn="auto" latinLnBrk="1" hangingPunct="0">
          <a:lnSpc>
            <a:spcPct val="90000"/>
          </a:lnSpc>
          <a:spcBef>
            <a:spcPts val="2000"/>
          </a:spcBef>
          <a:spcAft>
            <a:spcPts val="0"/>
          </a:spcAft>
          <a:buClrTx/>
          <a:buSzTx/>
          <a:buFontTx/>
          <a:buNone/>
          <a:tabLst>
            <a:tab pos="4000500" algn="l"/>
          </a:tabLst>
          <a:defRPr kumimoji="0" sz="3000" b="0" i="0" u="none" strike="noStrike" cap="none" spc="200" normalizeH="0" baseline="0" dirty="0" err="1" smtClean="0">
            <a:ln>
              <a:noFill/>
            </a:ln>
            <a:solidFill>
              <a:srgbClr val="FFFFFF"/>
            </a:solidFill>
            <a:effectLst/>
            <a:uFillTx/>
            <a:latin typeface="+mj-lt"/>
            <a:ea typeface="+mj-ea"/>
            <a:cs typeface="+mj-cs"/>
            <a:sym typeface="Open Sans Light"/>
          </a:defRPr>
        </a:defPPr>
      </a:lstStyle>
      <a:style>
        <a:lnRef idx="0">
          <a:scrgbClr r="0" g="0" b="0"/>
        </a:lnRef>
        <a:fillRef idx="0">
          <a:scrgbClr r="0" g="0" b="0"/>
        </a:fillRef>
        <a:effectRef idx="0">
          <a:scrgbClr r="0" g="0" b="0"/>
        </a:effectRef>
        <a:fontRef idx="none"/>
      </a:style>
    </a:spDef>
    <a:lnDef>
      <a:spPr>
        <a:noFill/>
        <a:ln w="50800" cap="flat">
          <a:solidFill>
            <a:srgbClr val="D6DBD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2000"/>
          </a:spcBef>
          <a:spcAft>
            <a:spcPts val="0"/>
          </a:spcAft>
          <a:buClrTx/>
          <a:buSzTx/>
          <a:buFontTx/>
          <a:buNone/>
          <a:tabLst/>
          <a:defRPr kumimoji="0" sz="5500" b="0" i="0" u="none" strike="noStrike" cap="none" spc="220" normalizeH="0" baseline="0">
            <a:ln>
              <a:noFill/>
            </a:ln>
            <a:solidFill>
              <a:srgbClr val="3D464D"/>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White">
  <a:themeElements>
    <a:clrScheme name="White">
      <a:dk1>
        <a:srgbClr val="3D464D"/>
      </a:dk1>
      <a:lt1>
        <a:srgbClr val="4D2B10"/>
      </a:lt1>
      <a:dk2>
        <a:srgbClr val="53585F"/>
      </a:dk2>
      <a:lt2>
        <a:srgbClr val="DCDEE0"/>
      </a:lt2>
      <a:accent1>
        <a:srgbClr val="A391FF"/>
      </a:accent1>
      <a:accent2>
        <a:srgbClr val="F73022"/>
      </a:accent2>
      <a:accent3>
        <a:srgbClr val="F9A243"/>
      </a:accent3>
      <a:accent4>
        <a:srgbClr val="4ABA66"/>
      </a:accent4>
      <a:accent5>
        <a:srgbClr val="60B9DB"/>
      </a:accent5>
      <a:accent6>
        <a:srgbClr val="773F9B"/>
      </a:accent6>
      <a:hlink>
        <a:srgbClr val="0000FF"/>
      </a:hlink>
      <a:folHlink>
        <a:srgbClr val="FF00FF"/>
      </a:folHlink>
    </a:clrScheme>
    <a:fontScheme name="White">
      <a:majorFont>
        <a:latin typeface="Open Sans Light"/>
        <a:ea typeface="Open Sans Light"/>
        <a:cs typeface="Open Sans Light"/>
      </a:majorFont>
      <a:minorFont>
        <a:latin typeface="Open Sans"/>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7EE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22724" marR="0" indent="-10024" algn="l" defTabSz="584200" rtl="0" fontAlgn="auto" latinLnBrk="1" hangingPunct="0">
          <a:lnSpc>
            <a:spcPct val="90000"/>
          </a:lnSpc>
          <a:spcBef>
            <a:spcPts val="2000"/>
          </a:spcBef>
          <a:spcAft>
            <a:spcPts val="0"/>
          </a:spcAft>
          <a:buClrTx/>
          <a:buSzTx/>
          <a:buFontTx/>
          <a:buNone/>
          <a:tabLst>
            <a:tab pos="4000500" algn="l"/>
          </a:tabLst>
          <a:defRPr kumimoji="0" sz="5000" b="0" i="0" u="none" strike="noStrike" cap="none" spc="200" normalizeH="0" baseline="0">
            <a:ln>
              <a:noFill/>
            </a:ln>
            <a:solidFill>
              <a:srgbClr val="FFFFFF"/>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D6DBD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2000"/>
          </a:spcBef>
          <a:spcAft>
            <a:spcPts val="0"/>
          </a:spcAft>
          <a:buClrTx/>
          <a:buSzTx/>
          <a:buFontTx/>
          <a:buNone/>
          <a:tabLst/>
          <a:defRPr kumimoji="0" sz="5500" b="0" i="0" u="none" strike="noStrike" cap="none" spc="220" normalizeH="0" baseline="0">
            <a:ln>
              <a:noFill/>
            </a:ln>
            <a:solidFill>
              <a:srgbClr val="3D464D"/>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DfB PPT Colors 1">
      <a:dk1>
        <a:srgbClr val="FFFFFF"/>
      </a:dk1>
      <a:lt1>
        <a:srgbClr val="1466DE"/>
      </a:lt1>
      <a:dk2>
        <a:srgbClr val="FFFFFF"/>
      </a:dk2>
      <a:lt2>
        <a:srgbClr val="1466DE"/>
      </a:lt2>
      <a:accent1>
        <a:srgbClr val="7B8994"/>
      </a:accent1>
      <a:accent2>
        <a:srgbClr val="1466DE"/>
      </a:accent2>
      <a:accent3>
        <a:srgbClr val="70ACDF"/>
      </a:accent3>
      <a:accent4>
        <a:srgbClr val="E1EFFA"/>
      </a:accent4>
      <a:accent5>
        <a:srgbClr val="FFEC98"/>
      </a:accent5>
      <a:accent6>
        <a:srgbClr val="53AB4C"/>
      </a:accent6>
      <a:hlink>
        <a:srgbClr val="EC594A"/>
      </a:hlink>
      <a:folHlink>
        <a:srgbClr val="CDD3D8"/>
      </a:folHlink>
    </a:clrScheme>
    <a:fontScheme name="DfB Fonts">
      <a:majorFont>
        <a:latin typeface="Open Sans Semibold"/>
        <a:ea typeface="Open Sans Light"/>
        <a:cs typeface="Open Sans Light"/>
      </a:majorFont>
      <a:minorFont>
        <a:latin typeface="Open Sans Regular"/>
        <a:ea typeface="Open Sans"/>
        <a:cs typeface="Open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5400"/>
        <a:effectLst/>
      </a:spPr>
      <a:bodyPr/>
      <a:lstStyle/>
      <a:style>
        <a:lnRef idx="3">
          <a:schemeClr val="dk1"/>
        </a:lnRef>
        <a:fillRef idx="0">
          <a:schemeClr val="dk1"/>
        </a:fillRef>
        <a:effectRef idx="2">
          <a:schemeClr val="dk1"/>
        </a:effectRef>
        <a:fontRef idx="minor">
          <a:schemeClr val="tx1"/>
        </a:fontRef>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3000"/>
          </a:spcBef>
          <a:spcAft>
            <a:spcPts val="0"/>
          </a:spcAft>
          <a:buClrTx/>
          <a:buSzTx/>
          <a:buFontTx/>
          <a:buNone/>
          <a:tabLst/>
          <a:defRPr kumimoji="0" sz="5500" u="none" strike="noStrike" cap="none" spc="220" normalizeH="0" baseline="0" dirty="0" err="1" smtClean="0">
            <a:ln>
              <a:noFill/>
            </a:ln>
            <a:solidFill>
              <a:srgbClr val="FFFFFF"/>
            </a:solidFill>
            <a:effectLst/>
            <a:uFillTx/>
            <a:latin typeface="+mn-lt"/>
            <a:ea typeface="+mj-ea"/>
            <a:cs typeface="Open Sans Semibold"/>
            <a:sym typeface="Open Sans Light"/>
          </a:defRPr>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fB EXTERNAL Template">
  <a:themeElements>
    <a:clrScheme name="DfB Colors 3">
      <a:dk1>
        <a:srgbClr val="2E363C"/>
      </a:dk1>
      <a:lt1>
        <a:srgbClr val="FFFFFF"/>
      </a:lt1>
      <a:dk2>
        <a:srgbClr val="1466DE"/>
      </a:dk2>
      <a:lt2>
        <a:srgbClr val="FFFFFF"/>
      </a:lt2>
      <a:accent1>
        <a:srgbClr val="7B8994"/>
      </a:accent1>
      <a:accent2>
        <a:srgbClr val="70ACDF"/>
      </a:accent2>
      <a:accent3>
        <a:srgbClr val="E1EFFA"/>
      </a:accent3>
      <a:accent4>
        <a:srgbClr val="FFEC98"/>
      </a:accent4>
      <a:accent5>
        <a:srgbClr val="53AB4C"/>
      </a:accent5>
      <a:accent6>
        <a:srgbClr val="EC594A"/>
      </a:accent6>
      <a:hlink>
        <a:srgbClr val="7B8994"/>
      </a:hlink>
      <a:folHlink>
        <a:srgbClr val="CDD3D8"/>
      </a:folHlink>
    </a:clrScheme>
    <a:fontScheme name="Custom 1">
      <a:majorFont>
        <a:latin typeface="Open Sans Semibold"/>
        <a:ea typeface="Open Sans Light"/>
        <a:cs typeface="Open Sans Light"/>
      </a:majorFont>
      <a:minorFont>
        <a:latin typeface="Open Sans Regular"/>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a:spPr>
      <a:bodyPr lIns="0" tIns="0" rIns="0" bIns="0" rtlCol="0" anchor="ctr"/>
      <a:lstStyle>
        <a:defPPr algn="ctr">
          <a:defRPr/>
        </a:defPPr>
      </a:lstStyle>
    </a:spDef>
    <a:lnDef>
      <a:spPr>
        <a:noFill/>
        <a:ln w="25400" cap="flat">
          <a:solidFill>
            <a:schemeClr val="tx1"/>
          </a:solidFill>
          <a:prstDash val="solid"/>
          <a:miter lim="400000"/>
        </a:ln>
        <a:effectLst/>
      </a:spPr>
      <a:body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3000"/>
          </a:spcBef>
          <a:spcAft>
            <a:spcPts val="0"/>
          </a:spcAft>
          <a:buClrTx/>
          <a:buSzTx/>
          <a:buFontTx/>
          <a:buNone/>
          <a:tabLst/>
          <a:defRPr kumimoji="0" sz="5500" u="none" strike="noStrike" cap="none" spc="220" normalizeH="0" baseline="0" dirty="0" err="1" smtClean="0">
            <a:ln>
              <a:noFill/>
            </a:ln>
            <a:solidFill>
              <a:srgbClr val="3D464D"/>
            </a:solidFill>
            <a:effectLst/>
            <a:uFillTx/>
            <a:latin typeface="+mn-lt"/>
            <a:ea typeface="+mj-ea"/>
            <a:cs typeface="+mj-cs"/>
            <a:sym typeface="Open Sans Light"/>
          </a:defRPr>
        </a:def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DfB EXTERNAL Template">
  <a:themeElements>
    <a:clrScheme name="DfB Colors 3">
      <a:dk1>
        <a:srgbClr val="2E363C"/>
      </a:dk1>
      <a:lt1>
        <a:srgbClr val="FFFFFF"/>
      </a:lt1>
      <a:dk2>
        <a:srgbClr val="1466DE"/>
      </a:dk2>
      <a:lt2>
        <a:srgbClr val="FFFFFF"/>
      </a:lt2>
      <a:accent1>
        <a:srgbClr val="7B8994"/>
      </a:accent1>
      <a:accent2>
        <a:srgbClr val="70ACDF"/>
      </a:accent2>
      <a:accent3>
        <a:srgbClr val="E1EFFA"/>
      </a:accent3>
      <a:accent4>
        <a:srgbClr val="FFEC98"/>
      </a:accent4>
      <a:accent5>
        <a:srgbClr val="53AB4C"/>
      </a:accent5>
      <a:accent6>
        <a:srgbClr val="EC594A"/>
      </a:accent6>
      <a:hlink>
        <a:srgbClr val="7B8994"/>
      </a:hlink>
      <a:folHlink>
        <a:srgbClr val="CDD3D8"/>
      </a:folHlink>
    </a:clrScheme>
    <a:fontScheme name="Custom 1">
      <a:majorFont>
        <a:latin typeface="Open Sans Semibold"/>
        <a:ea typeface="Open Sans Light"/>
        <a:cs typeface="Open Sans Light"/>
      </a:majorFont>
      <a:minorFont>
        <a:latin typeface="Open Sans Regular"/>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a:spPr>
      <a:bodyPr lIns="0" tIns="0" rIns="0" bIns="0" rtlCol="0" anchor="ctr"/>
      <a:lstStyle>
        <a:defPPr algn="ctr">
          <a:defRPr/>
        </a:defPPr>
      </a:lstStyle>
    </a:spDef>
    <a:lnDef>
      <a:spPr>
        <a:noFill/>
        <a:ln w="25400" cap="flat">
          <a:solidFill>
            <a:schemeClr val="tx1"/>
          </a:solidFill>
          <a:prstDash val="solid"/>
          <a:miter lim="400000"/>
        </a:ln>
        <a:effectLst/>
      </a:spPr>
      <a:body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3000"/>
          </a:spcBef>
          <a:spcAft>
            <a:spcPts val="0"/>
          </a:spcAft>
          <a:buClrTx/>
          <a:buSzTx/>
          <a:buFontTx/>
          <a:buNone/>
          <a:tabLst/>
          <a:defRPr kumimoji="0" sz="5500" u="none" strike="noStrike" cap="none" spc="220" normalizeH="0" baseline="0" dirty="0" err="1" smtClean="0">
            <a:ln>
              <a:noFill/>
            </a:ln>
            <a:solidFill>
              <a:srgbClr val="3D464D"/>
            </a:solidFill>
            <a:effectLst/>
            <a:uFillTx/>
            <a:latin typeface="+mn-lt"/>
            <a:ea typeface="+mj-ea"/>
            <a:cs typeface="+mj-cs"/>
            <a:sym typeface="Open Sans Light"/>
          </a:defRPr>
        </a:def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1_White">
  <a:themeElements>
    <a:clrScheme name="DFB2015">
      <a:dk1>
        <a:srgbClr val="2E363C"/>
      </a:dk1>
      <a:lt1>
        <a:srgbClr val="FFFFFF"/>
      </a:lt1>
      <a:dk2>
        <a:srgbClr val="2E363C"/>
      </a:dk2>
      <a:lt2>
        <a:srgbClr val="CDD3D8"/>
      </a:lt2>
      <a:accent1>
        <a:srgbClr val="1466DE"/>
      </a:accent1>
      <a:accent2>
        <a:srgbClr val="F3886F"/>
      </a:accent2>
      <a:accent3>
        <a:srgbClr val="70DB83"/>
      </a:accent3>
      <a:accent4>
        <a:srgbClr val="FFEC98"/>
      </a:accent4>
      <a:accent5>
        <a:srgbClr val="60A5E7"/>
      </a:accent5>
      <a:accent6>
        <a:srgbClr val="7B8994"/>
      </a:accent6>
      <a:hlink>
        <a:srgbClr val="1466DE"/>
      </a:hlink>
      <a:folHlink>
        <a:srgbClr val="70ACDF"/>
      </a:folHlink>
    </a:clrScheme>
    <a:fontScheme name="White">
      <a:majorFont>
        <a:latin typeface="Open Sans Light"/>
        <a:ea typeface="Open Sans Light"/>
        <a:cs typeface="Open Sans Light"/>
      </a:majorFont>
      <a:minorFont>
        <a:latin typeface="Open Sans"/>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466DE"/>
        </a:solidFill>
        <a:ln w="12700" cap="flat">
          <a:noFill/>
          <a:miter lim="400000"/>
        </a:ln>
        <a:effectLst/>
      </a:spPr>
      <a:bodyPr rot="0" spcFirstLastPara="1" vertOverflow="overflow" horzOverflow="overflow" vert="horz" wrap="square" lIns="182880" tIns="182880" rIns="182880" bIns="182880" numCol="1" spcCol="38100" rtlCol="0" anchor="ctr">
        <a:noAutofit/>
      </a:bodyPr>
      <a:lstStyle>
        <a:defPPr marL="22724" marR="0" indent="-10024" algn="ctr" defTabSz="584200" rtl="0" fontAlgn="auto" latinLnBrk="1" hangingPunct="0">
          <a:lnSpc>
            <a:spcPct val="90000"/>
          </a:lnSpc>
          <a:spcBef>
            <a:spcPts val="2000"/>
          </a:spcBef>
          <a:spcAft>
            <a:spcPts val="0"/>
          </a:spcAft>
          <a:buClrTx/>
          <a:buSzTx/>
          <a:buFontTx/>
          <a:buNone/>
          <a:tabLst>
            <a:tab pos="4000500" algn="l"/>
          </a:tabLst>
          <a:defRPr kumimoji="0" sz="3000" b="0" i="0" u="none" strike="noStrike" cap="none" spc="200" normalizeH="0" baseline="0" dirty="0" err="1" smtClean="0">
            <a:ln>
              <a:noFill/>
            </a:ln>
            <a:solidFill>
              <a:srgbClr val="FFFFFF"/>
            </a:solidFill>
            <a:effectLst/>
            <a:uFillTx/>
            <a:latin typeface="+mj-lt"/>
            <a:ea typeface="+mj-ea"/>
            <a:cs typeface="+mj-cs"/>
            <a:sym typeface="Open Sans Light"/>
          </a:defRPr>
        </a:defPPr>
      </a:lstStyle>
      <a:style>
        <a:lnRef idx="0">
          <a:scrgbClr r="0" g="0" b="0"/>
        </a:lnRef>
        <a:fillRef idx="0">
          <a:scrgbClr r="0" g="0" b="0"/>
        </a:fillRef>
        <a:effectRef idx="0">
          <a:scrgbClr r="0" g="0" b="0"/>
        </a:effectRef>
        <a:fontRef idx="none"/>
      </a:style>
    </a:spDef>
    <a:lnDef>
      <a:spPr>
        <a:noFill/>
        <a:ln w="50800" cap="flat">
          <a:solidFill>
            <a:srgbClr val="D6DBD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2000"/>
          </a:spcBef>
          <a:spcAft>
            <a:spcPts val="0"/>
          </a:spcAft>
          <a:buClrTx/>
          <a:buSzTx/>
          <a:buFontTx/>
          <a:buNone/>
          <a:tabLst/>
          <a:defRPr kumimoji="0" sz="5500" b="0" i="0" u="none" strike="noStrike" cap="none" spc="220" normalizeH="0" baseline="0">
            <a:ln>
              <a:noFill/>
            </a:ln>
            <a:solidFill>
              <a:srgbClr val="3D464D"/>
            </a:solidFill>
            <a:effectLst/>
            <a:uFillTx/>
            <a:latin typeface="+mj-lt"/>
            <a:ea typeface="+mj-ea"/>
            <a:cs typeface="+mj-cs"/>
            <a:sym typeface="Open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1_Dropbox Template">
  <a:themeElements>
    <a:clrScheme name="Dropbox">
      <a:dk1>
        <a:srgbClr val="2E363C"/>
      </a:dk1>
      <a:lt1>
        <a:srgbClr val="FFFFFF"/>
      </a:lt1>
      <a:dk2>
        <a:srgbClr val="1466DE"/>
      </a:dk2>
      <a:lt2>
        <a:srgbClr val="FFFFFF"/>
      </a:lt2>
      <a:accent1>
        <a:srgbClr val="CDD3D8"/>
      </a:accent1>
      <a:accent2>
        <a:srgbClr val="7B8994"/>
      </a:accent2>
      <a:accent3>
        <a:srgbClr val="53AB4C"/>
      </a:accent3>
      <a:accent4>
        <a:srgbClr val="FFEC98"/>
      </a:accent4>
      <a:accent5>
        <a:srgbClr val="EC594A"/>
      </a:accent5>
      <a:accent6>
        <a:srgbClr val="60A5E7"/>
      </a:accent6>
      <a:hlink>
        <a:srgbClr val="1466DE"/>
      </a:hlink>
      <a:folHlink>
        <a:srgbClr val="60A5E7"/>
      </a:folHlink>
    </a:clrScheme>
    <a:fontScheme name="DfB">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2_DfB EXTERNAL Template">
  <a:themeElements>
    <a:clrScheme name="DfB Colors 3">
      <a:dk1>
        <a:srgbClr val="2E363C"/>
      </a:dk1>
      <a:lt1>
        <a:srgbClr val="FFFFFF"/>
      </a:lt1>
      <a:dk2>
        <a:srgbClr val="1466DE"/>
      </a:dk2>
      <a:lt2>
        <a:srgbClr val="FFFFFF"/>
      </a:lt2>
      <a:accent1>
        <a:srgbClr val="7B8994"/>
      </a:accent1>
      <a:accent2>
        <a:srgbClr val="70ACDF"/>
      </a:accent2>
      <a:accent3>
        <a:srgbClr val="E1EFFA"/>
      </a:accent3>
      <a:accent4>
        <a:srgbClr val="FFEC98"/>
      </a:accent4>
      <a:accent5>
        <a:srgbClr val="53AB4C"/>
      </a:accent5>
      <a:accent6>
        <a:srgbClr val="EC594A"/>
      </a:accent6>
      <a:hlink>
        <a:srgbClr val="7B8994"/>
      </a:hlink>
      <a:folHlink>
        <a:srgbClr val="CDD3D8"/>
      </a:folHlink>
    </a:clrScheme>
    <a:fontScheme name="Custom 1">
      <a:majorFont>
        <a:latin typeface="Open Sans Semibold"/>
        <a:ea typeface="Open Sans Light"/>
        <a:cs typeface="Open Sans Light"/>
      </a:majorFont>
      <a:minorFont>
        <a:latin typeface="Open Sans Regular"/>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a:spPr>
      <a:bodyPr lIns="0" tIns="0" rIns="0" bIns="0" rtlCol="0" anchor="ctr"/>
      <a:lstStyle>
        <a:defPPr algn="ctr">
          <a:defRPr/>
        </a:defPPr>
      </a:lstStyle>
    </a:spDef>
    <a:lnDef>
      <a:spPr>
        <a:noFill/>
        <a:ln w="25400" cap="flat">
          <a:solidFill>
            <a:schemeClr val="tx1"/>
          </a:solidFill>
          <a:prstDash val="solid"/>
          <a:miter lim="400000"/>
        </a:ln>
        <a:effectLst/>
      </a:spPr>
      <a:body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3000"/>
          </a:spcBef>
          <a:spcAft>
            <a:spcPts val="0"/>
          </a:spcAft>
          <a:buClrTx/>
          <a:buSzTx/>
          <a:buFontTx/>
          <a:buNone/>
          <a:tabLst/>
          <a:defRPr kumimoji="0" sz="5500" u="none" strike="noStrike" cap="none" spc="220" normalizeH="0" baseline="0" dirty="0" err="1" smtClean="0">
            <a:ln>
              <a:noFill/>
            </a:ln>
            <a:solidFill>
              <a:srgbClr val="3D464D"/>
            </a:solidFill>
            <a:effectLst/>
            <a:uFillTx/>
            <a:latin typeface="+mn-lt"/>
            <a:ea typeface="+mj-ea"/>
            <a:cs typeface="+mj-cs"/>
            <a:sym typeface="Open Sans Light"/>
          </a:defRPr>
        </a:def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Dropbox Template">
  <a:themeElements>
    <a:clrScheme name="Dropbox">
      <a:dk1>
        <a:srgbClr val="2E363C"/>
      </a:dk1>
      <a:lt1>
        <a:srgbClr val="FFFFFF"/>
      </a:lt1>
      <a:dk2>
        <a:srgbClr val="1466DE"/>
      </a:dk2>
      <a:lt2>
        <a:srgbClr val="FFFFFF"/>
      </a:lt2>
      <a:accent1>
        <a:srgbClr val="CDD3D8"/>
      </a:accent1>
      <a:accent2>
        <a:srgbClr val="7B8994"/>
      </a:accent2>
      <a:accent3>
        <a:srgbClr val="53AB4C"/>
      </a:accent3>
      <a:accent4>
        <a:srgbClr val="FFEC98"/>
      </a:accent4>
      <a:accent5>
        <a:srgbClr val="EC594A"/>
      </a:accent5>
      <a:accent6>
        <a:srgbClr val="60A5E7"/>
      </a:accent6>
      <a:hlink>
        <a:srgbClr val="1466DE"/>
      </a:hlink>
      <a:folHlink>
        <a:srgbClr val="60A5E7"/>
      </a:folHlink>
    </a:clrScheme>
    <a:fontScheme name="DfB">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3_DfB EXTERNAL Template">
  <a:themeElements>
    <a:clrScheme name="DfB Colors 3">
      <a:dk1>
        <a:srgbClr val="2E363C"/>
      </a:dk1>
      <a:lt1>
        <a:srgbClr val="FFFFFF"/>
      </a:lt1>
      <a:dk2>
        <a:srgbClr val="1466DE"/>
      </a:dk2>
      <a:lt2>
        <a:srgbClr val="FFFFFF"/>
      </a:lt2>
      <a:accent1>
        <a:srgbClr val="7B8994"/>
      </a:accent1>
      <a:accent2>
        <a:srgbClr val="70ACDF"/>
      </a:accent2>
      <a:accent3>
        <a:srgbClr val="E1EFFA"/>
      </a:accent3>
      <a:accent4>
        <a:srgbClr val="FFEC98"/>
      </a:accent4>
      <a:accent5>
        <a:srgbClr val="53AB4C"/>
      </a:accent5>
      <a:accent6>
        <a:srgbClr val="EC594A"/>
      </a:accent6>
      <a:hlink>
        <a:srgbClr val="7B8994"/>
      </a:hlink>
      <a:folHlink>
        <a:srgbClr val="CDD3D8"/>
      </a:folHlink>
    </a:clrScheme>
    <a:fontScheme name="Custom 1">
      <a:majorFont>
        <a:latin typeface="Open Sans Semibold"/>
        <a:ea typeface="Open Sans Light"/>
        <a:cs typeface="Open Sans Light"/>
      </a:majorFont>
      <a:minorFont>
        <a:latin typeface="Open Sans Regular"/>
        <a:ea typeface="Open Sans"/>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a:spPr>
      <a:bodyPr lIns="0" tIns="0" rIns="0" bIns="0" rtlCol="0" anchor="ctr"/>
      <a:lstStyle>
        <a:defPPr algn="ctr">
          <a:defRPr/>
        </a:defPPr>
      </a:lstStyle>
    </a:spDef>
    <a:lnDef>
      <a:spPr>
        <a:noFill/>
        <a:ln w="25400" cap="flat">
          <a:solidFill>
            <a:schemeClr val="tx1"/>
          </a:solidFill>
          <a:prstDash val="solid"/>
          <a:miter lim="400000"/>
        </a:ln>
        <a:effectLst/>
      </a:spPr>
      <a:body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3000"/>
          </a:spcBef>
          <a:spcAft>
            <a:spcPts val="0"/>
          </a:spcAft>
          <a:buClrTx/>
          <a:buSzTx/>
          <a:buFontTx/>
          <a:buNone/>
          <a:tabLst/>
          <a:defRPr kumimoji="0" sz="5500" u="none" strike="noStrike" cap="none" spc="220" normalizeH="0" baseline="0" dirty="0" err="1" smtClean="0">
            <a:ln>
              <a:noFill/>
            </a:ln>
            <a:solidFill>
              <a:srgbClr val="3D464D"/>
            </a:solidFill>
            <a:effectLst/>
            <a:uFillTx/>
            <a:latin typeface="+mn-lt"/>
            <a:ea typeface="+mj-ea"/>
            <a:cs typeface="+mj-cs"/>
            <a:sym typeface="Open Sans Light"/>
          </a:defRPr>
        </a:def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17128</TotalTime>
  <Words>1592</Words>
  <Application>Microsoft Macintosh PowerPoint</Application>
  <PresentationFormat>Custom</PresentationFormat>
  <Paragraphs>124</Paragraphs>
  <Slides>19</Slides>
  <Notes>16</Notes>
  <HiddenSlides>0</HiddenSlides>
  <MMClips>0</MMClips>
  <ScaleCrop>false</ScaleCrop>
  <HeadingPairs>
    <vt:vector size="4" baseType="variant">
      <vt:variant>
        <vt:lpstr>Theme</vt:lpstr>
      </vt:variant>
      <vt:variant>
        <vt:i4>9</vt:i4>
      </vt:variant>
      <vt:variant>
        <vt:lpstr>Slide Titles</vt:lpstr>
      </vt:variant>
      <vt:variant>
        <vt:i4>19</vt:i4>
      </vt:variant>
    </vt:vector>
  </HeadingPairs>
  <TitlesOfParts>
    <vt:vector size="28" baseType="lpstr">
      <vt:lpstr>White</vt:lpstr>
      <vt:lpstr>Custom Design</vt:lpstr>
      <vt:lpstr>DfB EXTERNAL Template</vt:lpstr>
      <vt:lpstr>1_DfB EXTERNAL Template</vt:lpstr>
      <vt:lpstr>1_White</vt:lpstr>
      <vt:lpstr>1_Dropbox Template</vt:lpstr>
      <vt:lpstr>2_DfB EXTERNAL Template</vt:lpstr>
      <vt:lpstr>Dropbox Template</vt:lpstr>
      <vt:lpstr>3_DfB EXTERNAL Template</vt:lpstr>
      <vt:lpstr>Collaboration in Research with Dropbox for Business</vt:lpstr>
      <vt:lpstr>PowerPoint Presentation</vt:lpstr>
      <vt:lpstr>PowerPoint Presentation</vt:lpstr>
      <vt:lpstr>Global Research institutions trust us</vt:lpstr>
      <vt:lpstr>Your researchers trust us</vt:lpstr>
      <vt:lpstr>We are worthy of your trust</vt:lpstr>
      <vt:lpstr>We are built on highly secure infrastructure</vt:lpstr>
      <vt:lpstr>We offer you supervision</vt:lpstr>
      <vt:lpstr>And we hold ourselves to high standards</vt:lpstr>
      <vt:lpstr>Where is Dropbox going?</vt:lpstr>
      <vt:lpstr>Our vision is based on three pillars</vt:lpstr>
      <vt:lpstr>Example: Creating a new collaborative experience</vt:lpstr>
      <vt:lpstr>PowerPoint Presentation</vt:lpstr>
      <vt:lpstr>PowerPoint Presentation</vt:lpstr>
      <vt:lpstr>PowerPoint Presentation</vt:lpstr>
      <vt:lpstr>Following established best practices</vt:lpstr>
      <vt:lpstr>How will Dropbox &amp; EGI work together?</vt:lpstr>
      <vt:lpstr>Q&amp;A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 Butting</dc:creator>
  <cp:lastModifiedBy>Sy Holsinger</cp:lastModifiedBy>
  <cp:revision>326</cp:revision>
  <dcterms:modified xsi:type="dcterms:W3CDTF">2015-05-21T09:15:37Z</dcterms:modified>
</cp:coreProperties>
</file>