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3"/>
  </p:notesMasterIdLst>
  <p:handoutMasterIdLst>
    <p:handoutMasterId r:id="rId24"/>
  </p:handoutMasterIdLst>
  <p:sldIdLst>
    <p:sldId id="280" r:id="rId4"/>
    <p:sldId id="289" r:id="rId5"/>
    <p:sldId id="299" r:id="rId6"/>
    <p:sldId id="290" r:id="rId7"/>
    <p:sldId id="300" r:id="rId8"/>
    <p:sldId id="304" r:id="rId9"/>
    <p:sldId id="301" r:id="rId10"/>
    <p:sldId id="310" r:id="rId11"/>
    <p:sldId id="307" r:id="rId12"/>
    <p:sldId id="312" r:id="rId13"/>
    <p:sldId id="313" r:id="rId14"/>
    <p:sldId id="315" r:id="rId15"/>
    <p:sldId id="314" r:id="rId16"/>
    <p:sldId id="311" r:id="rId17"/>
    <p:sldId id="292" r:id="rId18"/>
    <p:sldId id="296" r:id="rId19"/>
    <p:sldId id="308" r:id="rId20"/>
    <p:sldId id="298" r:id="rId21"/>
    <p:sldId id="284"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94707" autoAdjust="0"/>
  </p:normalViewPr>
  <p:slideViewPr>
    <p:cSldViewPr showGuides="1">
      <p:cViewPr varScale="1">
        <p:scale>
          <a:sx n="81" d="100"/>
          <a:sy n="81" d="100"/>
        </p:scale>
        <p:origin x="-189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A6F03-1452-EF4A-A5DC-E614A98CCAD0}"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19FBEC66-2EFA-BC48-984E-C1AA967F6F80}">
      <dgm:prSet/>
      <dgm:spPr/>
      <dgm:t>
        <a:bodyPr/>
        <a:lstStyle/>
        <a:p>
          <a:pPr rtl="0"/>
          <a:r>
            <a:rPr lang="en-GB" noProof="0" dirty="0" smtClean="0"/>
            <a:t>Coordination</a:t>
          </a:r>
          <a:endParaRPr lang="en-GB" noProof="0" dirty="0"/>
        </a:p>
      </dgm:t>
    </dgm:pt>
    <dgm:pt modelId="{CF4A037D-2619-144F-9691-130B56C5F2A9}" type="parTrans" cxnId="{11336C71-9678-3443-8085-61ADC2449D00}">
      <dgm:prSet/>
      <dgm:spPr/>
      <dgm:t>
        <a:bodyPr/>
        <a:lstStyle/>
        <a:p>
          <a:endParaRPr lang="en-US"/>
        </a:p>
      </dgm:t>
    </dgm:pt>
    <dgm:pt modelId="{96568930-05C6-424A-A0EC-BFDDA365BFC4}" type="sibTrans" cxnId="{11336C71-9678-3443-8085-61ADC2449D00}">
      <dgm:prSet/>
      <dgm:spPr/>
      <dgm:t>
        <a:bodyPr/>
        <a:lstStyle/>
        <a:p>
          <a:endParaRPr lang="en-US"/>
        </a:p>
      </dgm:t>
    </dgm:pt>
    <dgm:pt modelId="{0978CFCC-9232-D249-ADDA-F9392D921FFD}">
      <dgm:prSet/>
      <dgm:spPr/>
      <dgm:t>
        <a:bodyPr/>
        <a:lstStyle/>
        <a:p>
          <a:pPr rtl="0"/>
          <a:r>
            <a:rPr lang="en-GB" noProof="0" dirty="0" smtClean="0"/>
            <a:t>Consulting and Support</a:t>
          </a:r>
          <a:endParaRPr lang="en-GB" noProof="0" dirty="0"/>
        </a:p>
      </dgm:t>
    </dgm:pt>
    <dgm:pt modelId="{330992DE-DF00-1E49-A361-7783E63A50A8}" type="parTrans" cxnId="{C16D1EB7-7697-FB4C-A4E4-EB8126FD3537}">
      <dgm:prSet/>
      <dgm:spPr/>
      <dgm:t>
        <a:bodyPr/>
        <a:lstStyle/>
        <a:p>
          <a:endParaRPr lang="en-US"/>
        </a:p>
      </dgm:t>
    </dgm:pt>
    <dgm:pt modelId="{77A7AA6A-F884-E841-A080-2CB7BCE8095E}" type="sibTrans" cxnId="{C16D1EB7-7697-FB4C-A4E4-EB8126FD3537}">
      <dgm:prSet/>
      <dgm:spPr/>
      <dgm:t>
        <a:bodyPr/>
        <a:lstStyle/>
        <a:p>
          <a:endParaRPr lang="en-US"/>
        </a:p>
      </dgm:t>
    </dgm:pt>
    <dgm:pt modelId="{CC1FD5E6-0733-6346-8740-4D9F9A9AFDBD}">
      <dgm:prSet/>
      <dgm:spPr/>
      <dgm:t>
        <a:bodyPr/>
        <a:lstStyle/>
        <a:p>
          <a:pPr rtl="0"/>
          <a:r>
            <a:rPr lang="en-GB" noProof="0" smtClean="0"/>
            <a:t>Marketing and Outreach</a:t>
          </a:r>
          <a:endParaRPr lang="en-GB" noProof="0"/>
        </a:p>
      </dgm:t>
    </dgm:pt>
    <dgm:pt modelId="{E119C4C3-26D9-2448-BEC3-CBB0AD7D1B8F}" type="parTrans" cxnId="{5B4D5F0C-C274-9549-97E2-BBB500545A70}">
      <dgm:prSet/>
      <dgm:spPr/>
      <dgm:t>
        <a:bodyPr/>
        <a:lstStyle/>
        <a:p>
          <a:endParaRPr lang="en-US"/>
        </a:p>
      </dgm:t>
    </dgm:pt>
    <dgm:pt modelId="{E0E187A0-946A-0D46-8637-295A43F717A2}" type="sibTrans" cxnId="{5B4D5F0C-C274-9549-97E2-BBB500545A70}">
      <dgm:prSet/>
      <dgm:spPr/>
      <dgm:t>
        <a:bodyPr/>
        <a:lstStyle/>
        <a:p>
          <a:endParaRPr lang="en-US"/>
        </a:p>
      </dgm:t>
    </dgm:pt>
    <dgm:pt modelId="{A24AA164-36BA-2641-A9A9-0714A2EAA662}">
      <dgm:prSet/>
      <dgm:spPr/>
      <dgm:t>
        <a:bodyPr/>
        <a:lstStyle/>
        <a:p>
          <a:pPr rtl="0"/>
          <a:r>
            <a:rPr lang="en-GB" noProof="0" smtClean="0"/>
            <a:t>Software and Services</a:t>
          </a:r>
        </a:p>
      </dgm:t>
    </dgm:pt>
    <dgm:pt modelId="{966AE032-8459-5140-9FB0-B97AFF2BAA2A}" type="parTrans" cxnId="{F432D80F-D162-2941-8429-19F714D468A0}">
      <dgm:prSet/>
      <dgm:spPr/>
      <dgm:t>
        <a:bodyPr/>
        <a:lstStyle/>
        <a:p>
          <a:endParaRPr lang="en-US"/>
        </a:p>
      </dgm:t>
    </dgm:pt>
    <dgm:pt modelId="{8BDFCE3A-7CE5-754D-BEB7-17C3738B4A66}" type="sibTrans" cxnId="{F432D80F-D162-2941-8429-19F714D468A0}">
      <dgm:prSet/>
      <dgm:spPr/>
      <dgm:t>
        <a:bodyPr/>
        <a:lstStyle/>
        <a:p>
          <a:endParaRPr lang="en-US"/>
        </a:p>
      </dgm:t>
    </dgm:pt>
    <dgm:pt modelId="{3F39FF8A-4D03-D244-8AFD-EE7673F3D355}">
      <dgm:prSet/>
      <dgm:spPr/>
      <dgm:t>
        <a:bodyPr/>
        <a:lstStyle/>
        <a:p>
          <a:pPr rtl="0"/>
          <a:r>
            <a:rPr lang="en-GB" noProof="0" dirty="0" smtClean="0"/>
            <a:t>Project and Programme Management</a:t>
          </a:r>
          <a:endParaRPr lang="en-GB" noProof="0" dirty="0"/>
        </a:p>
      </dgm:t>
    </dgm:pt>
    <dgm:pt modelId="{64B069A6-F581-AF48-B6AC-1731903F03E5}" type="parTrans" cxnId="{CA80F71E-8340-C145-995F-C7D3C4A92D36}">
      <dgm:prSet/>
      <dgm:spPr/>
      <dgm:t>
        <a:bodyPr/>
        <a:lstStyle/>
        <a:p>
          <a:endParaRPr lang="en-US"/>
        </a:p>
      </dgm:t>
    </dgm:pt>
    <dgm:pt modelId="{DB2B6FF4-AC03-A045-A216-91B37BB2F9F3}" type="sibTrans" cxnId="{CA80F71E-8340-C145-995F-C7D3C4A92D36}">
      <dgm:prSet/>
      <dgm:spPr/>
      <dgm:t>
        <a:bodyPr/>
        <a:lstStyle/>
        <a:p>
          <a:endParaRPr lang="en-US"/>
        </a:p>
      </dgm:t>
    </dgm:pt>
    <dgm:pt modelId="{9C9A27FA-00C7-A844-9D61-900FA9EFBD1A}">
      <dgm:prSet/>
      <dgm:spPr/>
      <dgm:t>
        <a:bodyPr/>
        <a:lstStyle/>
        <a:p>
          <a:pPr rtl="0"/>
          <a:r>
            <a:rPr lang="en-GB" b="0" noProof="0" dirty="0" smtClean="0"/>
            <a:t>Operations Coordination</a:t>
          </a:r>
          <a:endParaRPr lang="en-GB" b="0" noProof="0" dirty="0"/>
        </a:p>
      </dgm:t>
    </dgm:pt>
    <dgm:pt modelId="{FC75A7B9-CD21-FC41-9F68-A17F23D17667}" type="parTrans" cxnId="{7544FF86-9AA7-EC41-AE1C-B22D926D5A0B}">
      <dgm:prSet/>
      <dgm:spPr/>
      <dgm:t>
        <a:bodyPr/>
        <a:lstStyle/>
        <a:p>
          <a:endParaRPr lang="en-US"/>
        </a:p>
      </dgm:t>
    </dgm:pt>
    <dgm:pt modelId="{B29172AA-F851-AA41-AA41-14D65A5EE18A}" type="sibTrans" cxnId="{7544FF86-9AA7-EC41-AE1C-B22D926D5A0B}">
      <dgm:prSet/>
      <dgm:spPr/>
      <dgm:t>
        <a:bodyPr/>
        <a:lstStyle/>
        <a:p>
          <a:endParaRPr lang="en-US"/>
        </a:p>
      </dgm:t>
    </dgm:pt>
    <dgm:pt modelId="{46664F2B-FC90-D846-9844-1515A10EEC50}">
      <dgm:prSet/>
      <dgm:spPr/>
      <dgm:t>
        <a:bodyPr/>
        <a:lstStyle/>
        <a:p>
          <a:pPr rtl="0"/>
          <a:r>
            <a:rPr lang="en-GB" noProof="0" dirty="0" smtClean="0"/>
            <a:t>Technology Coordination</a:t>
          </a:r>
          <a:endParaRPr lang="en-GB" noProof="0" dirty="0"/>
        </a:p>
      </dgm:t>
    </dgm:pt>
    <dgm:pt modelId="{A4117BA6-92CC-FA4E-AA4F-CFC9B9E0E8BF}" type="parTrans" cxnId="{8D6F8CE8-6B3A-C84B-B1EB-5C01954EAD1C}">
      <dgm:prSet/>
      <dgm:spPr/>
      <dgm:t>
        <a:bodyPr/>
        <a:lstStyle/>
        <a:p>
          <a:endParaRPr lang="en-US"/>
        </a:p>
      </dgm:t>
    </dgm:pt>
    <dgm:pt modelId="{B84FD52E-C092-0B4A-9C36-32E29DD92B59}" type="sibTrans" cxnId="{8D6F8CE8-6B3A-C84B-B1EB-5C01954EAD1C}">
      <dgm:prSet/>
      <dgm:spPr/>
      <dgm:t>
        <a:bodyPr/>
        <a:lstStyle/>
        <a:p>
          <a:endParaRPr lang="en-US"/>
        </a:p>
      </dgm:t>
    </dgm:pt>
    <dgm:pt modelId="{21743CE6-4903-9A4A-B591-FC79BC88438B}">
      <dgm:prSet/>
      <dgm:spPr/>
      <dgm:t>
        <a:bodyPr/>
        <a:lstStyle/>
        <a:p>
          <a:pPr rtl="0"/>
          <a:r>
            <a:rPr lang="en-GB" b="0" noProof="0" dirty="0" smtClean="0"/>
            <a:t>Security Coordination</a:t>
          </a:r>
          <a:endParaRPr lang="en-GB" b="0" noProof="0" dirty="0"/>
        </a:p>
      </dgm:t>
    </dgm:pt>
    <dgm:pt modelId="{1C0F14F9-510F-C646-86F6-A608B2506240}" type="parTrans" cxnId="{BBF4CA9E-D266-C142-AD90-B9E96B8C106C}">
      <dgm:prSet/>
      <dgm:spPr/>
      <dgm:t>
        <a:bodyPr/>
        <a:lstStyle/>
        <a:p>
          <a:endParaRPr lang="en-US"/>
        </a:p>
      </dgm:t>
    </dgm:pt>
    <dgm:pt modelId="{4F6EC292-206F-454B-AB04-AA740FDE0704}" type="sibTrans" cxnId="{BBF4CA9E-D266-C142-AD90-B9E96B8C106C}">
      <dgm:prSet/>
      <dgm:spPr/>
      <dgm:t>
        <a:bodyPr/>
        <a:lstStyle/>
        <a:p>
          <a:endParaRPr lang="en-US"/>
        </a:p>
      </dgm:t>
    </dgm:pt>
    <dgm:pt modelId="{98591D4D-75CB-6C44-ADBA-E7AD3B4A9C70}">
      <dgm:prSet/>
      <dgm:spPr/>
      <dgm:t>
        <a:bodyPr/>
        <a:lstStyle/>
        <a:p>
          <a:pPr rtl="0"/>
          <a:r>
            <a:rPr lang="en-GB" noProof="0" dirty="0" smtClean="0"/>
            <a:t>Governance &amp; Project Consultancy </a:t>
          </a:r>
          <a:endParaRPr lang="en-GB" noProof="0" dirty="0"/>
        </a:p>
      </dgm:t>
    </dgm:pt>
    <dgm:pt modelId="{ED1B250D-061F-FC43-8E31-BDD5129D5C69}" type="parTrans" cxnId="{012010F5-7F2B-EE4C-91EA-190DC56F7140}">
      <dgm:prSet/>
      <dgm:spPr/>
      <dgm:t>
        <a:bodyPr/>
        <a:lstStyle/>
        <a:p>
          <a:endParaRPr lang="en-US"/>
        </a:p>
      </dgm:t>
    </dgm:pt>
    <dgm:pt modelId="{D11FADDC-AB65-9F4A-9AA2-CE97CA78B710}" type="sibTrans" cxnId="{012010F5-7F2B-EE4C-91EA-190DC56F7140}">
      <dgm:prSet/>
      <dgm:spPr/>
      <dgm:t>
        <a:bodyPr/>
        <a:lstStyle/>
        <a:p>
          <a:endParaRPr lang="en-US"/>
        </a:p>
      </dgm:t>
    </dgm:pt>
    <dgm:pt modelId="{CEF26233-C178-E142-A37D-D46D539DD989}">
      <dgm:prSet/>
      <dgm:spPr/>
      <dgm:t>
        <a:bodyPr/>
        <a:lstStyle/>
        <a:p>
          <a:pPr rtl="0"/>
          <a:r>
            <a:rPr lang="en-GB" b="0" noProof="0" dirty="0" smtClean="0"/>
            <a:t>Strategy &amp; Policy Decision Support</a:t>
          </a:r>
          <a:endParaRPr lang="en-GB" b="0" noProof="0" dirty="0"/>
        </a:p>
      </dgm:t>
    </dgm:pt>
    <dgm:pt modelId="{2C662A3C-0D7B-B049-8EEA-AB27DC4BB20E}" type="parTrans" cxnId="{1CC02651-DC9B-6446-A1FD-D21FD03259B7}">
      <dgm:prSet/>
      <dgm:spPr/>
      <dgm:t>
        <a:bodyPr/>
        <a:lstStyle/>
        <a:p>
          <a:endParaRPr lang="en-US"/>
        </a:p>
      </dgm:t>
    </dgm:pt>
    <dgm:pt modelId="{FB6E4127-58E3-8B4B-BD70-B16781A521E9}" type="sibTrans" cxnId="{1CC02651-DC9B-6446-A1FD-D21FD03259B7}">
      <dgm:prSet/>
      <dgm:spPr/>
      <dgm:t>
        <a:bodyPr/>
        <a:lstStyle/>
        <a:p>
          <a:endParaRPr lang="en-US"/>
        </a:p>
      </dgm:t>
    </dgm:pt>
    <dgm:pt modelId="{EE0D98DD-85ED-034C-9E50-E20EE0B78A16}">
      <dgm:prSet/>
      <dgm:spPr/>
      <dgm:t>
        <a:bodyPr/>
        <a:lstStyle/>
        <a:p>
          <a:pPr rtl="0"/>
          <a:r>
            <a:rPr lang="en-GB" noProof="0" dirty="0" smtClean="0"/>
            <a:t>Policy Development</a:t>
          </a:r>
          <a:endParaRPr lang="en-GB" noProof="0" dirty="0"/>
        </a:p>
      </dgm:t>
    </dgm:pt>
    <dgm:pt modelId="{265FBF34-2501-5744-A1F6-B7168FDD8DCD}" type="parTrans" cxnId="{23C6ECE3-2677-5542-8004-FAC2170D7931}">
      <dgm:prSet/>
      <dgm:spPr/>
      <dgm:t>
        <a:bodyPr/>
        <a:lstStyle/>
        <a:p>
          <a:endParaRPr lang="en-US"/>
        </a:p>
      </dgm:t>
    </dgm:pt>
    <dgm:pt modelId="{904F16B3-38AA-0B42-8A2C-8CDC5BE563FA}" type="sibTrans" cxnId="{23C6ECE3-2677-5542-8004-FAC2170D7931}">
      <dgm:prSet/>
      <dgm:spPr/>
      <dgm:t>
        <a:bodyPr/>
        <a:lstStyle/>
        <a:p>
          <a:endParaRPr lang="en-US"/>
        </a:p>
      </dgm:t>
    </dgm:pt>
    <dgm:pt modelId="{98935C1D-E1A3-A947-A42D-EB57812B5B28}">
      <dgm:prSet/>
      <dgm:spPr/>
      <dgm:t>
        <a:bodyPr/>
        <a:lstStyle/>
        <a:p>
          <a:pPr rtl="0"/>
          <a:r>
            <a:rPr lang="en-GB" b="0" noProof="0" dirty="0" smtClean="0"/>
            <a:t>Technical Consultancy and Support</a:t>
          </a:r>
          <a:endParaRPr lang="en-GB" b="0" noProof="0" dirty="0"/>
        </a:p>
      </dgm:t>
    </dgm:pt>
    <dgm:pt modelId="{C0BFC434-3ECB-0040-B08F-926AFD0CAE59}" type="parTrans" cxnId="{5FF7C23A-8705-014B-A116-448350FA83E9}">
      <dgm:prSet/>
      <dgm:spPr/>
      <dgm:t>
        <a:bodyPr/>
        <a:lstStyle/>
        <a:p>
          <a:endParaRPr lang="en-US"/>
        </a:p>
      </dgm:t>
    </dgm:pt>
    <dgm:pt modelId="{9942C3B8-2AF1-0245-ABD7-93827112524F}" type="sibTrans" cxnId="{5FF7C23A-8705-014B-A116-448350FA83E9}">
      <dgm:prSet/>
      <dgm:spPr/>
      <dgm:t>
        <a:bodyPr/>
        <a:lstStyle/>
        <a:p>
          <a:endParaRPr lang="en-US"/>
        </a:p>
      </dgm:t>
    </dgm:pt>
    <dgm:pt modelId="{82E9D5D2-21FB-5E40-95A6-98E74EFA1101}">
      <dgm:prSet/>
      <dgm:spPr/>
      <dgm:t>
        <a:bodyPr/>
        <a:lstStyle/>
        <a:p>
          <a:pPr rtl="0"/>
          <a:r>
            <a:rPr lang="en-GB" noProof="0" smtClean="0"/>
            <a:t>Helpdesk Support</a:t>
          </a:r>
          <a:endParaRPr lang="en-GB" noProof="0"/>
        </a:p>
      </dgm:t>
    </dgm:pt>
    <dgm:pt modelId="{BED5A8F1-8EB1-B140-A04F-B811121EE95F}" type="parTrans" cxnId="{320743D7-5F6E-A24D-9FCE-A8FD33353A56}">
      <dgm:prSet/>
      <dgm:spPr/>
      <dgm:t>
        <a:bodyPr/>
        <a:lstStyle/>
        <a:p>
          <a:endParaRPr lang="en-US"/>
        </a:p>
      </dgm:t>
    </dgm:pt>
    <dgm:pt modelId="{132443FB-EAB2-7247-8DB4-7A314D1354AC}" type="sibTrans" cxnId="{320743D7-5F6E-A24D-9FCE-A8FD33353A56}">
      <dgm:prSet/>
      <dgm:spPr/>
      <dgm:t>
        <a:bodyPr/>
        <a:lstStyle/>
        <a:p>
          <a:endParaRPr lang="en-US"/>
        </a:p>
      </dgm:t>
    </dgm:pt>
    <dgm:pt modelId="{FC33AE37-A034-FD4F-A23D-4740DEBABB1C}">
      <dgm:prSet/>
      <dgm:spPr/>
      <dgm:t>
        <a:bodyPr/>
        <a:lstStyle/>
        <a:p>
          <a:pPr rtl="0"/>
          <a:r>
            <a:rPr lang="en-GB" noProof="0" smtClean="0"/>
            <a:t>Marketing</a:t>
          </a:r>
          <a:endParaRPr lang="en-GB" noProof="0"/>
        </a:p>
      </dgm:t>
    </dgm:pt>
    <dgm:pt modelId="{2EA0B743-5577-1146-910F-AC570ED171B3}" type="parTrans" cxnId="{62D8F586-95B6-984A-A89A-D1082DD44FFF}">
      <dgm:prSet/>
      <dgm:spPr/>
      <dgm:t>
        <a:bodyPr/>
        <a:lstStyle/>
        <a:p>
          <a:endParaRPr lang="en-US"/>
        </a:p>
      </dgm:t>
    </dgm:pt>
    <dgm:pt modelId="{B03B30E6-679B-084C-9618-5D7DCA5384BD}" type="sibTrans" cxnId="{62D8F586-95B6-984A-A89A-D1082DD44FFF}">
      <dgm:prSet/>
      <dgm:spPr/>
      <dgm:t>
        <a:bodyPr/>
        <a:lstStyle/>
        <a:p>
          <a:endParaRPr lang="en-US"/>
        </a:p>
      </dgm:t>
    </dgm:pt>
    <dgm:pt modelId="{D5EA256C-8A75-AD48-948B-0B7F158E2FCD}">
      <dgm:prSet/>
      <dgm:spPr/>
      <dgm:t>
        <a:bodyPr/>
        <a:lstStyle/>
        <a:p>
          <a:pPr rtl="0"/>
          <a:r>
            <a:rPr lang="en-GB" b="0" noProof="0" dirty="0" smtClean="0"/>
            <a:t>Outreach</a:t>
          </a:r>
          <a:endParaRPr lang="en-GB" b="0" noProof="0" dirty="0"/>
        </a:p>
      </dgm:t>
    </dgm:pt>
    <dgm:pt modelId="{90B60135-BC3E-C943-9D8F-5A9CAE9F8F44}" type="parTrans" cxnId="{DB7B8453-1FDC-A049-9B34-74A41A968AE7}">
      <dgm:prSet/>
      <dgm:spPr/>
      <dgm:t>
        <a:bodyPr/>
        <a:lstStyle/>
        <a:p>
          <a:endParaRPr lang="en-US"/>
        </a:p>
      </dgm:t>
    </dgm:pt>
    <dgm:pt modelId="{E8249DF1-542C-374B-95F0-775A7B859E02}" type="sibTrans" cxnId="{DB7B8453-1FDC-A049-9B34-74A41A968AE7}">
      <dgm:prSet/>
      <dgm:spPr/>
      <dgm:t>
        <a:bodyPr/>
        <a:lstStyle/>
        <a:p>
          <a:endParaRPr lang="en-US"/>
        </a:p>
      </dgm:t>
    </dgm:pt>
    <dgm:pt modelId="{DCF18E2D-EDF8-2A40-A810-949B1EAEB4B1}">
      <dgm:prSet/>
      <dgm:spPr/>
      <dgm:t>
        <a:bodyPr/>
        <a:lstStyle/>
        <a:p>
          <a:pPr rtl="0"/>
          <a:r>
            <a:rPr lang="en-GB" noProof="0" smtClean="0"/>
            <a:t>Federated Operations</a:t>
          </a:r>
        </a:p>
      </dgm:t>
    </dgm:pt>
    <dgm:pt modelId="{C4F83A6E-ED65-4F48-9E3A-FAF28D64AB5C}" type="parTrans" cxnId="{D4808947-EBEC-CD40-9B4F-F3E8184355B1}">
      <dgm:prSet/>
      <dgm:spPr/>
      <dgm:t>
        <a:bodyPr/>
        <a:lstStyle/>
        <a:p>
          <a:endParaRPr lang="en-US"/>
        </a:p>
      </dgm:t>
    </dgm:pt>
    <dgm:pt modelId="{28352A43-2ABF-1740-ACA5-BD02EE2D5F1E}" type="sibTrans" cxnId="{D4808947-EBEC-CD40-9B4F-F3E8184355B1}">
      <dgm:prSet/>
      <dgm:spPr/>
      <dgm:t>
        <a:bodyPr/>
        <a:lstStyle/>
        <a:p>
          <a:endParaRPr lang="en-US"/>
        </a:p>
      </dgm:t>
    </dgm:pt>
    <dgm:pt modelId="{0B290BD6-8C82-224F-AD29-EB7D4EAA5948}">
      <dgm:prSet/>
      <dgm:spPr/>
      <dgm:t>
        <a:bodyPr/>
        <a:lstStyle/>
        <a:p>
          <a:pPr rtl="0"/>
          <a:r>
            <a:rPr lang="en-GB" noProof="0" dirty="0" smtClean="0"/>
            <a:t>Applications Database</a:t>
          </a:r>
        </a:p>
      </dgm:t>
    </dgm:pt>
    <dgm:pt modelId="{3FD77736-266D-8642-8D45-97888A9E2E7D}" type="parTrans" cxnId="{54025C5B-FA46-BA48-AD8F-E7C3A5BF9B4E}">
      <dgm:prSet/>
      <dgm:spPr/>
      <dgm:t>
        <a:bodyPr/>
        <a:lstStyle/>
        <a:p>
          <a:endParaRPr lang="en-US"/>
        </a:p>
      </dgm:t>
    </dgm:pt>
    <dgm:pt modelId="{0E19917E-F2EE-8541-BB6C-4224969FB79F}" type="sibTrans" cxnId="{54025C5B-FA46-BA48-AD8F-E7C3A5BF9B4E}">
      <dgm:prSet/>
      <dgm:spPr/>
      <dgm:t>
        <a:bodyPr/>
        <a:lstStyle/>
        <a:p>
          <a:endParaRPr lang="en-US"/>
        </a:p>
      </dgm:t>
    </dgm:pt>
    <dgm:pt modelId="{0F3B8888-33CD-FF45-BD0D-8E9B40C340E2}">
      <dgm:prSet/>
      <dgm:spPr/>
      <dgm:t>
        <a:bodyPr/>
        <a:lstStyle/>
        <a:p>
          <a:pPr rtl="0"/>
          <a:r>
            <a:rPr lang="en-GB" b="0" noProof="0" dirty="0" smtClean="0"/>
            <a:t>Training Marketplace</a:t>
          </a:r>
        </a:p>
      </dgm:t>
    </dgm:pt>
    <dgm:pt modelId="{2EA5DC5C-ED88-3444-8271-F94274244BCD}" type="parTrans" cxnId="{9EC6F2CC-5603-9C4B-894E-94ACBEF44315}">
      <dgm:prSet/>
      <dgm:spPr/>
      <dgm:t>
        <a:bodyPr/>
        <a:lstStyle/>
        <a:p>
          <a:endParaRPr lang="en-US"/>
        </a:p>
      </dgm:t>
    </dgm:pt>
    <dgm:pt modelId="{611E1CCA-3BE1-6F42-B4A0-FFD5B3B0B7BD}" type="sibTrans" cxnId="{9EC6F2CC-5603-9C4B-894E-94ACBEF44315}">
      <dgm:prSet/>
      <dgm:spPr/>
      <dgm:t>
        <a:bodyPr/>
        <a:lstStyle/>
        <a:p>
          <a:endParaRPr lang="en-US"/>
        </a:p>
      </dgm:t>
    </dgm:pt>
    <dgm:pt modelId="{84C169D5-A758-A94A-92BF-D735AD704BEF}">
      <dgm:prSet/>
      <dgm:spPr/>
      <dgm:t>
        <a:bodyPr/>
        <a:lstStyle/>
        <a:p>
          <a:pPr rtl="0"/>
          <a:r>
            <a:rPr lang="en-GB" b="0" noProof="0" dirty="0" smtClean="0"/>
            <a:t>Repository of Validated Software</a:t>
          </a:r>
        </a:p>
      </dgm:t>
    </dgm:pt>
    <dgm:pt modelId="{87FE1040-99B0-EF4D-B681-F6BE9B2B1FEA}" type="parTrans" cxnId="{EFA33266-EBA7-7649-BAF3-94FEAAE68D8B}">
      <dgm:prSet/>
      <dgm:spPr/>
      <dgm:t>
        <a:bodyPr/>
        <a:lstStyle/>
        <a:p>
          <a:endParaRPr lang="en-US"/>
        </a:p>
      </dgm:t>
    </dgm:pt>
    <dgm:pt modelId="{E9E555EF-FB20-A94D-ACD7-5CFEFD69BE0A}" type="sibTrans" cxnId="{EFA33266-EBA7-7649-BAF3-94FEAAE68D8B}">
      <dgm:prSet/>
      <dgm:spPr/>
      <dgm:t>
        <a:bodyPr/>
        <a:lstStyle/>
        <a:p>
          <a:endParaRPr lang="en-US"/>
        </a:p>
      </dgm:t>
    </dgm:pt>
    <dgm:pt modelId="{D73F0C50-5C3A-8645-9BA2-885E17C9398C}">
      <dgm:prSet/>
      <dgm:spPr/>
      <dgm:t>
        <a:bodyPr/>
        <a:lstStyle/>
        <a:p>
          <a:pPr rtl="0"/>
          <a:r>
            <a:rPr lang="en-GB" b="0" noProof="0" dirty="0" smtClean="0"/>
            <a:t>HTC Platform</a:t>
          </a:r>
        </a:p>
      </dgm:t>
    </dgm:pt>
    <dgm:pt modelId="{3ABBF6AA-3208-CE4A-81CC-44F7F0E473CB}" type="parTrans" cxnId="{9C6F9C71-7844-4247-84F5-586D19F05868}">
      <dgm:prSet/>
      <dgm:spPr/>
      <dgm:t>
        <a:bodyPr/>
        <a:lstStyle/>
        <a:p>
          <a:endParaRPr lang="en-US"/>
        </a:p>
      </dgm:t>
    </dgm:pt>
    <dgm:pt modelId="{D2BB0241-6294-7143-A018-0D95C898F345}" type="sibTrans" cxnId="{9C6F9C71-7844-4247-84F5-586D19F05868}">
      <dgm:prSet/>
      <dgm:spPr/>
      <dgm:t>
        <a:bodyPr/>
        <a:lstStyle/>
        <a:p>
          <a:endParaRPr lang="en-US"/>
        </a:p>
      </dgm:t>
    </dgm:pt>
    <dgm:pt modelId="{804A0BDB-EF36-5F4C-9CD1-1C6A8DCEF58C}">
      <dgm:prSet/>
      <dgm:spPr/>
      <dgm:t>
        <a:bodyPr/>
        <a:lstStyle/>
        <a:p>
          <a:pPr rtl="0"/>
          <a:r>
            <a:rPr lang="en-GB" noProof="0" dirty="0" smtClean="0"/>
            <a:t>Grid Compute</a:t>
          </a:r>
          <a:endParaRPr lang="en-GB" b="0" noProof="0" dirty="0" smtClean="0"/>
        </a:p>
      </dgm:t>
    </dgm:pt>
    <dgm:pt modelId="{1122331C-E33D-9A44-B823-BA9DBE66F12D}" type="parTrans" cxnId="{6435013D-75D6-A04F-A449-D312B9F4F2E4}">
      <dgm:prSet/>
      <dgm:spPr/>
      <dgm:t>
        <a:bodyPr/>
        <a:lstStyle/>
        <a:p>
          <a:endParaRPr lang="en-US"/>
        </a:p>
      </dgm:t>
    </dgm:pt>
    <dgm:pt modelId="{C81A5AF6-9F9B-3740-B07D-B166DB11008C}" type="sibTrans" cxnId="{6435013D-75D6-A04F-A449-D312B9F4F2E4}">
      <dgm:prSet/>
      <dgm:spPr/>
      <dgm:t>
        <a:bodyPr/>
        <a:lstStyle/>
        <a:p>
          <a:endParaRPr lang="en-US"/>
        </a:p>
      </dgm:t>
    </dgm:pt>
    <dgm:pt modelId="{2BE0C5CF-BBAE-E440-B914-29E709FD4D5F}">
      <dgm:prSet/>
      <dgm:spPr/>
      <dgm:t>
        <a:bodyPr/>
        <a:lstStyle/>
        <a:p>
          <a:pPr rtl="0"/>
          <a:r>
            <a:rPr lang="en-GB" b="0" noProof="0" dirty="0" smtClean="0"/>
            <a:t>Grid Storage</a:t>
          </a:r>
          <a:endParaRPr lang="en-GB" b="0" noProof="0" dirty="0"/>
        </a:p>
      </dgm:t>
    </dgm:pt>
    <dgm:pt modelId="{32C0B869-DE2A-874D-8499-F7155F3B5307}" type="parTrans" cxnId="{93B8EB01-3A04-D54D-8245-705D8991813F}">
      <dgm:prSet/>
      <dgm:spPr/>
      <dgm:t>
        <a:bodyPr/>
        <a:lstStyle/>
        <a:p>
          <a:endParaRPr lang="en-US"/>
        </a:p>
      </dgm:t>
    </dgm:pt>
    <dgm:pt modelId="{41514169-D0B8-1C4D-BFE9-098610E9AA6B}" type="sibTrans" cxnId="{93B8EB01-3A04-D54D-8245-705D8991813F}">
      <dgm:prSet/>
      <dgm:spPr/>
      <dgm:t>
        <a:bodyPr/>
        <a:lstStyle/>
        <a:p>
          <a:endParaRPr lang="en-US"/>
        </a:p>
      </dgm:t>
    </dgm:pt>
    <dgm:pt modelId="{5A601B51-B247-4D43-A807-C7E6D8FED18C}">
      <dgm:prSet/>
      <dgm:spPr/>
      <dgm:t>
        <a:bodyPr/>
        <a:lstStyle/>
        <a:p>
          <a:pPr rtl="0"/>
          <a:r>
            <a:rPr lang="en-GB" noProof="0" dirty="0" smtClean="0"/>
            <a:t>File Transfer</a:t>
          </a:r>
          <a:endParaRPr lang="en-GB" noProof="0" dirty="0"/>
        </a:p>
      </dgm:t>
    </dgm:pt>
    <dgm:pt modelId="{FDEA4C38-4BD6-7D49-B035-17DCC7FFC4B1}" type="parTrans" cxnId="{FBD9CAB1-A655-9843-96C8-B7E8A6595DDD}">
      <dgm:prSet/>
      <dgm:spPr/>
      <dgm:t>
        <a:bodyPr/>
        <a:lstStyle/>
        <a:p>
          <a:endParaRPr lang="en-US"/>
        </a:p>
      </dgm:t>
    </dgm:pt>
    <dgm:pt modelId="{5EB8B775-D0BD-A54E-AF2A-DE1F4155375D}" type="sibTrans" cxnId="{FBD9CAB1-A655-9843-96C8-B7E8A6595DDD}">
      <dgm:prSet/>
      <dgm:spPr/>
      <dgm:t>
        <a:bodyPr/>
        <a:lstStyle/>
        <a:p>
          <a:endParaRPr lang="en-US"/>
        </a:p>
      </dgm:t>
    </dgm:pt>
    <dgm:pt modelId="{9B320AB8-429B-DB49-B96E-42B348D376B1}">
      <dgm:prSet/>
      <dgm:spPr/>
      <dgm:t>
        <a:bodyPr/>
        <a:lstStyle/>
        <a:p>
          <a:pPr rtl="0"/>
          <a:r>
            <a:rPr lang="en-GB" b="0" noProof="0" dirty="0" smtClean="0"/>
            <a:t>File Metadata Catalogue</a:t>
          </a:r>
          <a:endParaRPr lang="en-GB" b="0" noProof="0" dirty="0"/>
        </a:p>
      </dgm:t>
    </dgm:pt>
    <dgm:pt modelId="{34B8A297-B2B4-9645-B4D1-6CF1A48AEF86}" type="parTrans" cxnId="{6A0B77C0-A734-6A4F-B2FF-BDCAB4A10BA3}">
      <dgm:prSet/>
      <dgm:spPr/>
      <dgm:t>
        <a:bodyPr/>
        <a:lstStyle/>
        <a:p>
          <a:endParaRPr lang="en-US"/>
        </a:p>
      </dgm:t>
    </dgm:pt>
    <dgm:pt modelId="{785980BA-4CD7-9F4C-84AA-9CEF0F7D383C}" type="sibTrans" cxnId="{6A0B77C0-A734-6A4F-B2FF-BDCAB4A10BA3}">
      <dgm:prSet/>
      <dgm:spPr/>
      <dgm:t>
        <a:bodyPr/>
        <a:lstStyle/>
        <a:p>
          <a:endParaRPr lang="en-US"/>
        </a:p>
      </dgm:t>
    </dgm:pt>
    <dgm:pt modelId="{7AA116EC-98BA-4445-BA02-488189A7521D}">
      <dgm:prSet/>
      <dgm:spPr/>
      <dgm:t>
        <a:bodyPr/>
        <a:lstStyle/>
        <a:p>
          <a:pPr rtl="0"/>
          <a:r>
            <a:rPr lang="en-GB" b="0" noProof="0" dirty="0" smtClean="0"/>
            <a:t>Cloud Platform</a:t>
          </a:r>
          <a:endParaRPr lang="en-GB" b="0" noProof="0" dirty="0"/>
        </a:p>
      </dgm:t>
    </dgm:pt>
    <dgm:pt modelId="{353A0655-72AC-0740-8C6E-D68407A56784}" type="parTrans" cxnId="{2C6AC4AD-6DF2-C944-80D2-0B25639FEE6D}">
      <dgm:prSet/>
      <dgm:spPr/>
      <dgm:t>
        <a:bodyPr/>
        <a:lstStyle/>
        <a:p>
          <a:endParaRPr lang="en-US"/>
        </a:p>
      </dgm:t>
    </dgm:pt>
    <dgm:pt modelId="{F8FA3BDC-E6D8-FD42-BF3E-F1DDEDAEC1BB}" type="sibTrans" cxnId="{2C6AC4AD-6DF2-C944-80D2-0B25639FEE6D}">
      <dgm:prSet/>
      <dgm:spPr/>
      <dgm:t>
        <a:bodyPr/>
        <a:lstStyle/>
        <a:p>
          <a:endParaRPr lang="en-US"/>
        </a:p>
      </dgm:t>
    </dgm:pt>
    <dgm:pt modelId="{AC06B791-3FA9-2E41-BCD0-58B73D6751F7}">
      <dgm:prSet/>
      <dgm:spPr/>
      <dgm:t>
        <a:bodyPr/>
        <a:lstStyle/>
        <a:p>
          <a:pPr rtl="0"/>
          <a:r>
            <a:rPr lang="en-GB" noProof="0" dirty="0" smtClean="0"/>
            <a:t>Cloud Compute</a:t>
          </a:r>
          <a:endParaRPr lang="en-GB" b="0" noProof="0" dirty="0"/>
        </a:p>
      </dgm:t>
    </dgm:pt>
    <dgm:pt modelId="{AAA394EC-B53E-524F-A830-8B71E1C9E967}" type="parTrans" cxnId="{213FBA21-FEDE-E04A-A8B2-6E35B2383669}">
      <dgm:prSet/>
      <dgm:spPr/>
      <dgm:t>
        <a:bodyPr/>
        <a:lstStyle/>
        <a:p>
          <a:endParaRPr lang="en-US"/>
        </a:p>
      </dgm:t>
    </dgm:pt>
    <dgm:pt modelId="{86DCA64B-8168-0B4B-B702-7CF33FF1434D}" type="sibTrans" cxnId="{213FBA21-FEDE-E04A-A8B2-6E35B2383669}">
      <dgm:prSet/>
      <dgm:spPr/>
      <dgm:t>
        <a:bodyPr/>
        <a:lstStyle/>
        <a:p>
          <a:endParaRPr lang="en-US"/>
        </a:p>
      </dgm:t>
    </dgm:pt>
    <dgm:pt modelId="{C1B20067-2B6B-7D4F-B00A-6A4C462543BA}">
      <dgm:prSet/>
      <dgm:spPr/>
      <dgm:t>
        <a:bodyPr/>
        <a:lstStyle/>
        <a:p>
          <a:pPr rtl="0"/>
          <a:r>
            <a:rPr lang="en-GB" b="0" noProof="0" dirty="0" smtClean="0"/>
            <a:t>Cloud Storage</a:t>
          </a:r>
          <a:endParaRPr lang="en-GB" b="0" noProof="0" dirty="0"/>
        </a:p>
      </dgm:t>
    </dgm:pt>
    <dgm:pt modelId="{802846DD-6EC8-4F41-9C58-3EB31B8426F3}" type="parTrans" cxnId="{2A9020BE-08B9-AF48-8CFB-F9EBB3F5E068}">
      <dgm:prSet/>
      <dgm:spPr/>
      <dgm:t>
        <a:bodyPr/>
        <a:lstStyle/>
        <a:p>
          <a:endParaRPr lang="en-US"/>
        </a:p>
      </dgm:t>
    </dgm:pt>
    <dgm:pt modelId="{A2DC80A5-B913-2646-90B3-17D2DF642417}" type="sibTrans" cxnId="{2A9020BE-08B9-AF48-8CFB-F9EBB3F5E068}">
      <dgm:prSet/>
      <dgm:spPr/>
      <dgm:t>
        <a:bodyPr/>
        <a:lstStyle/>
        <a:p>
          <a:endParaRPr lang="en-US"/>
        </a:p>
      </dgm:t>
    </dgm:pt>
    <dgm:pt modelId="{D7545630-72B4-1640-B997-FDB0697A881B}">
      <dgm:prSet/>
      <dgm:spPr/>
      <dgm:t>
        <a:bodyPr/>
        <a:lstStyle/>
        <a:p>
          <a:pPr rtl="0"/>
          <a:r>
            <a:rPr lang="en-GB" b="0" noProof="0" smtClean="0"/>
            <a:t>Virtual Appliance Marketplace</a:t>
          </a:r>
          <a:endParaRPr lang="en-GB" b="0" noProof="0" dirty="0"/>
        </a:p>
      </dgm:t>
    </dgm:pt>
    <dgm:pt modelId="{96DD8893-06A0-8C41-B628-83DF60B811E4}" type="parTrans" cxnId="{F7531615-545D-3B4A-92B9-C72A3F2B6144}">
      <dgm:prSet/>
      <dgm:spPr/>
      <dgm:t>
        <a:bodyPr/>
        <a:lstStyle/>
        <a:p>
          <a:endParaRPr lang="en-US"/>
        </a:p>
      </dgm:t>
    </dgm:pt>
    <dgm:pt modelId="{B45CB30C-7523-CF48-BB40-C9B415EBB062}" type="sibTrans" cxnId="{F7531615-545D-3B4A-92B9-C72A3F2B6144}">
      <dgm:prSet/>
      <dgm:spPr/>
      <dgm:t>
        <a:bodyPr/>
        <a:lstStyle/>
        <a:p>
          <a:endParaRPr lang="en-US"/>
        </a:p>
      </dgm:t>
    </dgm:pt>
    <dgm:pt modelId="{E22B8E9C-497C-3D47-BB13-2E6611BE24D0}" type="pres">
      <dgm:prSet presAssocID="{8BAA6F03-1452-EF4A-A5DC-E614A98CCAD0}" presName="Name0" presStyleCnt="0">
        <dgm:presLayoutVars>
          <dgm:dir/>
          <dgm:animLvl val="lvl"/>
          <dgm:resizeHandles val="exact"/>
        </dgm:presLayoutVars>
      </dgm:prSet>
      <dgm:spPr/>
      <dgm:t>
        <a:bodyPr/>
        <a:lstStyle/>
        <a:p>
          <a:endParaRPr lang="en-US"/>
        </a:p>
      </dgm:t>
    </dgm:pt>
    <dgm:pt modelId="{4AE3A7E8-6B49-A140-BAED-00A90912AC20}" type="pres">
      <dgm:prSet presAssocID="{19FBEC66-2EFA-BC48-984E-C1AA967F6F80}" presName="composite" presStyleCnt="0"/>
      <dgm:spPr/>
      <dgm:t>
        <a:bodyPr/>
        <a:lstStyle/>
        <a:p>
          <a:endParaRPr lang="en-GB"/>
        </a:p>
      </dgm:t>
    </dgm:pt>
    <dgm:pt modelId="{3B347E69-3EF0-AB4A-99B8-1F9D7701CFE6}" type="pres">
      <dgm:prSet presAssocID="{19FBEC66-2EFA-BC48-984E-C1AA967F6F80}" presName="parTx" presStyleLbl="alignNode1" presStyleIdx="0" presStyleCnt="6">
        <dgm:presLayoutVars>
          <dgm:chMax val="0"/>
          <dgm:chPref val="0"/>
          <dgm:bulletEnabled val="1"/>
        </dgm:presLayoutVars>
      </dgm:prSet>
      <dgm:spPr/>
      <dgm:t>
        <a:bodyPr/>
        <a:lstStyle/>
        <a:p>
          <a:endParaRPr lang="en-US"/>
        </a:p>
      </dgm:t>
    </dgm:pt>
    <dgm:pt modelId="{EAF38A24-E0E1-D947-9C13-DB8F4A625B96}" type="pres">
      <dgm:prSet presAssocID="{19FBEC66-2EFA-BC48-984E-C1AA967F6F80}" presName="desTx" presStyleLbl="alignAccFollowNode1" presStyleIdx="0" presStyleCnt="6">
        <dgm:presLayoutVars>
          <dgm:bulletEnabled val="1"/>
        </dgm:presLayoutVars>
      </dgm:prSet>
      <dgm:spPr/>
      <dgm:t>
        <a:bodyPr/>
        <a:lstStyle/>
        <a:p>
          <a:endParaRPr lang="en-US"/>
        </a:p>
      </dgm:t>
    </dgm:pt>
    <dgm:pt modelId="{D3B33774-3666-A745-8300-D209B1D86C5B}" type="pres">
      <dgm:prSet presAssocID="{96568930-05C6-424A-A0EC-BFDDA365BFC4}" presName="space" presStyleCnt="0"/>
      <dgm:spPr/>
      <dgm:t>
        <a:bodyPr/>
        <a:lstStyle/>
        <a:p>
          <a:endParaRPr lang="en-GB"/>
        </a:p>
      </dgm:t>
    </dgm:pt>
    <dgm:pt modelId="{D49EF6FC-4D14-2246-A7D0-2AE541C17DE8}" type="pres">
      <dgm:prSet presAssocID="{0978CFCC-9232-D249-ADDA-F9392D921FFD}" presName="composite" presStyleCnt="0"/>
      <dgm:spPr/>
      <dgm:t>
        <a:bodyPr/>
        <a:lstStyle/>
        <a:p>
          <a:endParaRPr lang="en-GB"/>
        </a:p>
      </dgm:t>
    </dgm:pt>
    <dgm:pt modelId="{B7DFD2C2-F204-8D41-A7E4-1D88CF6BA76D}" type="pres">
      <dgm:prSet presAssocID="{0978CFCC-9232-D249-ADDA-F9392D921FFD}" presName="parTx" presStyleLbl="alignNode1" presStyleIdx="1" presStyleCnt="6">
        <dgm:presLayoutVars>
          <dgm:chMax val="0"/>
          <dgm:chPref val="0"/>
          <dgm:bulletEnabled val="1"/>
        </dgm:presLayoutVars>
      </dgm:prSet>
      <dgm:spPr/>
      <dgm:t>
        <a:bodyPr/>
        <a:lstStyle/>
        <a:p>
          <a:endParaRPr lang="en-US"/>
        </a:p>
      </dgm:t>
    </dgm:pt>
    <dgm:pt modelId="{025465E3-1E96-6547-B09B-4CB4CFD3511F}" type="pres">
      <dgm:prSet presAssocID="{0978CFCC-9232-D249-ADDA-F9392D921FFD}" presName="desTx" presStyleLbl="alignAccFollowNode1" presStyleIdx="1" presStyleCnt="6">
        <dgm:presLayoutVars>
          <dgm:bulletEnabled val="1"/>
        </dgm:presLayoutVars>
      </dgm:prSet>
      <dgm:spPr/>
      <dgm:t>
        <a:bodyPr/>
        <a:lstStyle/>
        <a:p>
          <a:endParaRPr lang="en-US"/>
        </a:p>
      </dgm:t>
    </dgm:pt>
    <dgm:pt modelId="{3670E338-57EA-2A44-B3BC-0DCC5EA2962C}" type="pres">
      <dgm:prSet presAssocID="{77A7AA6A-F884-E841-A080-2CB7BCE8095E}" presName="space" presStyleCnt="0"/>
      <dgm:spPr/>
      <dgm:t>
        <a:bodyPr/>
        <a:lstStyle/>
        <a:p>
          <a:endParaRPr lang="en-GB"/>
        </a:p>
      </dgm:t>
    </dgm:pt>
    <dgm:pt modelId="{41FEBB30-0472-724B-9697-90A644672158}" type="pres">
      <dgm:prSet presAssocID="{CC1FD5E6-0733-6346-8740-4D9F9A9AFDBD}" presName="composite" presStyleCnt="0"/>
      <dgm:spPr/>
      <dgm:t>
        <a:bodyPr/>
        <a:lstStyle/>
        <a:p>
          <a:endParaRPr lang="en-GB"/>
        </a:p>
      </dgm:t>
    </dgm:pt>
    <dgm:pt modelId="{7D92B7AB-B7D8-6C4B-821E-93DD00C7FD9C}" type="pres">
      <dgm:prSet presAssocID="{CC1FD5E6-0733-6346-8740-4D9F9A9AFDBD}" presName="parTx" presStyleLbl="alignNode1" presStyleIdx="2" presStyleCnt="6">
        <dgm:presLayoutVars>
          <dgm:chMax val="0"/>
          <dgm:chPref val="0"/>
          <dgm:bulletEnabled val="1"/>
        </dgm:presLayoutVars>
      </dgm:prSet>
      <dgm:spPr/>
      <dgm:t>
        <a:bodyPr/>
        <a:lstStyle/>
        <a:p>
          <a:endParaRPr lang="en-US"/>
        </a:p>
      </dgm:t>
    </dgm:pt>
    <dgm:pt modelId="{34363548-64D3-384B-A2E4-6E04BFC22BE4}" type="pres">
      <dgm:prSet presAssocID="{CC1FD5E6-0733-6346-8740-4D9F9A9AFDBD}" presName="desTx" presStyleLbl="alignAccFollowNode1" presStyleIdx="2" presStyleCnt="6">
        <dgm:presLayoutVars>
          <dgm:bulletEnabled val="1"/>
        </dgm:presLayoutVars>
      </dgm:prSet>
      <dgm:spPr/>
      <dgm:t>
        <a:bodyPr/>
        <a:lstStyle/>
        <a:p>
          <a:endParaRPr lang="en-US"/>
        </a:p>
      </dgm:t>
    </dgm:pt>
    <dgm:pt modelId="{ADBB4D51-7ECD-EB4B-BCC9-D4454A48BCA7}" type="pres">
      <dgm:prSet presAssocID="{E0E187A0-946A-0D46-8637-295A43F717A2}" presName="space" presStyleCnt="0"/>
      <dgm:spPr/>
      <dgm:t>
        <a:bodyPr/>
        <a:lstStyle/>
        <a:p>
          <a:endParaRPr lang="en-GB"/>
        </a:p>
      </dgm:t>
    </dgm:pt>
    <dgm:pt modelId="{2CA9EAC0-959B-4742-879F-1032B2E1869D}" type="pres">
      <dgm:prSet presAssocID="{A24AA164-36BA-2641-A9A9-0714A2EAA662}" presName="composite" presStyleCnt="0"/>
      <dgm:spPr/>
      <dgm:t>
        <a:bodyPr/>
        <a:lstStyle/>
        <a:p>
          <a:endParaRPr lang="en-GB"/>
        </a:p>
      </dgm:t>
    </dgm:pt>
    <dgm:pt modelId="{063C707F-EAED-FF47-A200-60BB6320BFAB}" type="pres">
      <dgm:prSet presAssocID="{A24AA164-36BA-2641-A9A9-0714A2EAA662}" presName="parTx" presStyleLbl="alignNode1" presStyleIdx="3" presStyleCnt="6">
        <dgm:presLayoutVars>
          <dgm:chMax val="0"/>
          <dgm:chPref val="0"/>
          <dgm:bulletEnabled val="1"/>
        </dgm:presLayoutVars>
      </dgm:prSet>
      <dgm:spPr/>
      <dgm:t>
        <a:bodyPr/>
        <a:lstStyle/>
        <a:p>
          <a:endParaRPr lang="en-US"/>
        </a:p>
      </dgm:t>
    </dgm:pt>
    <dgm:pt modelId="{B156E3C6-41D6-9942-BAF6-FABB06194C21}" type="pres">
      <dgm:prSet presAssocID="{A24AA164-36BA-2641-A9A9-0714A2EAA662}" presName="desTx" presStyleLbl="alignAccFollowNode1" presStyleIdx="3" presStyleCnt="6">
        <dgm:presLayoutVars>
          <dgm:bulletEnabled val="1"/>
        </dgm:presLayoutVars>
      </dgm:prSet>
      <dgm:spPr/>
      <dgm:t>
        <a:bodyPr/>
        <a:lstStyle/>
        <a:p>
          <a:endParaRPr lang="en-US"/>
        </a:p>
      </dgm:t>
    </dgm:pt>
    <dgm:pt modelId="{2C28201D-B879-AE42-A194-80B063246C41}" type="pres">
      <dgm:prSet presAssocID="{8BDFCE3A-7CE5-754D-BEB7-17C3738B4A66}" presName="space" presStyleCnt="0"/>
      <dgm:spPr/>
      <dgm:t>
        <a:bodyPr/>
        <a:lstStyle/>
        <a:p>
          <a:endParaRPr lang="en-US"/>
        </a:p>
      </dgm:t>
    </dgm:pt>
    <dgm:pt modelId="{D27792E3-323D-0049-810C-3DA7A39343E2}" type="pres">
      <dgm:prSet presAssocID="{D73F0C50-5C3A-8645-9BA2-885E17C9398C}" presName="composite" presStyleCnt="0"/>
      <dgm:spPr/>
      <dgm:t>
        <a:bodyPr/>
        <a:lstStyle/>
        <a:p>
          <a:endParaRPr lang="en-US"/>
        </a:p>
      </dgm:t>
    </dgm:pt>
    <dgm:pt modelId="{C2828393-C514-BA47-970A-C9334D08450E}" type="pres">
      <dgm:prSet presAssocID="{D73F0C50-5C3A-8645-9BA2-885E17C9398C}" presName="parTx" presStyleLbl="alignNode1" presStyleIdx="4" presStyleCnt="6">
        <dgm:presLayoutVars>
          <dgm:chMax val="0"/>
          <dgm:chPref val="0"/>
          <dgm:bulletEnabled val="1"/>
        </dgm:presLayoutVars>
      </dgm:prSet>
      <dgm:spPr/>
      <dgm:t>
        <a:bodyPr/>
        <a:lstStyle/>
        <a:p>
          <a:endParaRPr lang="en-US"/>
        </a:p>
      </dgm:t>
    </dgm:pt>
    <dgm:pt modelId="{25A53575-203C-AC40-9F21-7E73D2196CD8}" type="pres">
      <dgm:prSet presAssocID="{D73F0C50-5C3A-8645-9BA2-885E17C9398C}" presName="desTx" presStyleLbl="alignAccFollowNode1" presStyleIdx="4" presStyleCnt="6">
        <dgm:presLayoutVars>
          <dgm:bulletEnabled val="1"/>
        </dgm:presLayoutVars>
      </dgm:prSet>
      <dgm:spPr/>
      <dgm:t>
        <a:bodyPr/>
        <a:lstStyle/>
        <a:p>
          <a:endParaRPr lang="en-US"/>
        </a:p>
      </dgm:t>
    </dgm:pt>
    <dgm:pt modelId="{05B31741-EE0F-A24F-8F58-6554F51A6ED9}" type="pres">
      <dgm:prSet presAssocID="{D2BB0241-6294-7143-A018-0D95C898F345}" presName="space" presStyleCnt="0"/>
      <dgm:spPr/>
      <dgm:t>
        <a:bodyPr/>
        <a:lstStyle/>
        <a:p>
          <a:endParaRPr lang="en-US"/>
        </a:p>
      </dgm:t>
    </dgm:pt>
    <dgm:pt modelId="{B5A9BA11-E416-EE40-A1A4-F6860907FCDC}" type="pres">
      <dgm:prSet presAssocID="{7AA116EC-98BA-4445-BA02-488189A7521D}" presName="composite" presStyleCnt="0"/>
      <dgm:spPr/>
      <dgm:t>
        <a:bodyPr/>
        <a:lstStyle/>
        <a:p>
          <a:endParaRPr lang="en-US"/>
        </a:p>
      </dgm:t>
    </dgm:pt>
    <dgm:pt modelId="{BAE5D83D-20B6-AE42-A3D7-574973769C5C}" type="pres">
      <dgm:prSet presAssocID="{7AA116EC-98BA-4445-BA02-488189A7521D}" presName="parTx" presStyleLbl="alignNode1" presStyleIdx="5" presStyleCnt="6">
        <dgm:presLayoutVars>
          <dgm:chMax val="0"/>
          <dgm:chPref val="0"/>
          <dgm:bulletEnabled val="1"/>
        </dgm:presLayoutVars>
      </dgm:prSet>
      <dgm:spPr/>
      <dgm:t>
        <a:bodyPr/>
        <a:lstStyle/>
        <a:p>
          <a:endParaRPr lang="en-US"/>
        </a:p>
      </dgm:t>
    </dgm:pt>
    <dgm:pt modelId="{AC520DAD-DA8A-554D-950F-5CF3AAA910F9}" type="pres">
      <dgm:prSet presAssocID="{7AA116EC-98BA-4445-BA02-488189A7521D}" presName="desTx" presStyleLbl="alignAccFollowNode1" presStyleIdx="5" presStyleCnt="6">
        <dgm:presLayoutVars>
          <dgm:bulletEnabled val="1"/>
        </dgm:presLayoutVars>
      </dgm:prSet>
      <dgm:spPr/>
      <dgm:t>
        <a:bodyPr/>
        <a:lstStyle/>
        <a:p>
          <a:endParaRPr lang="en-US"/>
        </a:p>
      </dgm:t>
    </dgm:pt>
  </dgm:ptLst>
  <dgm:cxnLst>
    <dgm:cxn modelId="{D454BC19-FF85-F045-A2C4-8E0B22D97B13}" type="presOf" srcId="{2BE0C5CF-BBAE-E440-B914-29E709FD4D5F}" destId="{25A53575-203C-AC40-9F21-7E73D2196CD8}" srcOrd="0" destOrd="1" presId="urn:microsoft.com/office/officeart/2005/8/layout/hList1"/>
    <dgm:cxn modelId="{AF2F074F-2C36-C14E-9682-742DEE442FEE}" type="presOf" srcId="{FC33AE37-A034-FD4F-A23D-4740DEBABB1C}" destId="{34363548-64D3-384B-A2E4-6E04BFC22BE4}" srcOrd="0" destOrd="0" presId="urn:microsoft.com/office/officeart/2005/8/layout/hList1"/>
    <dgm:cxn modelId="{94E9901B-DEF1-8C4A-9924-DE2085C9B45A}" type="presOf" srcId="{82E9D5D2-21FB-5E40-95A6-98E74EFA1101}" destId="{025465E3-1E96-6547-B09B-4CB4CFD3511F}" srcOrd="0" destOrd="4" presId="urn:microsoft.com/office/officeart/2005/8/layout/hList1"/>
    <dgm:cxn modelId="{2C6AC4AD-6DF2-C944-80D2-0B25639FEE6D}" srcId="{8BAA6F03-1452-EF4A-A5DC-E614A98CCAD0}" destId="{7AA116EC-98BA-4445-BA02-488189A7521D}" srcOrd="5" destOrd="0" parTransId="{353A0655-72AC-0740-8C6E-D68407A56784}" sibTransId="{F8FA3BDC-E6D8-FD42-BF3E-F1DDEDAEC1BB}"/>
    <dgm:cxn modelId="{B3676028-1385-904A-93B0-AC8AEAC8B51A}" type="presOf" srcId="{3F39FF8A-4D03-D244-8AFD-EE7673F3D355}" destId="{EAF38A24-E0E1-D947-9C13-DB8F4A625B96}" srcOrd="0" destOrd="0" presId="urn:microsoft.com/office/officeart/2005/8/layout/hList1"/>
    <dgm:cxn modelId="{A4A3F25A-816A-9E4E-84C7-4932FB5562ED}" type="presOf" srcId="{98935C1D-E1A3-A947-A42D-EB57812B5B28}" destId="{025465E3-1E96-6547-B09B-4CB4CFD3511F}" srcOrd="0" destOrd="3" presId="urn:microsoft.com/office/officeart/2005/8/layout/hList1"/>
    <dgm:cxn modelId="{61BC8CBC-B755-054D-871E-8A1AE523D582}" type="presOf" srcId="{19FBEC66-2EFA-BC48-984E-C1AA967F6F80}" destId="{3B347E69-3EF0-AB4A-99B8-1F9D7701CFE6}" srcOrd="0" destOrd="0" presId="urn:microsoft.com/office/officeart/2005/8/layout/hList1"/>
    <dgm:cxn modelId="{012010F5-7F2B-EE4C-91EA-190DC56F7140}" srcId="{0978CFCC-9232-D249-ADDA-F9392D921FFD}" destId="{98591D4D-75CB-6C44-ADBA-E7AD3B4A9C70}" srcOrd="0" destOrd="0" parTransId="{ED1B250D-061F-FC43-8E31-BDD5129D5C69}" sibTransId="{D11FADDC-AB65-9F4A-9AA2-CE97CA78B710}"/>
    <dgm:cxn modelId="{7544FF86-9AA7-EC41-AE1C-B22D926D5A0B}" srcId="{19FBEC66-2EFA-BC48-984E-C1AA967F6F80}" destId="{9C9A27FA-00C7-A844-9D61-900FA9EFBD1A}" srcOrd="1" destOrd="0" parTransId="{FC75A7B9-CD21-FC41-9F68-A17F23D17667}" sibTransId="{B29172AA-F851-AA41-AA41-14D65A5EE18A}"/>
    <dgm:cxn modelId="{9EC6F2CC-5603-9C4B-894E-94ACBEF44315}" srcId="{A24AA164-36BA-2641-A9A9-0714A2EAA662}" destId="{0F3B8888-33CD-FF45-BD0D-8E9B40C340E2}" srcOrd="3" destOrd="0" parTransId="{2EA5DC5C-ED88-3444-8271-F94274244BCD}" sibTransId="{611E1CCA-3BE1-6F42-B4A0-FFD5B3B0B7BD}"/>
    <dgm:cxn modelId="{99337292-6F26-1745-BE8B-C12B415DF726}" type="presOf" srcId="{0978CFCC-9232-D249-ADDA-F9392D921FFD}" destId="{B7DFD2C2-F204-8D41-A7E4-1D88CF6BA76D}" srcOrd="0" destOrd="0" presId="urn:microsoft.com/office/officeart/2005/8/layout/hList1"/>
    <dgm:cxn modelId="{1CC02651-DC9B-6446-A1FD-D21FD03259B7}" srcId="{0978CFCC-9232-D249-ADDA-F9392D921FFD}" destId="{CEF26233-C178-E142-A37D-D46D539DD989}" srcOrd="1" destOrd="0" parTransId="{2C662A3C-0D7B-B049-8EEA-AB27DC4BB20E}" sibTransId="{FB6E4127-58E3-8B4B-BD70-B16781A521E9}"/>
    <dgm:cxn modelId="{467EA2EC-B95D-CA44-9EC0-83B80690D106}" type="presOf" srcId="{CC1FD5E6-0733-6346-8740-4D9F9A9AFDBD}" destId="{7D92B7AB-B7D8-6C4B-821E-93DD00C7FD9C}" srcOrd="0" destOrd="0" presId="urn:microsoft.com/office/officeart/2005/8/layout/hList1"/>
    <dgm:cxn modelId="{D4808947-EBEC-CD40-9B4F-F3E8184355B1}" srcId="{A24AA164-36BA-2641-A9A9-0714A2EAA662}" destId="{DCF18E2D-EDF8-2A40-A810-949B1EAEB4B1}" srcOrd="0" destOrd="0" parTransId="{C4F83A6E-ED65-4F48-9E3A-FAF28D64AB5C}" sibTransId="{28352A43-2ABF-1740-ACA5-BD02EE2D5F1E}"/>
    <dgm:cxn modelId="{6A0B77C0-A734-6A4F-B2FF-BDCAB4A10BA3}" srcId="{D73F0C50-5C3A-8645-9BA2-885E17C9398C}" destId="{9B320AB8-429B-DB49-B96E-42B348D376B1}" srcOrd="3" destOrd="0" parTransId="{34B8A297-B2B4-9645-B4D1-6CF1A48AEF86}" sibTransId="{785980BA-4CD7-9F4C-84AA-9CEF0F7D383C}"/>
    <dgm:cxn modelId="{72BA999A-844C-0C48-8CAE-94CAD6514DB0}" type="presOf" srcId="{D7545630-72B4-1640-B997-FDB0697A881B}" destId="{AC520DAD-DA8A-554D-950F-5CF3AAA910F9}" srcOrd="0" destOrd="2" presId="urn:microsoft.com/office/officeart/2005/8/layout/hList1"/>
    <dgm:cxn modelId="{320743D7-5F6E-A24D-9FCE-A8FD33353A56}" srcId="{0978CFCC-9232-D249-ADDA-F9392D921FFD}" destId="{82E9D5D2-21FB-5E40-95A6-98E74EFA1101}" srcOrd="4" destOrd="0" parTransId="{BED5A8F1-8EB1-B140-A04F-B811121EE95F}" sibTransId="{132443FB-EAB2-7247-8DB4-7A314D1354AC}"/>
    <dgm:cxn modelId="{7CD8D827-5DB9-7849-B9B8-4FDD37D42F81}" type="presOf" srcId="{8BAA6F03-1452-EF4A-A5DC-E614A98CCAD0}" destId="{E22B8E9C-497C-3D47-BB13-2E6611BE24D0}" srcOrd="0" destOrd="0" presId="urn:microsoft.com/office/officeart/2005/8/layout/hList1"/>
    <dgm:cxn modelId="{38E75A80-2818-3E46-9280-15BE7EE4BD76}" type="presOf" srcId="{804A0BDB-EF36-5F4C-9CD1-1C6A8DCEF58C}" destId="{25A53575-203C-AC40-9F21-7E73D2196CD8}" srcOrd="0" destOrd="0" presId="urn:microsoft.com/office/officeart/2005/8/layout/hList1"/>
    <dgm:cxn modelId="{5FF7C23A-8705-014B-A116-448350FA83E9}" srcId="{0978CFCC-9232-D249-ADDA-F9392D921FFD}" destId="{98935C1D-E1A3-A947-A42D-EB57812B5B28}" srcOrd="3" destOrd="0" parTransId="{C0BFC434-3ECB-0040-B08F-926AFD0CAE59}" sibTransId="{9942C3B8-2AF1-0245-ABD7-93827112524F}"/>
    <dgm:cxn modelId="{213FBA21-FEDE-E04A-A8B2-6E35B2383669}" srcId="{7AA116EC-98BA-4445-BA02-488189A7521D}" destId="{AC06B791-3FA9-2E41-BCD0-58B73D6751F7}" srcOrd="0" destOrd="0" parTransId="{AAA394EC-B53E-524F-A830-8B71E1C9E967}" sibTransId="{86DCA64B-8168-0B4B-B702-7CF33FF1434D}"/>
    <dgm:cxn modelId="{45294876-C65A-F24B-AED3-EC49C2AD2BE4}" type="presOf" srcId="{21743CE6-4903-9A4A-B591-FC79BC88438B}" destId="{EAF38A24-E0E1-D947-9C13-DB8F4A625B96}" srcOrd="0" destOrd="3" presId="urn:microsoft.com/office/officeart/2005/8/layout/hList1"/>
    <dgm:cxn modelId="{2A9020BE-08B9-AF48-8CFB-F9EBB3F5E068}" srcId="{7AA116EC-98BA-4445-BA02-488189A7521D}" destId="{C1B20067-2B6B-7D4F-B00A-6A4C462543BA}" srcOrd="1" destOrd="0" parTransId="{802846DD-6EC8-4F41-9C58-3EB31B8426F3}" sibTransId="{A2DC80A5-B913-2646-90B3-17D2DF642417}"/>
    <dgm:cxn modelId="{23C6ECE3-2677-5542-8004-FAC2170D7931}" srcId="{0978CFCC-9232-D249-ADDA-F9392D921FFD}" destId="{EE0D98DD-85ED-034C-9E50-E20EE0B78A16}" srcOrd="2" destOrd="0" parTransId="{265FBF34-2501-5744-A1F6-B7168FDD8DCD}" sibTransId="{904F16B3-38AA-0B42-8A2C-8CDC5BE563FA}"/>
    <dgm:cxn modelId="{48201A16-4E3F-BB48-89E1-AD74010DAC01}" type="presOf" srcId="{84C169D5-A758-A94A-92BF-D735AD704BEF}" destId="{B156E3C6-41D6-9942-BAF6-FABB06194C21}" srcOrd="0" destOrd="1" presId="urn:microsoft.com/office/officeart/2005/8/layout/hList1"/>
    <dgm:cxn modelId="{664263D5-A74B-6B4A-B7E8-3512031708A3}" type="presOf" srcId="{9B320AB8-429B-DB49-B96E-42B348D376B1}" destId="{25A53575-203C-AC40-9F21-7E73D2196CD8}" srcOrd="0" destOrd="3" presId="urn:microsoft.com/office/officeart/2005/8/layout/hList1"/>
    <dgm:cxn modelId="{62D8F586-95B6-984A-A89A-D1082DD44FFF}" srcId="{CC1FD5E6-0733-6346-8740-4D9F9A9AFDBD}" destId="{FC33AE37-A034-FD4F-A23D-4740DEBABB1C}" srcOrd="0" destOrd="0" parTransId="{2EA0B743-5577-1146-910F-AC570ED171B3}" sibTransId="{B03B30E6-679B-084C-9618-5D7DCA5384BD}"/>
    <dgm:cxn modelId="{8A3A5DA4-1E87-C34B-9A0F-6B053239FD56}" type="presOf" srcId="{EE0D98DD-85ED-034C-9E50-E20EE0B78A16}" destId="{025465E3-1E96-6547-B09B-4CB4CFD3511F}" srcOrd="0" destOrd="2" presId="urn:microsoft.com/office/officeart/2005/8/layout/hList1"/>
    <dgm:cxn modelId="{8D6F8CE8-6B3A-C84B-B1EB-5C01954EAD1C}" srcId="{19FBEC66-2EFA-BC48-984E-C1AA967F6F80}" destId="{46664F2B-FC90-D846-9844-1515A10EEC50}" srcOrd="2" destOrd="0" parTransId="{A4117BA6-92CC-FA4E-AA4F-CFC9B9E0E8BF}" sibTransId="{B84FD52E-C092-0B4A-9C36-32E29DD92B59}"/>
    <dgm:cxn modelId="{F432D80F-D162-2941-8429-19F714D468A0}" srcId="{8BAA6F03-1452-EF4A-A5DC-E614A98CCAD0}" destId="{A24AA164-36BA-2641-A9A9-0714A2EAA662}" srcOrd="3" destOrd="0" parTransId="{966AE032-8459-5140-9FB0-B97AFF2BAA2A}" sibTransId="{8BDFCE3A-7CE5-754D-BEB7-17C3738B4A66}"/>
    <dgm:cxn modelId="{EFA33266-EBA7-7649-BAF3-94FEAAE68D8B}" srcId="{A24AA164-36BA-2641-A9A9-0714A2EAA662}" destId="{84C169D5-A758-A94A-92BF-D735AD704BEF}" srcOrd="1" destOrd="0" parTransId="{87FE1040-99B0-EF4D-B681-F6BE9B2B1FEA}" sibTransId="{E9E555EF-FB20-A94D-ACD7-5CFEFD69BE0A}"/>
    <dgm:cxn modelId="{8996685B-E224-8644-80AC-D6B812070B52}" type="presOf" srcId="{DCF18E2D-EDF8-2A40-A810-949B1EAEB4B1}" destId="{B156E3C6-41D6-9942-BAF6-FABB06194C21}" srcOrd="0" destOrd="0" presId="urn:microsoft.com/office/officeart/2005/8/layout/hList1"/>
    <dgm:cxn modelId="{17850FC8-BF21-E64F-B1F0-8A5ABC975E8F}" type="presOf" srcId="{0B290BD6-8C82-224F-AD29-EB7D4EAA5948}" destId="{B156E3C6-41D6-9942-BAF6-FABB06194C21}" srcOrd="0" destOrd="2" presId="urn:microsoft.com/office/officeart/2005/8/layout/hList1"/>
    <dgm:cxn modelId="{EBE6791D-9D05-5E40-946D-9A61BA89AE1A}" type="presOf" srcId="{46664F2B-FC90-D846-9844-1515A10EEC50}" destId="{EAF38A24-E0E1-D947-9C13-DB8F4A625B96}" srcOrd="0" destOrd="2" presId="urn:microsoft.com/office/officeart/2005/8/layout/hList1"/>
    <dgm:cxn modelId="{6435013D-75D6-A04F-A449-D312B9F4F2E4}" srcId="{D73F0C50-5C3A-8645-9BA2-885E17C9398C}" destId="{804A0BDB-EF36-5F4C-9CD1-1C6A8DCEF58C}" srcOrd="0" destOrd="0" parTransId="{1122331C-E33D-9A44-B823-BA9DBE66F12D}" sibTransId="{C81A5AF6-9F9B-3740-B07D-B166DB11008C}"/>
    <dgm:cxn modelId="{F2BD0ACA-3A40-B545-BF04-427A41BF8DFD}" type="presOf" srcId="{98591D4D-75CB-6C44-ADBA-E7AD3B4A9C70}" destId="{025465E3-1E96-6547-B09B-4CB4CFD3511F}" srcOrd="0" destOrd="0" presId="urn:microsoft.com/office/officeart/2005/8/layout/hList1"/>
    <dgm:cxn modelId="{C16D1EB7-7697-FB4C-A4E4-EB8126FD3537}" srcId="{8BAA6F03-1452-EF4A-A5DC-E614A98CCAD0}" destId="{0978CFCC-9232-D249-ADDA-F9392D921FFD}" srcOrd="1" destOrd="0" parTransId="{330992DE-DF00-1E49-A361-7783E63A50A8}" sibTransId="{77A7AA6A-F884-E841-A080-2CB7BCE8095E}"/>
    <dgm:cxn modelId="{268DDDA3-FDA7-2D40-9A10-0B40E311D9D2}" type="presOf" srcId="{D73F0C50-5C3A-8645-9BA2-885E17C9398C}" destId="{C2828393-C514-BA47-970A-C9334D08450E}" srcOrd="0" destOrd="0" presId="urn:microsoft.com/office/officeart/2005/8/layout/hList1"/>
    <dgm:cxn modelId="{93B8EB01-3A04-D54D-8245-705D8991813F}" srcId="{D73F0C50-5C3A-8645-9BA2-885E17C9398C}" destId="{2BE0C5CF-BBAE-E440-B914-29E709FD4D5F}" srcOrd="1" destOrd="0" parTransId="{32C0B869-DE2A-874D-8499-F7155F3B5307}" sibTransId="{41514169-D0B8-1C4D-BFE9-098610E9AA6B}"/>
    <dgm:cxn modelId="{F7531615-545D-3B4A-92B9-C72A3F2B6144}" srcId="{7AA116EC-98BA-4445-BA02-488189A7521D}" destId="{D7545630-72B4-1640-B997-FDB0697A881B}" srcOrd="2" destOrd="0" parTransId="{96DD8893-06A0-8C41-B628-83DF60B811E4}" sibTransId="{B45CB30C-7523-CF48-BB40-C9B415EBB062}"/>
    <dgm:cxn modelId="{CA80F71E-8340-C145-995F-C7D3C4A92D36}" srcId="{19FBEC66-2EFA-BC48-984E-C1AA967F6F80}" destId="{3F39FF8A-4D03-D244-8AFD-EE7673F3D355}" srcOrd="0" destOrd="0" parTransId="{64B069A6-F581-AF48-B6AC-1731903F03E5}" sibTransId="{DB2B6FF4-AC03-A045-A216-91B37BB2F9F3}"/>
    <dgm:cxn modelId="{BBF4CA9E-D266-C142-AD90-B9E96B8C106C}" srcId="{19FBEC66-2EFA-BC48-984E-C1AA967F6F80}" destId="{21743CE6-4903-9A4A-B591-FC79BC88438B}" srcOrd="3" destOrd="0" parTransId="{1C0F14F9-510F-C646-86F6-A608B2506240}" sibTransId="{4F6EC292-206F-454B-AB04-AA740FDE0704}"/>
    <dgm:cxn modelId="{11336C71-9678-3443-8085-61ADC2449D00}" srcId="{8BAA6F03-1452-EF4A-A5DC-E614A98CCAD0}" destId="{19FBEC66-2EFA-BC48-984E-C1AA967F6F80}" srcOrd="0" destOrd="0" parTransId="{CF4A037D-2619-144F-9691-130B56C5F2A9}" sibTransId="{96568930-05C6-424A-A0EC-BFDDA365BFC4}"/>
    <dgm:cxn modelId="{9C6F9C71-7844-4247-84F5-586D19F05868}" srcId="{8BAA6F03-1452-EF4A-A5DC-E614A98CCAD0}" destId="{D73F0C50-5C3A-8645-9BA2-885E17C9398C}" srcOrd="4" destOrd="0" parTransId="{3ABBF6AA-3208-CE4A-81CC-44F7F0E473CB}" sibTransId="{D2BB0241-6294-7143-A018-0D95C898F345}"/>
    <dgm:cxn modelId="{1914302A-D3E8-8947-A431-22584042C072}" type="presOf" srcId="{5A601B51-B247-4D43-A807-C7E6D8FED18C}" destId="{25A53575-203C-AC40-9F21-7E73D2196CD8}" srcOrd="0" destOrd="2" presId="urn:microsoft.com/office/officeart/2005/8/layout/hList1"/>
    <dgm:cxn modelId="{F0375CFE-F775-A141-9F1B-B291C2590CC2}" type="presOf" srcId="{9C9A27FA-00C7-A844-9D61-900FA9EFBD1A}" destId="{EAF38A24-E0E1-D947-9C13-DB8F4A625B96}" srcOrd="0" destOrd="1" presId="urn:microsoft.com/office/officeart/2005/8/layout/hList1"/>
    <dgm:cxn modelId="{DB7B8453-1FDC-A049-9B34-74A41A968AE7}" srcId="{CC1FD5E6-0733-6346-8740-4D9F9A9AFDBD}" destId="{D5EA256C-8A75-AD48-948B-0B7F158E2FCD}" srcOrd="1" destOrd="0" parTransId="{90B60135-BC3E-C943-9D8F-5A9CAE9F8F44}" sibTransId="{E8249DF1-542C-374B-95F0-775A7B859E02}"/>
    <dgm:cxn modelId="{9AA1E525-0FD2-404B-B67D-C3B54A38CB99}" type="presOf" srcId="{7AA116EC-98BA-4445-BA02-488189A7521D}" destId="{BAE5D83D-20B6-AE42-A3D7-574973769C5C}" srcOrd="0" destOrd="0" presId="urn:microsoft.com/office/officeart/2005/8/layout/hList1"/>
    <dgm:cxn modelId="{63339675-0C71-F04A-BA3E-059D0A4A7145}" type="presOf" srcId="{D5EA256C-8A75-AD48-948B-0B7F158E2FCD}" destId="{34363548-64D3-384B-A2E4-6E04BFC22BE4}" srcOrd="0" destOrd="1" presId="urn:microsoft.com/office/officeart/2005/8/layout/hList1"/>
    <dgm:cxn modelId="{0A1458D5-3C7B-9F46-B9D1-90896B278E6E}" type="presOf" srcId="{C1B20067-2B6B-7D4F-B00A-6A4C462543BA}" destId="{AC520DAD-DA8A-554D-950F-5CF3AAA910F9}" srcOrd="0" destOrd="1" presId="urn:microsoft.com/office/officeart/2005/8/layout/hList1"/>
    <dgm:cxn modelId="{6D9C81DF-0FEF-1F4A-921E-C4E5A2A8F712}" type="presOf" srcId="{A24AA164-36BA-2641-A9A9-0714A2EAA662}" destId="{063C707F-EAED-FF47-A200-60BB6320BFAB}" srcOrd="0" destOrd="0" presId="urn:microsoft.com/office/officeart/2005/8/layout/hList1"/>
    <dgm:cxn modelId="{58CD6CE0-A0A4-FC45-904D-D02376DA8907}" type="presOf" srcId="{CEF26233-C178-E142-A37D-D46D539DD989}" destId="{025465E3-1E96-6547-B09B-4CB4CFD3511F}" srcOrd="0" destOrd="1" presId="urn:microsoft.com/office/officeart/2005/8/layout/hList1"/>
    <dgm:cxn modelId="{4E484737-8E55-8849-A916-EB203F0C4841}" type="presOf" srcId="{0F3B8888-33CD-FF45-BD0D-8E9B40C340E2}" destId="{B156E3C6-41D6-9942-BAF6-FABB06194C21}" srcOrd="0" destOrd="3" presId="urn:microsoft.com/office/officeart/2005/8/layout/hList1"/>
    <dgm:cxn modelId="{54025C5B-FA46-BA48-AD8F-E7C3A5BF9B4E}" srcId="{A24AA164-36BA-2641-A9A9-0714A2EAA662}" destId="{0B290BD6-8C82-224F-AD29-EB7D4EAA5948}" srcOrd="2" destOrd="0" parTransId="{3FD77736-266D-8642-8D45-97888A9E2E7D}" sibTransId="{0E19917E-F2EE-8541-BB6C-4224969FB79F}"/>
    <dgm:cxn modelId="{5B4D5F0C-C274-9549-97E2-BBB500545A70}" srcId="{8BAA6F03-1452-EF4A-A5DC-E614A98CCAD0}" destId="{CC1FD5E6-0733-6346-8740-4D9F9A9AFDBD}" srcOrd="2" destOrd="0" parTransId="{E119C4C3-26D9-2448-BEC3-CBB0AD7D1B8F}" sibTransId="{E0E187A0-946A-0D46-8637-295A43F717A2}"/>
    <dgm:cxn modelId="{FBD9CAB1-A655-9843-96C8-B7E8A6595DDD}" srcId="{D73F0C50-5C3A-8645-9BA2-885E17C9398C}" destId="{5A601B51-B247-4D43-A807-C7E6D8FED18C}" srcOrd="2" destOrd="0" parTransId="{FDEA4C38-4BD6-7D49-B035-17DCC7FFC4B1}" sibTransId="{5EB8B775-D0BD-A54E-AF2A-DE1F4155375D}"/>
    <dgm:cxn modelId="{8A636F41-1203-A94C-A41E-C990D67FAA04}" type="presOf" srcId="{AC06B791-3FA9-2E41-BCD0-58B73D6751F7}" destId="{AC520DAD-DA8A-554D-950F-5CF3AAA910F9}" srcOrd="0" destOrd="0" presId="urn:microsoft.com/office/officeart/2005/8/layout/hList1"/>
    <dgm:cxn modelId="{3659701A-7AC0-F04F-81C6-692EC9949AF8}" type="presParOf" srcId="{E22B8E9C-497C-3D47-BB13-2E6611BE24D0}" destId="{4AE3A7E8-6B49-A140-BAED-00A90912AC20}" srcOrd="0" destOrd="0" presId="urn:microsoft.com/office/officeart/2005/8/layout/hList1"/>
    <dgm:cxn modelId="{78E9FC05-A95E-5F4C-A3A3-F180D4EE0BF9}" type="presParOf" srcId="{4AE3A7E8-6B49-A140-BAED-00A90912AC20}" destId="{3B347E69-3EF0-AB4A-99B8-1F9D7701CFE6}" srcOrd="0" destOrd="0" presId="urn:microsoft.com/office/officeart/2005/8/layout/hList1"/>
    <dgm:cxn modelId="{D7B77DE2-D437-B84F-8DB0-8F336AAEA53A}" type="presParOf" srcId="{4AE3A7E8-6B49-A140-BAED-00A90912AC20}" destId="{EAF38A24-E0E1-D947-9C13-DB8F4A625B96}" srcOrd="1" destOrd="0" presId="urn:microsoft.com/office/officeart/2005/8/layout/hList1"/>
    <dgm:cxn modelId="{CE592312-C6F7-2341-A839-1E95EF78C90D}" type="presParOf" srcId="{E22B8E9C-497C-3D47-BB13-2E6611BE24D0}" destId="{D3B33774-3666-A745-8300-D209B1D86C5B}" srcOrd="1" destOrd="0" presId="urn:microsoft.com/office/officeart/2005/8/layout/hList1"/>
    <dgm:cxn modelId="{B3188BA9-F450-4F47-B639-86C928A83FE2}" type="presParOf" srcId="{E22B8E9C-497C-3D47-BB13-2E6611BE24D0}" destId="{D49EF6FC-4D14-2246-A7D0-2AE541C17DE8}" srcOrd="2" destOrd="0" presId="urn:microsoft.com/office/officeart/2005/8/layout/hList1"/>
    <dgm:cxn modelId="{EC1A6260-3FC7-CB4B-BE86-B8439791BCC2}" type="presParOf" srcId="{D49EF6FC-4D14-2246-A7D0-2AE541C17DE8}" destId="{B7DFD2C2-F204-8D41-A7E4-1D88CF6BA76D}" srcOrd="0" destOrd="0" presId="urn:microsoft.com/office/officeart/2005/8/layout/hList1"/>
    <dgm:cxn modelId="{AE4E00B1-C0FE-4F4A-90F8-FC527724C8B3}" type="presParOf" srcId="{D49EF6FC-4D14-2246-A7D0-2AE541C17DE8}" destId="{025465E3-1E96-6547-B09B-4CB4CFD3511F}" srcOrd="1" destOrd="0" presId="urn:microsoft.com/office/officeart/2005/8/layout/hList1"/>
    <dgm:cxn modelId="{F817EB0B-85BA-804C-9A40-6E5CA95DFCEC}" type="presParOf" srcId="{E22B8E9C-497C-3D47-BB13-2E6611BE24D0}" destId="{3670E338-57EA-2A44-B3BC-0DCC5EA2962C}" srcOrd="3" destOrd="0" presId="urn:microsoft.com/office/officeart/2005/8/layout/hList1"/>
    <dgm:cxn modelId="{AB80C241-9D95-E445-BE82-AF42B88FD502}" type="presParOf" srcId="{E22B8E9C-497C-3D47-BB13-2E6611BE24D0}" destId="{41FEBB30-0472-724B-9697-90A644672158}" srcOrd="4" destOrd="0" presId="urn:microsoft.com/office/officeart/2005/8/layout/hList1"/>
    <dgm:cxn modelId="{354A9C80-1E1B-994F-A62F-41EF92DD1C3A}" type="presParOf" srcId="{41FEBB30-0472-724B-9697-90A644672158}" destId="{7D92B7AB-B7D8-6C4B-821E-93DD00C7FD9C}" srcOrd="0" destOrd="0" presId="urn:microsoft.com/office/officeart/2005/8/layout/hList1"/>
    <dgm:cxn modelId="{3FCCF32A-1EC0-084E-B2F2-4F88290CBA1F}" type="presParOf" srcId="{41FEBB30-0472-724B-9697-90A644672158}" destId="{34363548-64D3-384B-A2E4-6E04BFC22BE4}" srcOrd="1" destOrd="0" presId="urn:microsoft.com/office/officeart/2005/8/layout/hList1"/>
    <dgm:cxn modelId="{78F89783-7FAB-EA4D-BD62-47DA8E0D7A74}" type="presParOf" srcId="{E22B8E9C-497C-3D47-BB13-2E6611BE24D0}" destId="{ADBB4D51-7ECD-EB4B-BCC9-D4454A48BCA7}" srcOrd="5" destOrd="0" presId="urn:microsoft.com/office/officeart/2005/8/layout/hList1"/>
    <dgm:cxn modelId="{D633A9CB-550B-A647-8740-096D7AD8C39C}" type="presParOf" srcId="{E22B8E9C-497C-3D47-BB13-2E6611BE24D0}" destId="{2CA9EAC0-959B-4742-879F-1032B2E1869D}" srcOrd="6" destOrd="0" presId="urn:microsoft.com/office/officeart/2005/8/layout/hList1"/>
    <dgm:cxn modelId="{606B16BE-E15F-AA4D-AC41-037A1ECFAE9D}" type="presParOf" srcId="{2CA9EAC0-959B-4742-879F-1032B2E1869D}" destId="{063C707F-EAED-FF47-A200-60BB6320BFAB}" srcOrd="0" destOrd="0" presId="urn:microsoft.com/office/officeart/2005/8/layout/hList1"/>
    <dgm:cxn modelId="{49A54FED-980E-E947-B7AD-C0DED0F6CF96}" type="presParOf" srcId="{2CA9EAC0-959B-4742-879F-1032B2E1869D}" destId="{B156E3C6-41D6-9942-BAF6-FABB06194C21}" srcOrd="1" destOrd="0" presId="urn:microsoft.com/office/officeart/2005/8/layout/hList1"/>
    <dgm:cxn modelId="{1F504481-AFF8-1D41-95AD-52D67916D4DE}" type="presParOf" srcId="{E22B8E9C-497C-3D47-BB13-2E6611BE24D0}" destId="{2C28201D-B879-AE42-A194-80B063246C41}" srcOrd="7" destOrd="0" presId="urn:microsoft.com/office/officeart/2005/8/layout/hList1"/>
    <dgm:cxn modelId="{A5BBE775-9543-C144-A687-E5658E0AD1EB}" type="presParOf" srcId="{E22B8E9C-497C-3D47-BB13-2E6611BE24D0}" destId="{D27792E3-323D-0049-810C-3DA7A39343E2}" srcOrd="8" destOrd="0" presId="urn:microsoft.com/office/officeart/2005/8/layout/hList1"/>
    <dgm:cxn modelId="{0E635397-5809-BB4D-A037-7D7C4E1EC545}" type="presParOf" srcId="{D27792E3-323D-0049-810C-3DA7A39343E2}" destId="{C2828393-C514-BA47-970A-C9334D08450E}" srcOrd="0" destOrd="0" presId="urn:microsoft.com/office/officeart/2005/8/layout/hList1"/>
    <dgm:cxn modelId="{6F72E6E4-B5A5-A64A-A19F-E1C0C57C761A}" type="presParOf" srcId="{D27792E3-323D-0049-810C-3DA7A39343E2}" destId="{25A53575-203C-AC40-9F21-7E73D2196CD8}" srcOrd="1" destOrd="0" presId="urn:microsoft.com/office/officeart/2005/8/layout/hList1"/>
    <dgm:cxn modelId="{6DD5D567-7599-AA4E-83E6-4C1CA77458C1}" type="presParOf" srcId="{E22B8E9C-497C-3D47-BB13-2E6611BE24D0}" destId="{05B31741-EE0F-A24F-8F58-6554F51A6ED9}" srcOrd="9" destOrd="0" presId="urn:microsoft.com/office/officeart/2005/8/layout/hList1"/>
    <dgm:cxn modelId="{384F1B45-957E-4945-9CBE-6977C45CF7AC}" type="presParOf" srcId="{E22B8E9C-497C-3D47-BB13-2E6611BE24D0}" destId="{B5A9BA11-E416-EE40-A1A4-F6860907FCDC}" srcOrd="10" destOrd="0" presId="urn:microsoft.com/office/officeart/2005/8/layout/hList1"/>
    <dgm:cxn modelId="{8E0D8945-EA04-5F42-9FF0-502DC72FD3F4}" type="presParOf" srcId="{B5A9BA11-E416-EE40-A1A4-F6860907FCDC}" destId="{BAE5D83D-20B6-AE42-A3D7-574973769C5C}" srcOrd="0" destOrd="0" presId="urn:microsoft.com/office/officeart/2005/8/layout/hList1"/>
    <dgm:cxn modelId="{7D4C5277-6A44-974A-AEE5-AE91C4A994F3}" type="presParOf" srcId="{B5A9BA11-E416-EE40-A1A4-F6860907FCDC}" destId="{AC520DAD-DA8A-554D-950F-5CF3AAA910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17D9B-4A06-4113-822F-DE84396B17C3}" type="doc">
      <dgm:prSet loTypeId="urn:microsoft.com/office/officeart/2005/8/layout/chevron1" loCatId="process" qsTypeId="urn:microsoft.com/office/officeart/2005/8/quickstyle/simple1" qsCatId="simple" csTypeId="urn:microsoft.com/office/officeart/2005/8/colors/accent1_2" csCatId="accent1" phldr="1"/>
      <dgm:spPr/>
    </dgm:pt>
    <dgm:pt modelId="{F20FEC21-77F0-4748-BEB7-A4E4D3BAE977}">
      <dgm:prSet phldrT="[Tekst]"/>
      <dgm:spPr/>
      <dgm:t>
        <a:bodyPr/>
        <a:lstStyle/>
        <a:p>
          <a:r>
            <a:rPr lang="en-GB" noProof="0" smtClean="0"/>
            <a:t>Request submission</a:t>
          </a:r>
          <a:endParaRPr lang="en-GB" noProof="0"/>
        </a:p>
      </dgm:t>
    </dgm:pt>
    <dgm:pt modelId="{9043053C-1C28-48B6-8281-CDEECDED4D18}" type="parTrans" cxnId="{EE8930CA-0E01-4DA9-A410-4CDD70B66404}">
      <dgm:prSet/>
      <dgm:spPr/>
      <dgm:t>
        <a:bodyPr/>
        <a:lstStyle/>
        <a:p>
          <a:endParaRPr lang="en-GB" noProof="0"/>
        </a:p>
      </dgm:t>
    </dgm:pt>
    <dgm:pt modelId="{1B13BB47-D35C-4E3F-895C-B1EDF1F4F243}" type="sibTrans" cxnId="{EE8930CA-0E01-4DA9-A410-4CDD70B66404}">
      <dgm:prSet/>
      <dgm:spPr/>
      <dgm:t>
        <a:bodyPr/>
        <a:lstStyle/>
        <a:p>
          <a:endParaRPr lang="en-GB" noProof="0"/>
        </a:p>
      </dgm:t>
    </dgm:pt>
    <dgm:pt modelId="{FF5750FC-A735-4A0A-B1FB-FA3A491BF7C8}">
      <dgm:prSet phldrT="[Tekst]"/>
      <dgm:spPr/>
      <dgm:t>
        <a:bodyPr/>
        <a:lstStyle/>
        <a:p>
          <a:r>
            <a:rPr lang="en-GB" noProof="0" smtClean="0"/>
            <a:t>Matchmaking</a:t>
          </a:r>
          <a:endParaRPr lang="en-GB" noProof="0"/>
        </a:p>
      </dgm:t>
    </dgm:pt>
    <dgm:pt modelId="{3C8EBF0E-37FF-4B16-B02E-D9F6EB7F029A}" type="parTrans" cxnId="{5281AEE4-1DD1-4ABD-85CC-8229E90C0EAD}">
      <dgm:prSet/>
      <dgm:spPr/>
      <dgm:t>
        <a:bodyPr/>
        <a:lstStyle/>
        <a:p>
          <a:endParaRPr lang="en-GB" noProof="0"/>
        </a:p>
      </dgm:t>
    </dgm:pt>
    <dgm:pt modelId="{44E10298-D45B-488E-9D23-64073ADA0A8A}" type="sibTrans" cxnId="{5281AEE4-1DD1-4ABD-85CC-8229E90C0EAD}">
      <dgm:prSet/>
      <dgm:spPr/>
      <dgm:t>
        <a:bodyPr/>
        <a:lstStyle/>
        <a:p>
          <a:endParaRPr lang="en-GB" noProof="0"/>
        </a:p>
      </dgm:t>
    </dgm:pt>
    <dgm:pt modelId="{C362146E-7A43-44C2-AF3E-6BC8370DA76B}">
      <dgm:prSet phldrT="[Tekst]"/>
      <dgm:spPr/>
      <dgm:t>
        <a:bodyPr/>
        <a:lstStyle/>
        <a:p>
          <a:r>
            <a:rPr lang="en-GB" noProof="0" smtClean="0"/>
            <a:t>Propose &amp;</a:t>
          </a:r>
          <a:br>
            <a:rPr lang="en-GB" noProof="0" smtClean="0"/>
          </a:br>
          <a:r>
            <a:rPr lang="en-GB" noProof="0" smtClean="0"/>
            <a:t>Sign</a:t>
          </a:r>
          <a:br>
            <a:rPr lang="en-GB" noProof="0" smtClean="0"/>
          </a:br>
          <a:r>
            <a:rPr lang="en-GB" noProof="0" smtClean="0"/>
            <a:t>OLAs</a:t>
          </a:r>
          <a:endParaRPr lang="en-GB" noProof="0"/>
        </a:p>
      </dgm:t>
    </dgm:pt>
    <dgm:pt modelId="{6A26BE8D-D0F7-47E9-8B7D-6C7AEBC269EF}" type="parTrans" cxnId="{5C046E6D-51CB-4B55-A7BE-82C8033B2185}">
      <dgm:prSet/>
      <dgm:spPr/>
      <dgm:t>
        <a:bodyPr/>
        <a:lstStyle/>
        <a:p>
          <a:endParaRPr lang="en-GB" noProof="0"/>
        </a:p>
      </dgm:t>
    </dgm:pt>
    <dgm:pt modelId="{B6D53864-4B81-4780-8604-377ADC698E79}" type="sibTrans" cxnId="{5C046E6D-51CB-4B55-A7BE-82C8033B2185}">
      <dgm:prSet/>
      <dgm:spPr/>
      <dgm:t>
        <a:bodyPr/>
        <a:lstStyle/>
        <a:p>
          <a:endParaRPr lang="en-GB" noProof="0"/>
        </a:p>
      </dgm:t>
    </dgm:pt>
    <dgm:pt modelId="{11DC445C-F69D-4944-9D37-44D2A5A3E15F}">
      <dgm:prSet phldrT="[Tekst]"/>
      <dgm:spPr/>
      <dgm:t>
        <a:bodyPr/>
        <a:lstStyle/>
        <a:p>
          <a:r>
            <a:rPr lang="en-GB" noProof="0" smtClean="0"/>
            <a:t>Creating SLA</a:t>
          </a:r>
          <a:endParaRPr lang="en-GB" noProof="0"/>
        </a:p>
      </dgm:t>
    </dgm:pt>
    <dgm:pt modelId="{973E3285-761C-4E9A-A424-44EF6192712D}" type="parTrans" cxnId="{A4B74793-7A55-4FA5-9501-BC24EA76DFDE}">
      <dgm:prSet/>
      <dgm:spPr/>
      <dgm:t>
        <a:bodyPr/>
        <a:lstStyle/>
        <a:p>
          <a:endParaRPr lang="en-GB" noProof="0"/>
        </a:p>
      </dgm:t>
    </dgm:pt>
    <dgm:pt modelId="{111BEE86-5BC9-4FFB-821D-B97E3ED14684}" type="sibTrans" cxnId="{A4B74793-7A55-4FA5-9501-BC24EA76DFDE}">
      <dgm:prSet/>
      <dgm:spPr/>
      <dgm:t>
        <a:bodyPr/>
        <a:lstStyle/>
        <a:p>
          <a:endParaRPr lang="en-GB" noProof="0"/>
        </a:p>
      </dgm:t>
    </dgm:pt>
    <dgm:pt modelId="{9B6F0671-2022-4AFB-8BAD-9C9608C11A9D}">
      <dgm:prSet phldrT="[Tekst]"/>
      <dgm:spPr/>
      <dgm:t>
        <a:bodyPr/>
        <a:lstStyle/>
        <a:p>
          <a:r>
            <a:rPr lang="en-GB" noProof="0" smtClean="0"/>
            <a:t>Propose &amp; Sign SLA</a:t>
          </a:r>
          <a:endParaRPr lang="en-GB" noProof="0"/>
        </a:p>
      </dgm:t>
    </dgm:pt>
    <dgm:pt modelId="{BAE35388-093F-431B-9E8A-C3B225B73A9A}" type="parTrans" cxnId="{C97B3BBB-F84E-4C25-8052-0DE1836C638E}">
      <dgm:prSet/>
      <dgm:spPr/>
      <dgm:t>
        <a:bodyPr/>
        <a:lstStyle/>
        <a:p>
          <a:endParaRPr lang="en-GB" noProof="0"/>
        </a:p>
      </dgm:t>
    </dgm:pt>
    <dgm:pt modelId="{5CEECED0-2AB1-47EF-8741-CA5C28B8145B}" type="sibTrans" cxnId="{C97B3BBB-F84E-4C25-8052-0DE1836C638E}">
      <dgm:prSet/>
      <dgm:spPr/>
      <dgm:t>
        <a:bodyPr/>
        <a:lstStyle/>
        <a:p>
          <a:endParaRPr lang="en-GB" noProof="0"/>
        </a:p>
      </dgm:t>
    </dgm:pt>
    <dgm:pt modelId="{FBD9F2B0-ABAD-4722-9E71-D7AC9D384062}" type="pres">
      <dgm:prSet presAssocID="{C2417D9B-4A06-4113-822F-DE84396B17C3}" presName="Name0" presStyleCnt="0">
        <dgm:presLayoutVars>
          <dgm:dir/>
          <dgm:animLvl val="lvl"/>
          <dgm:resizeHandles val="exact"/>
        </dgm:presLayoutVars>
      </dgm:prSet>
      <dgm:spPr/>
    </dgm:pt>
    <dgm:pt modelId="{72458736-0193-4040-AD76-E8A4EFA70D83}" type="pres">
      <dgm:prSet presAssocID="{F20FEC21-77F0-4748-BEB7-A4E4D3BAE977}" presName="parTxOnly" presStyleLbl="node1" presStyleIdx="0" presStyleCnt="5">
        <dgm:presLayoutVars>
          <dgm:chMax val="0"/>
          <dgm:chPref val="0"/>
          <dgm:bulletEnabled val="1"/>
        </dgm:presLayoutVars>
      </dgm:prSet>
      <dgm:spPr/>
      <dgm:t>
        <a:bodyPr/>
        <a:lstStyle/>
        <a:p>
          <a:endParaRPr lang="pl-PL"/>
        </a:p>
      </dgm:t>
    </dgm:pt>
    <dgm:pt modelId="{80DF26E6-3B79-463D-A2D3-297F7750D57E}" type="pres">
      <dgm:prSet presAssocID="{1B13BB47-D35C-4E3F-895C-B1EDF1F4F243}" presName="parTxOnlySpace" presStyleCnt="0"/>
      <dgm:spPr/>
    </dgm:pt>
    <dgm:pt modelId="{E130F6AE-7EDC-4AB7-B7E1-916C84720581}" type="pres">
      <dgm:prSet presAssocID="{FF5750FC-A735-4A0A-B1FB-FA3A491BF7C8}" presName="parTxOnly" presStyleLbl="node1" presStyleIdx="1" presStyleCnt="5">
        <dgm:presLayoutVars>
          <dgm:chMax val="0"/>
          <dgm:chPref val="0"/>
          <dgm:bulletEnabled val="1"/>
        </dgm:presLayoutVars>
      </dgm:prSet>
      <dgm:spPr/>
      <dgm:t>
        <a:bodyPr/>
        <a:lstStyle/>
        <a:p>
          <a:endParaRPr lang="pl-PL"/>
        </a:p>
      </dgm:t>
    </dgm:pt>
    <dgm:pt modelId="{D532D86C-4864-45AF-A4C8-230CA5A10D50}" type="pres">
      <dgm:prSet presAssocID="{44E10298-D45B-488E-9D23-64073ADA0A8A}" presName="parTxOnlySpace" presStyleCnt="0"/>
      <dgm:spPr/>
    </dgm:pt>
    <dgm:pt modelId="{0C956212-C20F-4FE4-BC80-BB307C0A7094}" type="pres">
      <dgm:prSet presAssocID="{C362146E-7A43-44C2-AF3E-6BC8370DA76B}" presName="parTxOnly" presStyleLbl="node1" presStyleIdx="2" presStyleCnt="5">
        <dgm:presLayoutVars>
          <dgm:chMax val="0"/>
          <dgm:chPref val="0"/>
          <dgm:bulletEnabled val="1"/>
        </dgm:presLayoutVars>
      </dgm:prSet>
      <dgm:spPr/>
      <dgm:t>
        <a:bodyPr/>
        <a:lstStyle/>
        <a:p>
          <a:endParaRPr lang="pl-PL"/>
        </a:p>
      </dgm:t>
    </dgm:pt>
    <dgm:pt modelId="{B44C3ADF-E0BA-4CC7-8078-BDA979F2578B}" type="pres">
      <dgm:prSet presAssocID="{B6D53864-4B81-4780-8604-377ADC698E79}" presName="parTxOnlySpace" presStyleCnt="0"/>
      <dgm:spPr/>
    </dgm:pt>
    <dgm:pt modelId="{0B070BFA-FBE8-40B3-BAEB-5FA39B33A31E}" type="pres">
      <dgm:prSet presAssocID="{11DC445C-F69D-4944-9D37-44D2A5A3E15F}" presName="parTxOnly" presStyleLbl="node1" presStyleIdx="3" presStyleCnt="5">
        <dgm:presLayoutVars>
          <dgm:chMax val="0"/>
          <dgm:chPref val="0"/>
          <dgm:bulletEnabled val="1"/>
        </dgm:presLayoutVars>
      </dgm:prSet>
      <dgm:spPr/>
      <dgm:t>
        <a:bodyPr/>
        <a:lstStyle/>
        <a:p>
          <a:endParaRPr lang="pl-PL"/>
        </a:p>
      </dgm:t>
    </dgm:pt>
    <dgm:pt modelId="{1FCFABE0-7ABC-453C-AACD-A372F407A5B8}" type="pres">
      <dgm:prSet presAssocID="{111BEE86-5BC9-4FFB-821D-B97E3ED14684}" presName="parTxOnlySpace" presStyleCnt="0"/>
      <dgm:spPr/>
    </dgm:pt>
    <dgm:pt modelId="{72DD6D07-2B3F-45D7-A5CF-5CC98406802F}" type="pres">
      <dgm:prSet presAssocID="{9B6F0671-2022-4AFB-8BAD-9C9608C11A9D}" presName="parTxOnly" presStyleLbl="node1" presStyleIdx="4" presStyleCnt="5">
        <dgm:presLayoutVars>
          <dgm:chMax val="0"/>
          <dgm:chPref val="0"/>
          <dgm:bulletEnabled val="1"/>
        </dgm:presLayoutVars>
      </dgm:prSet>
      <dgm:spPr/>
      <dgm:t>
        <a:bodyPr/>
        <a:lstStyle/>
        <a:p>
          <a:endParaRPr lang="pl-PL"/>
        </a:p>
      </dgm:t>
    </dgm:pt>
  </dgm:ptLst>
  <dgm:cxnLst>
    <dgm:cxn modelId="{5281AEE4-1DD1-4ABD-85CC-8229E90C0EAD}" srcId="{C2417D9B-4A06-4113-822F-DE84396B17C3}" destId="{FF5750FC-A735-4A0A-B1FB-FA3A491BF7C8}" srcOrd="1" destOrd="0" parTransId="{3C8EBF0E-37FF-4B16-B02E-D9F6EB7F029A}" sibTransId="{44E10298-D45B-488E-9D23-64073ADA0A8A}"/>
    <dgm:cxn modelId="{5B99B9E4-62C7-F349-A46B-5A8E3063AA86}" type="presOf" srcId="{11DC445C-F69D-4944-9D37-44D2A5A3E15F}" destId="{0B070BFA-FBE8-40B3-BAEB-5FA39B33A31E}" srcOrd="0" destOrd="0" presId="urn:microsoft.com/office/officeart/2005/8/layout/chevron1"/>
    <dgm:cxn modelId="{5C046E6D-51CB-4B55-A7BE-82C8033B2185}" srcId="{C2417D9B-4A06-4113-822F-DE84396B17C3}" destId="{C362146E-7A43-44C2-AF3E-6BC8370DA76B}" srcOrd="2" destOrd="0" parTransId="{6A26BE8D-D0F7-47E9-8B7D-6C7AEBC269EF}" sibTransId="{B6D53864-4B81-4780-8604-377ADC698E79}"/>
    <dgm:cxn modelId="{96B4D0F0-CDD1-8546-8903-9C042EEC0723}" type="presOf" srcId="{9B6F0671-2022-4AFB-8BAD-9C9608C11A9D}" destId="{72DD6D07-2B3F-45D7-A5CF-5CC98406802F}" srcOrd="0" destOrd="0" presId="urn:microsoft.com/office/officeart/2005/8/layout/chevron1"/>
    <dgm:cxn modelId="{AF96403A-BC5A-0C41-A495-EEB168AA3A26}" type="presOf" srcId="{FF5750FC-A735-4A0A-B1FB-FA3A491BF7C8}" destId="{E130F6AE-7EDC-4AB7-B7E1-916C84720581}" srcOrd="0" destOrd="0" presId="urn:microsoft.com/office/officeart/2005/8/layout/chevron1"/>
    <dgm:cxn modelId="{EE8930CA-0E01-4DA9-A410-4CDD70B66404}" srcId="{C2417D9B-4A06-4113-822F-DE84396B17C3}" destId="{F20FEC21-77F0-4748-BEB7-A4E4D3BAE977}" srcOrd="0" destOrd="0" parTransId="{9043053C-1C28-48B6-8281-CDEECDED4D18}" sibTransId="{1B13BB47-D35C-4E3F-895C-B1EDF1F4F243}"/>
    <dgm:cxn modelId="{A4B74793-7A55-4FA5-9501-BC24EA76DFDE}" srcId="{C2417D9B-4A06-4113-822F-DE84396B17C3}" destId="{11DC445C-F69D-4944-9D37-44D2A5A3E15F}" srcOrd="3" destOrd="0" parTransId="{973E3285-761C-4E9A-A424-44EF6192712D}" sibTransId="{111BEE86-5BC9-4FFB-821D-B97E3ED14684}"/>
    <dgm:cxn modelId="{49EE9729-31C7-8746-984F-C7F5242BFBDB}" type="presOf" srcId="{C2417D9B-4A06-4113-822F-DE84396B17C3}" destId="{FBD9F2B0-ABAD-4722-9E71-D7AC9D384062}" srcOrd="0" destOrd="0" presId="urn:microsoft.com/office/officeart/2005/8/layout/chevron1"/>
    <dgm:cxn modelId="{081BC674-B18A-9F46-A211-2B048FF4AE6F}" type="presOf" srcId="{C362146E-7A43-44C2-AF3E-6BC8370DA76B}" destId="{0C956212-C20F-4FE4-BC80-BB307C0A7094}" srcOrd="0" destOrd="0" presId="urn:microsoft.com/office/officeart/2005/8/layout/chevron1"/>
    <dgm:cxn modelId="{C97B3BBB-F84E-4C25-8052-0DE1836C638E}" srcId="{C2417D9B-4A06-4113-822F-DE84396B17C3}" destId="{9B6F0671-2022-4AFB-8BAD-9C9608C11A9D}" srcOrd="4" destOrd="0" parTransId="{BAE35388-093F-431B-9E8A-C3B225B73A9A}" sibTransId="{5CEECED0-2AB1-47EF-8741-CA5C28B8145B}"/>
    <dgm:cxn modelId="{A8621E6B-6354-834D-8CA9-3DF2A3FD2996}" type="presOf" srcId="{F20FEC21-77F0-4748-BEB7-A4E4D3BAE977}" destId="{72458736-0193-4040-AD76-E8A4EFA70D83}" srcOrd="0" destOrd="0" presId="urn:microsoft.com/office/officeart/2005/8/layout/chevron1"/>
    <dgm:cxn modelId="{83F1DD6B-5540-3C46-A69F-1DF81048F67D}" type="presParOf" srcId="{FBD9F2B0-ABAD-4722-9E71-D7AC9D384062}" destId="{72458736-0193-4040-AD76-E8A4EFA70D83}" srcOrd="0" destOrd="0" presId="urn:microsoft.com/office/officeart/2005/8/layout/chevron1"/>
    <dgm:cxn modelId="{7959ABF3-63C7-7E45-B6F2-A36EE71D7128}" type="presParOf" srcId="{FBD9F2B0-ABAD-4722-9E71-D7AC9D384062}" destId="{80DF26E6-3B79-463D-A2D3-297F7750D57E}" srcOrd="1" destOrd="0" presId="urn:microsoft.com/office/officeart/2005/8/layout/chevron1"/>
    <dgm:cxn modelId="{F40A7430-168E-5948-870B-3BA9B376E2AB}" type="presParOf" srcId="{FBD9F2B0-ABAD-4722-9E71-D7AC9D384062}" destId="{E130F6AE-7EDC-4AB7-B7E1-916C84720581}" srcOrd="2" destOrd="0" presId="urn:microsoft.com/office/officeart/2005/8/layout/chevron1"/>
    <dgm:cxn modelId="{0636BAEB-90C0-D342-B109-1DEA232F594A}" type="presParOf" srcId="{FBD9F2B0-ABAD-4722-9E71-D7AC9D384062}" destId="{D532D86C-4864-45AF-A4C8-230CA5A10D50}" srcOrd="3" destOrd="0" presId="urn:microsoft.com/office/officeart/2005/8/layout/chevron1"/>
    <dgm:cxn modelId="{0208F4A7-5079-204F-BA25-9E21E1C0C4D6}" type="presParOf" srcId="{FBD9F2B0-ABAD-4722-9E71-D7AC9D384062}" destId="{0C956212-C20F-4FE4-BC80-BB307C0A7094}" srcOrd="4" destOrd="0" presId="urn:microsoft.com/office/officeart/2005/8/layout/chevron1"/>
    <dgm:cxn modelId="{625EB47F-72B5-1F4D-B8F2-8ACDA09C64DC}" type="presParOf" srcId="{FBD9F2B0-ABAD-4722-9E71-D7AC9D384062}" destId="{B44C3ADF-E0BA-4CC7-8078-BDA979F2578B}" srcOrd="5" destOrd="0" presId="urn:microsoft.com/office/officeart/2005/8/layout/chevron1"/>
    <dgm:cxn modelId="{9BD352B4-D6A2-AA40-BE19-6D38C389BD99}" type="presParOf" srcId="{FBD9F2B0-ABAD-4722-9E71-D7AC9D384062}" destId="{0B070BFA-FBE8-40B3-BAEB-5FA39B33A31E}" srcOrd="6" destOrd="0" presId="urn:microsoft.com/office/officeart/2005/8/layout/chevron1"/>
    <dgm:cxn modelId="{4652B985-5933-4B45-BCBD-8C93C270EEE5}" type="presParOf" srcId="{FBD9F2B0-ABAD-4722-9E71-D7AC9D384062}" destId="{1FCFABE0-7ABC-453C-AACD-A372F407A5B8}" srcOrd="7" destOrd="0" presId="urn:microsoft.com/office/officeart/2005/8/layout/chevron1"/>
    <dgm:cxn modelId="{09A7B17C-F81F-6E46-B91F-B954E33240E5}" type="presParOf" srcId="{FBD9F2B0-ABAD-4722-9E71-D7AC9D384062}" destId="{72DD6D07-2B3F-45D7-A5CF-5CC98406802F}"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47E69-3EF0-AB4A-99B8-1F9D7701CFE6}">
      <dsp:nvSpPr>
        <dsp:cNvPr id="0" name=""/>
        <dsp:cNvSpPr/>
      </dsp:nvSpPr>
      <dsp:spPr>
        <a:xfrm>
          <a:off x="2506" y="524448"/>
          <a:ext cx="1331937" cy="50443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dirty="0" smtClean="0"/>
            <a:t>Coordination</a:t>
          </a:r>
          <a:endParaRPr lang="en-GB" sz="1400" kern="1200" noProof="0" dirty="0"/>
        </a:p>
      </dsp:txBody>
      <dsp:txXfrm>
        <a:off x="2506" y="524448"/>
        <a:ext cx="1331937" cy="504430"/>
      </dsp:txXfrm>
    </dsp:sp>
    <dsp:sp modelId="{EAF38A24-E0E1-D947-9C13-DB8F4A625B96}">
      <dsp:nvSpPr>
        <dsp:cNvPr id="0" name=""/>
        <dsp:cNvSpPr/>
      </dsp:nvSpPr>
      <dsp:spPr>
        <a:xfrm>
          <a:off x="2506" y="1028878"/>
          <a:ext cx="1331937" cy="305518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Project and Programme Management</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Operations Coordination</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dirty="0" smtClean="0"/>
            <a:t>Technology Coordination</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Security Coordination</a:t>
          </a:r>
          <a:endParaRPr lang="en-GB" sz="1400" b="0" kern="1200" noProof="0" dirty="0"/>
        </a:p>
      </dsp:txBody>
      <dsp:txXfrm>
        <a:off x="2506" y="1028878"/>
        <a:ext cx="1331937" cy="3055184"/>
      </dsp:txXfrm>
    </dsp:sp>
    <dsp:sp modelId="{B7DFD2C2-F204-8D41-A7E4-1D88CF6BA76D}">
      <dsp:nvSpPr>
        <dsp:cNvPr id="0" name=""/>
        <dsp:cNvSpPr/>
      </dsp:nvSpPr>
      <dsp:spPr>
        <a:xfrm>
          <a:off x="1520915" y="524448"/>
          <a:ext cx="1331937" cy="50443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dirty="0" smtClean="0"/>
            <a:t>Consulting and Support</a:t>
          </a:r>
          <a:endParaRPr lang="en-GB" sz="1400" kern="1200" noProof="0" dirty="0"/>
        </a:p>
      </dsp:txBody>
      <dsp:txXfrm>
        <a:off x="1520915" y="524448"/>
        <a:ext cx="1331937" cy="504430"/>
      </dsp:txXfrm>
    </dsp:sp>
    <dsp:sp modelId="{025465E3-1E96-6547-B09B-4CB4CFD3511F}">
      <dsp:nvSpPr>
        <dsp:cNvPr id="0" name=""/>
        <dsp:cNvSpPr/>
      </dsp:nvSpPr>
      <dsp:spPr>
        <a:xfrm>
          <a:off x="1520915" y="1028878"/>
          <a:ext cx="1331937" cy="305518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Governance &amp; Project Consultancy </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Strategy &amp; Policy Decision Support</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dirty="0" smtClean="0"/>
            <a:t>Policy Development</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Technical Consultancy and Support</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smtClean="0"/>
            <a:t>Helpdesk Support</a:t>
          </a:r>
          <a:endParaRPr lang="en-GB" sz="1400" kern="1200" noProof="0"/>
        </a:p>
      </dsp:txBody>
      <dsp:txXfrm>
        <a:off x="1520915" y="1028878"/>
        <a:ext cx="1331937" cy="3055184"/>
      </dsp:txXfrm>
    </dsp:sp>
    <dsp:sp modelId="{7D92B7AB-B7D8-6C4B-821E-93DD00C7FD9C}">
      <dsp:nvSpPr>
        <dsp:cNvPr id="0" name=""/>
        <dsp:cNvSpPr/>
      </dsp:nvSpPr>
      <dsp:spPr>
        <a:xfrm>
          <a:off x="3039323" y="524448"/>
          <a:ext cx="1331937" cy="50443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smtClean="0"/>
            <a:t>Marketing and Outreach</a:t>
          </a:r>
          <a:endParaRPr lang="en-GB" sz="1400" kern="1200" noProof="0"/>
        </a:p>
      </dsp:txBody>
      <dsp:txXfrm>
        <a:off x="3039323" y="524448"/>
        <a:ext cx="1331937" cy="504430"/>
      </dsp:txXfrm>
    </dsp:sp>
    <dsp:sp modelId="{34363548-64D3-384B-A2E4-6E04BFC22BE4}">
      <dsp:nvSpPr>
        <dsp:cNvPr id="0" name=""/>
        <dsp:cNvSpPr/>
      </dsp:nvSpPr>
      <dsp:spPr>
        <a:xfrm>
          <a:off x="3039323" y="1028878"/>
          <a:ext cx="1331937" cy="305518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smtClean="0"/>
            <a:t>Marketing</a:t>
          </a:r>
          <a:endParaRPr lang="en-GB" sz="1400" kern="1200" noProof="0"/>
        </a:p>
        <a:p>
          <a:pPr marL="114300" lvl="1" indent="-114300" algn="l" defTabSz="622300" rtl="0">
            <a:lnSpc>
              <a:spcPct val="90000"/>
            </a:lnSpc>
            <a:spcBef>
              <a:spcPct val="0"/>
            </a:spcBef>
            <a:spcAft>
              <a:spcPct val="15000"/>
            </a:spcAft>
            <a:buChar char="••"/>
          </a:pPr>
          <a:r>
            <a:rPr lang="en-GB" sz="1400" b="0" kern="1200" noProof="0" dirty="0" smtClean="0"/>
            <a:t>Outreach</a:t>
          </a:r>
          <a:endParaRPr lang="en-GB" sz="1400" b="0" kern="1200" noProof="0" dirty="0"/>
        </a:p>
      </dsp:txBody>
      <dsp:txXfrm>
        <a:off x="3039323" y="1028878"/>
        <a:ext cx="1331937" cy="3055184"/>
      </dsp:txXfrm>
    </dsp:sp>
    <dsp:sp modelId="{063C707F-EAED-FF47-A200-60BB6320BFAB}">
      <dsp:nvSpPr>
        <dsp:cNvPr id="0" name=""/>
        <dsp:cNvSpPr/>
      </dsp:nvSpPr>
      <dsp:spPr>
        <a:xfrm>
          <a:off x="4557731" y="524448"/>
          <a:ext cx="1331937" cy="50443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smtClean="0"/>
            <a:t>Software and Services</a:t>
          </a:r>
        </a:p>
      </dsp:txBody>
      <dsp:txXfrm>
        <a:off x="4557731" y="524448"/>
        <a:ext cx="1331937" cy="504430"/>
      </dsp:txXfrm>
    </dsp:sp>
    <dsp:sp modelId="{B156E3C6-41D6-9942-BAF6-FABB06194C21}">
      <dsp:nvSpPr>
        <dsp:cNvPr id="0" name=""/>
        <dsp:cNvSpPr/>
      </dsp:nvSpPr>
      <dsp:spPr>
        <a:xfrm>
          <a:off x="4557731" y="1028878"/>
          <a:ext cx="1331937" cy="3055184"/>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smtClean="0"/>
            <a:t>Federated Operations</a:t>
          </a:r>
        </a:p>
        <a:p>
          <a:pPr marL="114300" lvl="1" indent="-114300" algn="l" defTabSz="622300" rtl="0">
            <a:lnSpc>
              <a:spcPct val="90000"/>
            </a:lnSpc>
            <a:spcBef>
              <a:spcPct val="0"/>
            </a:spcBef>
            <a:spcAft>
              <a:spcPct val="15000"/>
            </a:spcAft>
            <a:buChar char="••"/>
          </a:pPr>
          <a:r>
            <a:rPr lang="en-GB" sz="1400" b="0" kern="1200" noProof="0" dirty="0" smtClean="0"/>
            <a:t>Repository of Validated Software</a:t>
          </a:r>
        </a:p>
        <a:p>
          <a:pPr marL="114300" lvl="1" indent="-114300" algn="l" defTabSz="622300" rtl="0">
            <a:lnSpc>
              <a:spcPct val="90000"/>
            </a:lnSpc>
            <a:spcBef>
              <a:spcPct val="0"/>
            </a:spcBef>
            <a:spcAft>
              <a:spcPct val="15000"/>
            </a:spcAft>
            <a:buChar char="••"/>
          </a:pPr>
          <a:r>
            <a:rPr lang="en-GB" sz="1400" kern="1200" noProof="0" dirty="0" smtClean="0"/>
            <a:t>Applications Database</a:t>
          </a:r>
        </a:p>
        <a:p>
          <a:pPr marL="114300" lvl="1" indent="-114300" algn="l" defTabSz="622300" rtl="0">
            <a:lnSpc>
              <a:spcPct val="90000"/>
            </a:lnSpc>
            <a:spcBef>
              <a:spcPct val="0"/>
            </a:spcBef>
            <a:spcAft>
              <a:spcPct val="15000"/>
            </a:spcAft>
            <a:buChar char="••"/>
          </a:pPr>
          <a:r>
            <a:rPr lang="en-GB" sz="1400" b="0" kern="1200" noProof="0" dirty="0" smtClean="0"/>
            <a:t>Training Marketplace</a:t>
          </a:r>
        </a:p>
      </dsp:txBody>
      <dsp:txXfrm>
        <a:off x="4557731" y="1028878"/>
        <a:ext cx="1331937" cy="3055184"/>
      </dsp:txXfrm>
    </dsp:sp>
    <dsp:sp modelId="{C2828393-C514-BA47-970A-C9334D08450E}">
      <dsp:nvSpPr>
        <dsp:cNvPr id="0" name=""/>
        <dsp:cNvSpPr/>
      </dsp:nvSpPr>
      <dsp:spPr>
        <a:xfrm>
          <a:off x="6076139" y="524448"/>
          <a:ext cx="1331937" cy="5044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b="0" kern="1200" noProof="0" dirty="0" smtClean="0"/>
            <a:t>HTC Platform</a:t>
          </a:r>
        </a:p>
      </dsp:txBody>
      <dsp:txXfrm>
        <a:off x="6076139" y="524448"/>
        <a:ext cx="1331937" cy="504430"/>
      </dsp:txXfrm>
    </dsp:sp>
    <dsp:sp modelId="{25A53575-203C-AC40-9F21-7E73D2196CD8}">
      <dsp:nvSpPr>
        <dsp:cNvPr id="0" name=""/>
        <dsp:cNvSpPr/>
      </dsp:nvSpPr>
      <dsp:spPr>
        <a:xfrm>
          <a:off x="6076139" y="1028878"/>
          <a:ext cx="1331937" cy="3055184"/>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Grid Compute</a:t>
          </a:r>
          <a:endParaRPr lang="en-GB" sz="1400" b="0" kern="1200" noProof="0" dirty="0" smtClean="0"/>
        </a:p>
        <a:p>
          <a:pPr marL="114300" lvl="1" indent="-114300" algn="l" defTabSz="622300" rtl="0">
            <a:lnSpc>
              <a:spcPct val="90000"/>
            </a:lnSpc>
            <a:spcBef>
              <a:spcPct val="0"/>
            </a:spcBef>
            <a:spcAft>
              <a:spcPct val="15000"/>
            </a:spcAft>
            <a:buChar char="••"/>
          </a:pPr>
          <a:r>
            <a:rPr lang="en-GB" sz="1400" b="0" kern="1200" noProof="0" dirty="0" smtClean="0"/>
            <a:t>Grid Storage</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dirty="0" smtClean="0"/>
            <a:t>File Transfer</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File Metadata Catalogue</a:t>
          </a:r>
          <a:endParaRPr lang="en-GB" sz="1400" b="0" kern="1200" noProof="0" dirty="0"/>
        </a:p>
      </dsp:txBody>
      <dsp:txXfrm>
        <a:off x="6076139" y="1028878"/>
        <a:ext cx="1331937" cy="3055184"/>
      </dsp:txXfrm>
    </dsp:sp>
    <dsp:sp modelId="{BAE5D83D-20B6-AE42-A3D7-574973769C5C}">
      <dsp:nvSpPr>
        <dsp:cNvPr id="0" name=""/>
        <dsp:cNvSpPr/>
      </dsp:nvSpPr>
      <dsp:spPr>
        <a:xfrm>
          <a:off x="7594548" y="524448"/>
          <a:ext cx="1331937" cy="50443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b="0" kern="1200" noProof="0" dirty="0" smtClean="0"/>
            <a:t>Cloud Platform</a:t>
          </a:r>
          <a:endParaRPr lang="en-GB" sz="1400" b="0" kern="1200" noProof="0" dirty="0"/>
        </a:p>
      </dsp:txBody>
      <dsp:txXfrm>
        <a:off x="7594548" y="524448"/>
        <a:ext cx="1331937" cy="504430"/>
      </dsp:txXfrm>
    </dsp:sp>
    <dsp:sp modelId="{AC520DAD-DA8A-554D-950F-5CF3AAA910F9}">
      <dsp:nvSpPr>
        <dsp:cNvPr id="0" name=""/>
        <dsp:cNvSpPr/>
      </dsp:nvSpPr>
      <dsp:spPr>
        <a:xfrm>
          <a:off x="7594548" y="1028878"/>
          <a:ext cx="1331937" cy="305518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Cloud Compute</a:t>
          </a:r>
          <a:endParaRPr lang="en-GB" sz="1400" b="0" kern="1200" noProof="0" dirty="0"/>
        </a:p>
        <a:p>
          <a:pPr marL="114300" lvl="1" indent="-114300" algn="l" defTabSz="622300" rtl="0">
            <a:lnSpc>
              <a:spcPct val="90000"/>
            </a:lnSpc>
            <a:spcBef>
              <a:spcPct val="0"/>
            </a:spcBef>
            <a:spcAft>
              <a:spcPct val="15000"/>
            </a:spcAft>
            <a:buChar char="••"/>
          </a:pPr>
          <a:r>
            <a:rPr lang="en-GB" sz="1400" b="0" kern="1200" noProof="0" dirty="0" smtClean="0"/>
            <a:t>Cloud Storage</a:t>
          </a:r>
          <a:endParaRPr lang="en-GB" sz="1400" b="0" kern="1200" noProof="0" dirty="0"/>
        </a:p>
        <a:p>
          <a:pPr marL="114300" lvl="1" indent="-114300" algn="l" defTabSz="622300" rtl="0">
            <a:lnSpc>
              <a:spcPct val="90000"/>
            </a:lnSpc>
            <a:spcBef>
              <a:spcPct val="0"/>
            </a:spcBef>
            <a:spcAft>
              <a:spcPct val="15000"/>
            </a:spcAft>
            <a:buChar char="••"/>
          </a:pPr>
          <a:r>
            <a:rPr lang="en-GB" sz="1400" b="0" kern="1200" noProof="0" smtClean="0"/>
            <a:t>Virtual Appliance Marketplace</a:t>
          </a:r>
          <a:endParaRPr lang="en-GB" sz="1400" b="0" kern="1200" noProof="0" dirty="0"/>
        </a:p>
      </dsp:txBody>
      <dsp:txXfrm>
        <a:off x="7594548" y="1028878"/>
        <a:ext cx="1331937" cy="3055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58736-0193-4040-AD76-E8A4EFA70D83}">
      <dsp:nvSpPr>
        <dsp:cNvPr id="0" name=""/>
        <dsp:cNvSpPr/>
      </dsp:nvSpPr>
      <dsp:spPr>
        <a:xfrm>
          <a:off x="2191" y="7454"/>
          <a:ext cx="1950435" cy="7801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noProof="0" smtClean="0"/>
            <a:t>Request submission</a:t>
          </a:r>
          <a:endParaRPr lang="en-GB" sz="1500" kern="1200" noProof="0"/>
        </a:p>
      </dsp:txBody>
      <dsp:txXfrm>
        <a:off x="392278" y="7454"/>
        <a:ext cx="1170261" cy="780174"/>
      </dsp:txXfrm>
    </dsp:sp>
    <dsp:sp modelId="{E130F6AE-7EDC-4AB7-B7E1-916C84720581}">
      <dsp:nvSpPr>
        <dsp:cNvPr id="0" name=""/>
        <dsp:cNvSpPr/>
      </dsp:nvSpPr>
      <dsp:spPr>
        <a:xfrm>
          <a:off x="1757583" y="7454"/>
          <a:ext cx="1950435" cy="7801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noProof="0" smtClean="0"/>
            <a:t>Matchmaking</a:t>
          </a:r>
          <a:endParaRPr lang="en-GB" sz="1500" kern="1200" noProof="0"/>
        </a:p>
      </dsp:txBody>
      <dsp:txXfrm>
        <a:off x="2147670" y="7454"/>
        <a:ext cx="1170261" cy="780174"/>
      </dsp:txXfrm>
    </dsp:sp>
    <dsp:sp modelId="{0C956212-C20F-4FE4-BC80-BB307C0A7094}">
      <dsp:nvSpPr>
        <dsp:cNvPr id="0" name=""/>
        <dsp:cNvSpPr/>
      </dsp:nvSpPr>
      <dsp:spPr>
        <a:xfrm>
          <a:off x="3512976" y="7454"/>
          <a:ext cx="1950435" cy="7801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noProof="0" smtClean="0"/>
            <a:t>Propose &amp;</a:t>
          </a:r>
          <a:br>
            <a:rPr lang="en-GB" sz="1500" kern="1200" noProof="0" smtClean="0"/>
          </a:br>
          <a:r>
            <a:rPr lang="en-GB" sz="1500" kern="1200" noProof="0" smtClean="0"/>
            <a:t>Sign</a:t>
          </a:r>
          <a:br>
            <a:rPr lang="en-GB" sz="1500" kern="1200" noProof="0" smtClean="0"/>
          </a:br>
          <a:r>
            <a:rPr lang="en-GB" sz="1500" kern="1200" noProof="0" smtClean="0"/>
            <a:t>OLAs</a:t>
          </a:r>
          <a:endParaRPr lang="en-GB" sz="1500" kern="1200" noProof="0"/>
        </a:p>
      </dsp:txBody>
      <dsp:txXfrm>
        <a:off x="3903063" y="7454"/>
        <a:ext cx="1170261" cy="780174"/>
      </dsp:txXfrm>
    </dsp:sp>
    <dsp:sp modelId="{0B070BFA-FBE8-40B3-BAEB-5FA39B33A31E}">
      <dsp:nvSpPr>
        <dsp:cNvPr id="0" name=""/>
        <dsp:cNvSpPr/>
      </dsp:nvSpPr>
      <dsp:spPr>
        <a:xfrm>
          <a:off x="5268368" y="7454"/>
          <a:ext cx="1950435" cy="7801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noProof="0" smtClean="0"/>
            <a:t>Creating SLA</a:t>
          </a:r>
          <a:endParaRPr lang="en-GB" sz="1500" kern="1200" noProof="0"/>
        </a:p>
      </dsp:txBody>
      <dsp:txXfrm>
        <a:off x="5658455" y="7454"/>
        <a:ext cx="1170261" cy="780174"/>
      </dsp:txXfrm>
    </dsp:sp>
    <dsp:sp modelId="{72DD6D07-2B3F-45D7-A5CF-5CC98406802F}">
      <dsp:nvSpPr>
        <dsp:cNvPr id="0" name=""/>
        <dsp:cNvSpPr/>
      </dsp:nvSpPr>
      <dsp:spPr>
        <a:xfrm>
          <a:off x="7023760" y="7454"/>
          <a:ext cx="1950435" cy="7801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noProof="0" smtClean="0"/>
            <a:t>Propose &amp; Sign SLA</a:t>
          </a:r>
          <a:endParaRPr lang="en-GB" sz="1500" kern="1200" noProof="0"/>
        </a:p>
      </dsp:txBody>
      <dsp:txXfrm>
        <a:off x="7413847" y="7454"/>
        <a:ext cx="1170261" cy="7801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18/05/15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18/05/15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17323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pay-for-use proof of concept, which was based on a policy paper, started in early 2014 on a best effort basis, which was the supported with </a:t>
            </a:r>
          </a:p>
          <a:p>
            <a:r>
              <a:rPr lang="en-US" baseline="0" dirty="0" smtClean="0"/>
              <a:t>Dedicated effort within the revised Dow from May to Dec.</a:t>
            </a:r>
          </a:p>
          <a:p>
            <a:r>
              <a:rPr lang="en-US" baseline="0" dirty="0" smtClean="0"/>
              <a:t>The main objectives pick out key words)</a:t>
            </a:r>
          </a:p>
          <a:p>
            <a:r>
              <a:rPr lang="en-US" baseline="0" dirty="0" smtClean="0"/>
              <a:t>The final report was produced, which you will have received the executive summary, with a link to a full report, as a means for self-reflection over what was done and to have a record of activities as a foundation for continued activities in 2015.</a:t>
            </a:r>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103630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any stage of the process,</a:t>
            </a:r>
            <a:r>
              <a:rPr lang="en-US" baseline="0" dirty="0" smtClean="0"/>
              <a:t> you can download the SLA that has automatically generated information – level a detail will depend on what stage of the process you are in</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428743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order to optimize the resources, we started by creating a general scenario from providing prices, accounting for them, etc. so we can easily identified what tool we already had that could be used, and what changes or development would be needed.</a:t>
            </a:r>
            <a:endParaRPr lang="en-GB" dirty="0" smtClean="0"/>
          </a:p>
          <a:p>
            <a:r>
              <a:rPr lang="en-GB" dirty="0" smtClean="0"/>
              <a:t>Currently, the</a:t>
            </a:r>
            <a:r>
              <a:rPr lang="en-GB" baseline="0" dirty="0" smtClean="0"/>
              <a:t> broker plays a support role, but…</a:t>
            </a: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15</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user interface</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16</a:t>
            </a:fld>
            <a:endParaRPr lang="en-US"/>
          </a:p>
        </p:txBody>
      </p:sp>
    </p:spTree>
    <p:extLst>
      <p:ext uri="{BB962C8B-B14F-4D97-AF65-F5344CB8AC3E}">
        <p14:creationId xmlns:p14="http://schemas.microsoft.com/office/powerpoint/2010/main" val="10712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6"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SLAs and P4U in e-GRANT – SLM Session – EGI Conf’15</a:t>
            </a:r>
          </a:p>
          <a:p>
            <a:r>
              <a:rPr lang="en-GB" dirty="0" smtClean="0"/>
              <a:t>20 May 2015 - Lisbon</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SLAs and P4U in e-GRANT – SLM Session – EGI Conf’15</a:t>
            </a:r>
          </a:p>
          <a:p>
            <a:r>
              <a:rPr lang="en-GB" dirty="0" smtClean="0"/>
              <a:t>20 May 2015 - Lisbon</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9" name="Footer Placeholder 6"/>
          <p:cNvSpPr>
            <a:spLocks noGrp="1"/>
          </p:cNvSpPr>
          <p:nvPr>
            <p:ph type="ftr" sz="quarter" idx="10"/>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SLAs and P4U in e-GRANT – SLM Session – EGI Conf’15</a:t>
            </a:r>
          </a:p>
          <a:p>
            <a:r>
              <a:rPr lang="en-GB" dirty="0" smtClean="0"/>
              <a:t>20 May 2015 - Lisbon</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412776"/>
            <a:ext cx="8075612"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6"/>
          <p:cNvSpPr>
            <a:spLocks noGrp="1"/>
          </p:cNvSpPr>
          <p:nvPr>
            <p:ph type="ftr" sz="quarter" idx="10"/>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SLAs and P4U in e-GRANT – SLM Session – EGI Conf’15</a:t>
            </a:r>
          </a:p>
          <a:p>
            <a:r>
              <a:rPr lang="en-GB" dirty="0" smtClean="0"/>
              <a:t>20 May 2015 - Lisbon</a:t>
            </a:r>
            <a:endParaRPr lang="en-GB" dirty="0"/>
          </a:p>
        </p:txBody>
      </p:sp>
      <p:sp>
        <p:nvSpPr>
          <p:cNvPr id="9"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Tree>
    <p:extLst>
      <p:ext uri="{BB962C8B-B14F-4D97-AF65-F5344CB8AC3E}">
        <p14:creationId xmlns:p14="http://schemas.microsoft.com/office/powerpoint/2010/main" val="293177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49234" cy="253916"/>
          </a:xfrm>
          <a:prstGeom prst="rect">
            <a:avLst/>
          </a:prstGeom>
          <a:noFill/>
        </p:spPr>
        <p:txBody>
          <a:bodyPr wrap="none" rtlCol="0">
            <a:spAutoFit/>
          </a:bodyPr>
          <a:lstStyle/>
          <a:p>
            <a:fld id="{372553E7-13AD-41CB-B8D3-4C5279D6D1DB}" type="slidenum">
              <a:rPr lang="nl-NL" sz="105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SLAs and P4U in e-GRANT – SLM Session – EGI Conf’15</a:t>
            </a:r>
          </a:p>
          <a:p>
            <a:r>
              <a:rPr lang="en-GB" dirty="0" smtClean="0"/>
              <a:t>20 May 2015 - Lisbon</a:t>
            </a:r>
            <a:endParaRPr lang="en-GB" dirty="0"/>
          </a:p>
        </p:txBody>
      </p:sp>
      <p:sp>
        <p:nvSpPr>
          <p:cNvPr id="9" name="Tekstvak 21"/>
          <p:cNvSpPr txBox="1"/>
          <p:nvPr/>
        </p:nvSpPr>
        <p:spPr>
          <a:xfrm>
            <a:off x="113015" y="6487452"/>
            <a:ext cx="858585" cy="253916"/>
          </a:xfrm>
          <a:prstGeom prst="rect">
            <a:avLst/>
          </a:prstGeom>
          <a:noFill/>
        </p:spPr>
        <p:txBody>
          <a:bodyPr wrap="none" rtlCol="0">
            <a:spAutoFit/>
          </a:bodyPr>
          <a:lstStyle/>
          <a:p>
            <a:r>
              <a:rPr lang="nl-NL" sz="1050" b="1" dirty="0" smtClean="0">
                <a:solidFill>
                  <a:schemeClr val="bg1"/>
                </a:solidFill>
                <a:latin typeface="Segoe UI" pitchFamily="34" charset="0"/>
                <a:cs typeface="Segoe UI" pitchFamily="34" charset="0"/>
              </a:rPr>
              <a:t>20/05/2015</a:t>
            </a:r>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gif"/><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EGI.eu Senior Strategy and Policy Officer</a:t>
            </a:r>
            <a:endParaRPr lang="en-GB" dirty="0"/>
          </a:p>
        </p:txBody>
      </p:sp>
      <p:sp>
        <p:nvSpPr>
          <p:cNvPr id="3" name="Title 2"/>
          <p:cNvSpPr>
            <a:spLocks noGrp="1"/>
          </p:cNvSpPr>
          <p:nvPr>
            <p:ph type="ctrTitle"/>
          </p:nvPr>
        </p:nvSpPr>
        <p:spPr/>
        <p:txBody>
          <a:bodyPr/>
          <a:lstStyle/>
          <a:p>
            <a:r>
              <a:rPr lang="en-GB" dirty="0" smtClean="0"/>
              <a:t>EGI SLAs and Pay-for-Use in e-GRANT</a:t>
            </a:r>
            <a:endParaRPr lang="en-GB" dirty="0"/>
          </a:p>
        </p:txBody>
      </p:sp>
      <p:sp>
        <p:nvSpPr>
          <p:cNvPr id="4" name="Subtitle 3"/>
          <p:cNvSpPr>
            <a:spLocks noGrp="1"/>
          </p:cNvSpPr>
          <p:nvPr>
            <p:ph type="subTitle" idx="1"/>
          </p:nvPr>
        </p:nvSpPr>
        <p:spPr/>
        <p:txBody>
          <a:bodyPr/>
          <a:lstStyle/>
          <a:p>
            <a:r>
              <a:rPr lang="en-GB" dirty="0" smtClean="0"/>
              <a:t>Sy Holsinger</a:t>
            </a:r>
            <a:endParaRPr lang="en-GB" dirty="0"/>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What is e-GRANT?</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7" name="Symbol zastępczy zawartości 2"/>
          <p:cNvSpPr>
            <a:spLocks noGrp="1"/>
          </p:cNvSpPr>
          <p:nvPr>
            <p:ph idx="4294967295"/>
          </p:nvPr>
        </p:nvSpPr>
        <p:spPr>
          <a:xfrm>
            <a:off x="107504" y="1340768"/>
            <a:ext cx="5616624" cy="2088232"/>
          </a:xfrm>
          <a:prstGeom prst="rect">
            <a:avLst/>
          </a:prstGeom>
        </p:spPr>
        <p:txBody>
          <a:bodyPr>
            <a:normAutofit/>
          </a:bodyPr>
          <a:lstStyle/>
          <a:p>
            <a:r>
              <a:rPr lang="en-US" sz="2000" dirty="0" smtClean="0"/>
              <a:t>Dedicated tool supporting </a:t>
            </a:r>
            <a:r>
              <a:rPr lang="en-US" sz="2000" b="1" dirty="0" smtClean="0"/>
              <a:t>EGI Resource Allocation Process</a:t>
            </a:r>
          </a:p>
          <a:p>
            <a:pPr lvl="1"/>
            <a:r>
              <a:rPr lang="en-US" sz="1800" dirty="0" smtClean="0"/>
              <a:t>Allows researchers and research communities to request an amount of compute and storage resources, for a given amount of time</a:t>
            </a:r>
          </a:p>
        </p:txBody>
      </p:sp>
      <p:grpSp>
        <p:nvGrpSpPr>
          <p:cNvPr id="8" name="Group 7"/>
          <p:cNvGrpSpPr/>
          <p:nvPr/>
        </p:nvGrpSpPr>
        <p:grpSpPr>
          <a:xfrm>
            <a:off x="107504" y="1484474"/>
            <a:ext cx="8976388" cy="4752838"/>
            <a:chOff x="158309" y="1412466"/>
            <a:chExt cx="8976388" cy="4752838"/>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702" y="1412466"/>
              <a:ext cx="3077583" cy="11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ole tekstowe 5"/>
            <p:cNvSpPr txBox="1"/>
            <p:nvPr/>
          </p:nvSpPr>
          <p:spPr>
            <a:xfrm>
              <a:off x="539552" y="4859868"/>
              <a:ext cx="1009812" cy="338554"/>
            </a:xfrm>
            <a:prstGeom prst="rect">
              <a:avLst/>
            </a:prstGeom>
            <a:noFill/>
          </p:spPr>
          <p:txBody>
            <a:bodyPr wrap="none" rtlCol="0">
              <a:spAutoFit/>
            </a:bodyPr>
            <a:lstStyle/>
            <a:p>
              <a:r>
                <a:rPr lang="en-GB" sz="1600" b="1" smtClean="0"/>
                <a:t>Customer</a:t>
              </a:r>
              <a:endParaRPr lang="en-GB" sz="1600" b="1"/>
            </a:p>
          </p:txBody>
        </p:sp>
        <p:pic>
          <p:nvPicPr>
            <p:cNvPr id="13" name="Picture 2" descr="C:\Users\Krakowian\Google Drive\EGI\Images - icons\women-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25" y="4064467"/>
              <a:ext cx="878548" cy="8046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8820" y="3387129"/>
              <a:ext cx="580787" cy="561666"/>
            </a:xfrm>
            <a:prstGeom prst="rect">
              <a:avLst/>
            </a:prstGeom>
          </p:spPr>
        </p:pic>
        <p:pic>
          <p:nvPicPr>
            <p:cNvPr id="15"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3469" y="4486212"/>
              <a:ext cx="580787" cy="561666"/>
            </a:xfrm>
            <a:prstGeom prst="rect">
              <a:avLst/>
            </a:prstGeom>
          </p:spPr>
        </p:pic>
        <p:grpSp>
          <p:nvGrpSpPr>
            <p:cNvPr id="16" name="Grupa 2"/>
            <p:cNvGrpSpPr/>
            <p:nvPr/>
          </p:nvGrpSpPr>
          <p:grpSpPr>
            <a:xfrm>
              <a:off x="4285196" y="3717031"/>
              <a:ext cx="1078892" cy="1439634"/>
              <a:chOff x="4307950" y="4406295"/>
              <a:chExt cx="838886" cy="1079845"/>
            </a:xfrm>
          </p:grpSpPr>
          <p:pic>
            <p:nvPicPr>
              <p:cNvPr id="22"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950" y="4406295"/>
                <a:ext cx="838886" cy="897909"/>
              </a:xfrm>
              <a:prstGeom prst="rect">
                <a:avLst/>
              </a:prstGeom>
            </p:spPr>
          </p:pic>
          <p:sp>
            <p:nvSpPr>
              <p:cNvPr id="23" name="pole tekstowe 14"/>
              <p:cNvSpPr txBox="1"/>
              <p:nvPr/>
            </p:nvSpPr>
            <p:spPr>
              <a:xfrm>
                <a:off x="4384460" y="5232196"/>
                <a:ext cx="589098" cy="253944"/>
              </a:xfrm>
              <a:prstGeom prst="rect">
                <a:avLst/>
              </a:prstGeom>
              <a:noFill/>
            </p:spPr>
            <p:txBody>
              <a:bodyPr wrap="none" rtlCol="0">
                <a:spAutoFit/>
              </a:bodyPr>
              <a:lstStyle/>
              <a:p>
                <a:r>
                  <a:rPr lang="pl-PL" sz="1600" b="1" dirty="0" smtClean="0"/>
                  <a:t>Broker</a:t>
                </a:r>
                <a:endParaRPr lang="pl-PL" sz="1600" b="1" dirty="0"/>
              </a:p>
            </p:txBody>
          </p:sp>
        </p:grpSp>
        <p:sp>
          <p:nvSpPr>
            <p:cNvPr id="17" name="pole tekstowe 18"/>
            <p:cNvSpPr txBox="1"/>
            <p:nvPr/>
          </p:nvSpPr>
          <p:spPr>
            <a:xfrm>
              <a:off x="7786280" y="5003884"/>
              <a:ext cx="1072329" cy="338554"/>
            </a:xfrm>
            <a:prstGeom prst="rect">
              <a:avLst/>
            </a:prstGeom>
            <a:noFill/>
          </p:spPr>
          <p:txBody>
            <a:bodyPr wrap="none" rtlCol="0">
              <a:spAutoFit/>
            </a:bodyPr>
            <a:lstStyle/>
            <a:p>
              <a:r>
                <a:rPr lang="pl-PL" sz="1600" b="1" dirty="0" smtClean="0"/>
                <a:t>Provider B</a:t>
              </a:r>
              <a:endParaRPr lang="pl-PL" sz="1600" b="1" dirty="0"/>
            </a:p>
          </p:txBody>
        </p:sp>
        <p:sp>
          <p:nvSpPr>
            <p:cNvPr id="18" name="pole tekstowe 15"/>
            <p:cNvSpPr txBox="1"/>
            <p:nvPr/>
          </p:nvSpPr>
          <p:spPr>
            <a:xfrm>
              <a:off x="7748418" y="3870316"/>
              <a:ext cx="1082348" cy="338554"/>
            </a:xfrm>
            <a:prstGeom prst="rect">
              <a:avLst/>
            </a:prstGeom>
            <a:noFill/>
          </p:spPr>
          <p:txBody>
            <a:bodyPr wrap="none" rtlCol="0">
              <a:spAutoFit/>
            </a:bodyPr>
            <a:lstStyle/>
            <a:p>
              <a:r>
                <a:rPr lang="pl-PL" sz="1600" b="1" dirty="0" smtClean="0"/>
                <a:t>Provider A</a:t>
              </a:r>
              <a:endParaRPr lang="pl-PL" sz="1600" b="1" dirty="0"/>
            </a:p>
          </p:txBody>
        </p:sp>
        <p:graphicFrame>
          <p:nvGraphicFramePr>
            <p:cNvPr id="19" name="Diagram 18"/>
            <p:cNvGraphicFramePr/>
            <p:nvPr>
              <p:extLst>
                <p:ext uri="{D42A27DB-BD31-4B8C-83A1-F6EECF244321}">
                  <p14:modId xmlns:p14="http://schemas.microsoft.com/office/powerpoint/2010/main" val="2100201781"/>
                </p:ext>
              </p:extLst>
            </p:nvPr>
          </p:nvGraphicFramePr>
          <p:xfrm>
            <a:off x="158309" y="5370220"/>
            <a:ext cx="8976388" cy="7950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Multidocument 19"/>
            <p:cNvSpPr/>
            <p:nvPr/>
          </p:nvSpPr>
          <p:spPr>
            <a:xfrm>
              <a:off x="6084168" y="4293096"/>
              <a:ext cx="1368152" cy="792088"/>
            </a:xfrm>
            <a:prstGeom prst="flowChartMultidocumen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OLAs</a:t>
              </a:r>
              <a:endParaRPr lang="en-US" sz="1600" dirty="0">
                <a:solidFill>
                  <a:schemeClr val="tx1"/>
                </a:solidFill>
              </a:endParaRPr>
            </a:p>
          </p:txBody>
        </p:sp>
        <p:sp>
          <p:nvSpPr>
            <p:cNvPr id="21" name="Multidocument 20"/>
            <p:cNvSpPr/>
            <p:nvPr/>
          </p:nvSpPr>
          <p:spPr>
            <a:xfrm>
              <a:off x="2267744" y="4301480"/>
              <a:ext cx="1368152" cy="792088"/>
            </a:xfrm>
            <a:prstGeom prst="flowChartMultidocumen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S</a:t>
              </a:r>
              <a:r>
                <a:rPr lang="en-US" sz="1600" dirty="0" smtClean="0">
                  <a:solidFill>
                    <a:schemeClr val="tx1"/>
                  </a:solidFill>
                </a:rPr>
                <a:t>LAs</a:t>
              </a:r>
              <a:endParaRPr lang="en-US" sz="1600" dirty="0">
                <a:solidFill>
                  <a:schemeClr val="tx1"/>
                </a:solidFill>
              </a:endParaRPr>
            </a:p>
          </p:txBody>
        </p:sp>
      </p:grpSp>
    </p:spTree>
    <p:extLst>
      <p:ext uri="{BB962C8B-B14F-4D97-AF65-F5344CB8AC3E}">
        <p14:creationId xmlns:p14="http://schemas.microsoft.com/office/powerpoint/2010/main" val="37797091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e-GRANT:</a:t>
            </a:r>
            <a:br>
              <a:rPr lang="en-GB" sz="2900" dirty="0" smtClean="0"/>
            </a:br>
            <a:r>
              <a:rPr lang="en-GB" sz="2900" dirty="0" smtClean="0"/>
              <a:t>Main Functionalities</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24" name="Symbol zastępczy zawartości 10"/>
          <p:cNvSpPr>
            <a:spLocks noGrp="1"/>
          </p:cNvSpPr>
          <p:nvPr>
            <p:ph sz="half" idx="4294967295"/>
          </p:nvPr>
        </p:nvSpPr>
        <p:spPr>
          <a:xfrm>
            <a:off x="211316" y="1196752"/>
            <a:ext cx="4038600" cy="4968552"/>
          </a:xfrm>
          <a:prstGeom prst="rect">
            <a:avLst/>
          </a:prstGeom>
        </p:spPr>
        <p:txBody>
          <a:bodyPr>
            <a:noAutofit/>
          </a:bodyPr>
          <a:lstStyle/>
          <a:p>
            <a:pPr marL="0" indent="0">
              <a:buNone/>
            </a:pPr>
            <a:r>
              <a:rPr lang="en-GB" sz="1800" dirty="0" smtClean="0"/>
              <a:t>Pool Matching:</a:t>
            </a:r>
          </a:p>
          <a:p>
            <a:r>
              <a:rPr lang="en-GB" sz="1800" dirty="0" smtClean="0"/>
              <a:t>Submit request</a:t>
            </a:r>
          </a:p>
          <a:p>
            <a:r>
              <a:rPr lang="en-GB" sz="1800" dirty="0" smtClean="0"/>
              <a:t>Find pools with parameters adequate to Request’s metrics</a:t>
            </a:r>
          </a:p>
          <a:p>
            <a:r>
              <a:rPr lang="en-GB" sz="1800" dirty="0"/>
              <a:t>C</a:t>
            </a:r>
            <a:r>
              <a:rPr lang="en-GB" sz="1800" dirty="0" smtClean="0"/>
              <a:t>hoose most suitable pools</a:t>
            </a:r>
          </a:p>
          <a:p>
            <a:r>
              <a:rPr lang="en-GB" sz="1800" dirty="0" smtClean="0"/>
              <a:t>Create SLAs in which technical parameters are calculated based on customer choice</a:t>
            </a:r>
          </a:p>
          <a:p>
            <a:pPr marL="0" indent="0">
              <a:buNone/>
            </a:pPr>
            <a:r>
              <a:rPr lang="en-GB" sz="1800" dirty="0" smtClean="0"/>
              <a:t>Defined Quality of Service:</a:t>
            </a:r>
            <a:endParaRPr lang="en-GB" sz="1800" dirty="0"/>
          </a:p>
          <a:p>
            <a:r>
              <a:rPr lang="en-GB" sz="1800" dirty="0"/>
              <a:t>Level C1: </a:t>
            </a:r>
            <a:r>
              <a:rPr lang="en-GB" sz="1800" dirty="0" smtClean="0"/>
              <a:t>Opportunistic</a:t>
            </a:r>
          </a:p>
          <a:p>
            <a:pPr lvl="1"/>
            <a:r>
              <a:rPr lang="en-GB" sz="1600" dirty="0" smtClean="0"/>
              <a:t>Resources </a:t>
            </a:r>
            <a:r>
              <a:rPr lang="en-GB" sz="1600" dirty="0"/>
              <a:t>are not guaranteed and are subject to </a:t>
            </a:r>
            <a:r>
              <a:rPr lang="en-GB" sz="1600" dirty="0" smtClean="0"/>
              <a:t>availability</a:t>
            </a:r>
            <a:endParaRPr lang="en-GB" sz="1600" dirty="0"/>
          </a:p>
          <a:p>
            <a:r>
              <a:rPr lang="en-GB" sz="1800" dirty="0"/>
              <a:t>Level C2: Time </a:t>
            </a:r>
            <a:r>
              <a:rPr lang="en-GB" sz="1800" dirty="0" smtClean="0"/>
              <a:t>allocation</a:t>
            </a:r>
          </a:p>
          <a:p>
            <a:pPr lvl="1"/>
            <a:r>
              <a:rPr lang="en-GB" sz="1600" dirty="0" smtClean="0"/>
              <a:t>Resources </a:t>
            </a:r>
            <a:r>
              <a:rPr lang="en-GB" sz="1600" dirty="0"/>
              <a:t>are available in fair share-like mode for a fixed time </a:t>
            </a:r>
            <a:r>
              <a:rPr lang="en-GB" sz="1600" dirty="0" smtClean="0"/>
              <a:t>period</a:t>
            </a:r>
            <a:endParaRPr lang="en-GB" sz="1600" dirty="0"/>
          </a:p>
          <a:p>
            <a:r>
              <a:rPr lang="en-GB" sz="1800" dirty="0"/>
              <a:t>Level C3: Reserved </a:t>
            </a:r>
            <a:r>
              <a:rPr lang="en-GB" sz="1800" dirty="0" smtClean="0"/>
              <a:t>allocation </a:t>
            </a:r>
          </a:p>
        </p:txBody>
      </p:sp>
      <p:pic>
        <p:nvPicPr>
          <p:cNvPr id="25" name="Picture"/>
          <p:cNvPicPr/>
          <p:nvPr/>
        </p:nvPicPr>
        <p:blipFill>
          <a:blip r:embed="rId2"/>
          <a:stretch>
            <a:fillRect/>
          </a:stretch>
        </p:blipFill>
        <p:spPr bwMode="auto">
          <a:xfrm>
            <a:off x="4139952" y="1052736"/>
            <a:ext cx="3290108" cy="4582517"/>
          </a:xfrm>
          <a:prstGeom prst="rect">
            <a:avLst/>
          </a:prstGeom>
          <a:noFill/>
          <a:ln w="9525">
            <a:noFill/>
            <a:miter lim="800000"/>
            <a:headEnd/>
            <a:tailEnd/>
          </a:ln>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746" y="3072750"/>
            <a:ext cx="3074742" cy="3236570"/>
          </a:xfrm>
          <a:prstGeom prst="rect">
            <a:avLst/>
          </a:prstGeom>
          <a:noFill/>
          <a:ln w="25400">
            <a:solidFill>
              <a:schemeClr val="accent5">
                <a:lumMod val="50000"/>
                <a:alpha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2981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e-GRANT:</a:t>
            </a:r>
            <a:br>
              <a:rPr lang="en-GB" sz="2900" dirty="0" smtClean="0"/>
            </a:br>
            <a:r>
              <a:rPr lang="en-GB" sz="2900" dirty="0" smtClean="0"/>
              <a:t>New Resources</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24" name="Symbol zastępczy zawartości 10"/>
          <p:cNvSpPr>
            <a:spLocks noGrp="1"/>
          </p:cNvSpPr>
          <p:nvPr>
            <p:ph sz="half" idx="4294967295"/>
          </p:nvPr>
        </p:nvSpPr>
        <p:spPr>
          <a:xfrm>
            <a:off x="211316" y="1484784"/>
            <a:ext cx="8537148" cy="4536504"/>
          </a:xfrm>
          <a:prstGeom prst="rect">
            <a:avLst/>
          </a:prstGeom>
        </p:spPr>
        <p:txBody>
          <a:bodyPr>
            <a:noAutofit/>
          </a:bodyPr>
          <a:lstStyle/>
          <a:p>
            <a:r>
              <a:rPr lang="en-US" sz="2800" dirty="0"/>
              <a:t>Resource provisioning</a:t>
            </a:r>
          </a:p>
          <a:p>
            <a:pPr lvl="1"/>
            <a:r>
              <a:rPr lang="en-US" sz="2400" dirty="0"/>
              <a:t>The VO provides the resource requirements for a long-term period (e.g. 2-3 years)</a:t>
            </a:r>
          </a:p>
          <a:p>
            <a:pPr lvl="1"/>
            <a:r>
              <a:rPr lang="en-US" sz="2400" dirty="0"/>
              <a:t>The requests are discussed at EGI council level</a:t>
            </a:r>
          </a:p>
          <a:p>
            <a:pPr lvl="1"/>
            <a:r>
              <a:rPr lang="en-US" sz="2400" dirty="0"/>
              <a:t>In case there will be pledged resources, they will be recorded in e-grant, reported in the SLA and monitored</a:t>
            </a:r>
          </a:p>
        </p:txBody>
      </p:sp>
    </p:spTree>
    <p:extLst>
      <p:ext uri="{BB962C8B-B14F-4D97-AF65-F5344CB8AC3E}">
        <p14:creationId xmlns:p14="http://schemas.microsoft.com/office/powerpoint/2010/main" val="1932810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e-GRANT:</a:t>
            </a:r>
            <a:br>
              <a:rPr lang="en-GB" sz="2900" dirty="0" smtClean="0"/>
            </a:br>
            <a:r>
              <a:rPr lang="en-GB" sz="2900" dirty="0" smtClean="0"/>
              <a:t>Workflow</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24" name="Symbol zastępczy zawartości 10"/>
          <p:cNvSpPr>
            <a:spLocks noGrp="1"/>
          </p:cNvSpPr>
          <p:nvPr>
            <p:ph sz="half" idx="4294967295"/>
          </p:nvPr>
        </p:nvSpPr>
        <p:spPr>
          <a:xfrm>
            <a:off x="107504" y="1484784"/>
            <a:ext cx="5112568" cy="4608512"/>
          </a:xfrm>
          <a:prstGeom prst="rect">
            <a:avLst/>
          </a:prstGeom>
        </p:spPr>
        <p:txBody>
          <a:bodyPr>
            <a:noAutofit/>
          </a:bodyPr>
          <a:lstStyle/>
          <a:p>
            <a:pPr marL="514350" indent="-514350">
              <a:spcBef>
                <a:spcPts val="400"/>
              </a:spcBef>
              <a:spcAft>
                <a:spcPts val="400"/>
              </a:spcAft>
              <a:buFont typeface="+mj-lt"/>
              <a:buAutoNum type="arabicPeriod"/>
            </a:pPr>
            <a:r>
              <a:rPr lang="en-US" sz="2000" dirty="0" smtClean="0"/>
              <a:t>VO </a:t>
            </a:r>
            <a:r>
              <a:rPr lang="en-US" sz="2000" dirty="0"/>
              <a:t>Managers submit the request for resources to e-</a:t>
            </a:r>
            <a:r>
              <a:rPr lang="en-US" sz="2000" dirty="0" smtClean="0"/>
              <a:t>GRANT</a:t>
            </a:r>
            <a:endParaRPr lang="en-US" sz="2000" dirty="0"/>
          </a:p>
          <a:p>
            <a:pPr marL="514350" indent="-514350">
              <a:spcBef>
                <a:spcPts val="400"/>
              </a:spcBef>
              <a:spcAft>
                <a:spcPts val="400"/>
              </a:spcAft>
              <a:buFont typeface="+mj-lt"/>
              <a:buAutoNum type="arabicPeriod"/>
            </a:pPr>
            <a:r>
              <a:rPr lang="en-US" sz="2000" dirty="0"/>
              <a:t>RC or NGIs submit an offer (pool) of </a:t>
            </a:r>
            <a:r>
              <a:rPr lang="en-US" sz="2000" dirty="0" smtClean="0"/>
              <a:t>resources</a:t>
            </a:r>
          </a:p>
          <a:p>
            <a:pPr marL="514350" indent="-514350">
              <a:spcBef>
                <a:spcPts val="400"/>
              </a:spcBef>
              <a:spcAft>
                <a:spcPts val="400"/>
              </a:spcAft>
              <a:buFont typeface="+mj-lt"/>
              <a:buAutoNum type="arabicPeriod"/>
            </a:pPr>
            <a:r>
              <a:rPr lang="en-US" sz="2000" dirty="0" smtClean="0"/>
              <a:t>Negotiation </a:t>
            </a:r>
            <a:r>
              <a:rPr lang="en-US" sz="2000" dirty="0"/>
              <a:t>and Agreement </a:t>
            </a:r>
            <a:r>
              <a:rPr lang="en-US" sz="2000" dirty="0" smtClean="0"/>
              <a:t>process</a:t>
            </a:r>
            <a:endParaRPr lang="en-US" sz="2000" dirty="0"/>
          </a:p>
          <a:p>
            <a:pPr marL="514350" indent="-514350">
              <a:spcBef>
                <a:spcPts val="400"/>
              </a:spcBef>
              <a:spcAft>
                <a:spcPts val="400"/>
              </a:spcAft>
              <a:buFont typeface="+mj-lt"/>
              <a:buAutoNum type="arabicPeriod"/>
            </a:pPr>
            <a:r>
              <a:rPr lang="en-US" sz="2000" dirty="0"/>
              <a:t>e</a:t>
            </a:r>
            <a:r>
              <a:rPr lang="en-US" sz="2000" dirty="0" smtClean="0"/>
              <a:t>-GRANT </a:t>
            </a:r>
            <a:r>
              <a:rPr lang="en-US" sz="2000" dirty="0"/>
              <a:t>generates SLA between VO and EGI (1 document for request), based on the template and result of negotiation</a:t>
            </a:r>
          </a:p>
          <a:p>
            <a:pPr lvl="1">
              <a:spcBef>
                <a:spcPts val="400"/>
              </a:spcBef>
              <a:spcAft>
                <a:spcPts val="400"/>
              </a:spcAft>
            </a:pPr>
            <a:r>
              <a:rPr lang="en-US" sz="1800" dirty="0"/>
              <a:t>Including the additional requirements agreed between VO and RC</a:t>
            </a:r>
          </a:p>
          <a:p>
            <a:pPr lvl="1">
              <a:spcBef>
                <a:spcPts val="400"/>
              </a:spcBef>
              <a:spcAft>
                <a:spcPts val="400"/>
              </a:spcAft>
            </a:pPr>
            <a:r>
              <a:rPr lang="en-US" sz="1800" dirty="0"/>
              <a:t>Generates the underpinning OLAs between EGI and RC</a:t>
            </a:r>
          </a:p>
        </p:txBody>
      </p:sp>
      <p:pic>
        <p:nvPicPr>
          <p:cNvPr id="2" name="Picture 1" descr="slapdf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628800"/>
            <a:ext cx="3836887" cy="2569344"/>
          </a:xfrm>
          <a:prstGeom prst="rect">
            <a:avLst/>
          </a:prstGeom>
        </p:spPr>
      </p:pic>
      <p:sp>
        <p:nvSpPr>
          <p:cNvPr id="8" name="Rectangle 7"/>
          <p:cNvSpPr/>
          <p:nvPr/>
        </p:nvSpPr>
        <p:spPr>
          <a:xfrm>
            <a:off x="8244408" y="1412777"/>
            <a:ext cx="826751" cy="1008111"/>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743953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9" name="Content Placeholder 2"/>
          <p:cNvSpPr>
            <a:spLocks noGrp="1"/>
          </p:cNvSpPr>
          <p:nvPr>
            <p:ph idx="4294967295"/>
          </p:nvPr>
        </p:nvSpPr>
        <p:spPr>
          <a:xfrm>
            <a:off x="251520" y="2636912"/>
            <a:ext cx="8568952" cy="2232248"/>
          </a:xfrm>
          <a:prstGeom prst="rect">
            <a:avLst/>
          </a:prstGeom>
        </p:spPr>
        <p:txBody>
          <a:bodyPr>
            <a:noAutofit/>
          </a:bodyPr>
          <a:lstStyle/>
          <a:p>
            <a:pPr marL="0" indent="0" algn="ctr">
              <a:buNone/>
            </a:pPr>
            <a:r>
              <a:rPr lang="en-GB" sz="4000" i="1" dirty="0">
                <a:solidFill>
                  <a:schemeClr val="accent1">
                    <a:lumMod val="75000"/>
                  </a:schemeClr>
                </a:solidFill>
                <a:sym typeface="Wingdings"/>
              </a:rPr>
              <a:t>e-GRANT development to support pay-for-use</a:t>
            </a:r>
            <a:endParaRPr lang="en-GB" sz="4000" i="1" dirty="0" smtClean="0">
              <a:solidFill>
                <a:schemeClr val="accent1">
                  <a:lumMod val="75000"/>
                </a:schemeClr>
              </a:solidFill>
              <a:sym typeface="Wingdings"/>
            </a:endParaRPr>
          </a:p>
        </p:txBody>
      </p:sp>
    </p:spTree>
    <p:extLst>
      <p:ext uri="{BB962C8B-B14F-4D97-AF65-F5344CB8AC3E}">
        <p14:creationId xmlns:p14="http://schemas.microsoft.com/office/powerpoint/2010/main" val="19309677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7664" y="188640"/>
            <a:ext cx="7344816" cy="850106"/>
          </a:xfrm>
        </p:spPr>
        <p:txBody>
          <a:bodyPr>
            <a:noAutofit/>
          </a:bodyPr>
          <a:lstStyle/>
          <a:p>
            <a:r>
              <a:rPr lang="en-US" sz="2900" dirty="0"/>
              <a:t>Pay-for-Use PoC: </a:t>
            </a:r>
            <a:r>
              <a:rPr lang="en-US" sz="2900" dirty="0" smtClean="0"/>
              <a:t/>
            </a:r>
            <a:br>
              <a:rPr lang="en-US" sz="2900" dirty="0" smtClean="0"/>
            </a:br>
            <a:r>
              <a:rPr lang="en-US" sz="2900" dirty="0" smtClean="0"/>
              <a:t>Initial Business Scenario</a:t>
            </a:r>
            <a:endParaRPr lang="en-GB" sz="2900" dirty="0" smtClean="0"/>
          </a:p>
        </p:txBody>
      </p:sp>
      <p:grpSp>
        <p:nvGrpSpPr>
          <p:cNvPr id="12296" name="Group 12295"/>
          <p:cNvGrpSpPr/>
          <p:nvPr/>
        </p:nvGrpSpPr>
        <p:grpSpPr>
          <a:xfrm>
            <a:off x="179512" y="2708920"/>
            <a:ext cx="2016224" cy="1872208"/>
            <a:chOff x="179512" y="2708920"/>
            <a:chExt cx="2016224" cy="1872208"/>
          </a:xfrm>
        </p:grpSpPr>
        <p:pic>
          <p:nvPicPr>
            <p:cNvPr id="4" name="Picture 3"/>
            <p:cNvPicPr>
              <a:picLocks noChangeAspect="1"/>
            </p:cNvPicPr>
            <p:nvPr/>
          </p:nvPicPr>
          <p:blipFill>
            <a:blip r:embed="rId3"/>
            <a:stretch>
              <a:fillRect/>
            </a:stretch>
          </p:blipFill>
          <p:spPr>
            <a:xfrm>
              <a:off x="179512" y="2708920"/>
              <a:ext cx="2016224" cy="1512168"/>
            </a:xfrm>
            <a:prstGeom prst="rect">
              <a:avLst/>
            </a:prstGeom>
          </p:spPr>
        </p:pic>
        <p:sp>
          <p:nvSpPr>
            <p:cNvPr id="5" name="TextBox 4"/>
            <p:cNvSpPr txBox="1"/>
            <p:nvPr/>
          </p:nvSpPr>
          <p:spPr>
            <a:xfrm>
              <a:off x="611560" y="4211796"/>
              <a:ext cx="1296144" cy="369332"/>
            </a:xfrm>
            <a:prstGeom prst="rect">
              <a:avLst/>
            </a:prstGeom>
            <a:noFill/>
          </p:spPr>
          <p:txBody>
            <a:bodyPr wrap="square" rtlCol="0">
              <a:spAutoFit/>
            </a:bodyPr>
            <a:lstStyle/>
            <a:p>
              <a:r>
                <a:rPr lang="en-US" b="1" dirty="0" smtClean="0">
                  <a:solidFill>
                    <a:schemeClr val="accent1">
                      <a:lumMod val="75000"/>
                    </a:schemeClr>
                  </a:solidFill>
                </a:rPr>
                <a:t>Customer</a:t>
              </a:r>
              <a:endParaRPr lang="en-US" b="1" dirty="0">
                <a:solidFill>
                  <a:schemeClr val="accent1">
                    <a:lumMod val="75000"/>
                  </a:schemeClr>
                </a:solidFill>
              </a:endParaRPr>
            </a:p>
          </p:txBody>
        </p:sp>
      </p:grpSp>
      <p:grpSp>
        <p:nvGrpSpPr>
          <p:cNvPr id="12295" name="Group 12294"/>
          <p:cNvGrpSpPr/>
          <p:nvPr/>
        </p:nvGrpSpPr>
        <p:grpSpPr>
          <a:xfrm>
            <a:off x="3707904" y="1052736"/>
            <a:ext cx="1296144" cy="1798459"/>
            <a:chOff x="3707904" y="1052736"/>
            <a:chExt cx="1296144" cy="1798459"/>
          </a:xfrm>
        </p:grpSpPr>
        <p:pic>
          <p:nvPicPr>
            <p:cNvPr id="6" name="Picture 5"/>
            <p:cNvPicPr>
              <a:picLocks noChangeAspect="1"/>
            </p:cNvPicPr>
            <p:nvPr/>
          </p:nvPicPr>
          <p:blipFill>
            <a:blip r:embed="rId4"/>
            <a:stretch>
              <a:fillRect/>
            </a:stretch>
          </p:blipFill>
          <p:spPr>
            <a:xfrm>
              <a:off x="3738240" y="1052736"/>
              <a:ext cx="1193800" cy="1193800"/>
            </a:xfrm>
            <a:prstGeom prst="rect">
              <a:avLst/>
            </a:prstGeom>
          </p:spPr>
        </p:pic>
        <p:sp>
          <p:nvSpPr>
            <p:cNvPr id="12" name="TextBox 11"/>
            <p:cNvSpPr txBox="1"/>
            <p:nvPr/>
          </p:nvSpPr>
          <p:spPr>
            <a:xfrm>
              <a:off x="3707904" y="2204864"/>
              <a:ext cx="1296144" cy="646331"/>
            </a:xfrm>
            <a:prstGeom prst="rect">
              <a:avLst/>
            </a:prstGeom>
            <a:noFill/>
          </p:spPr>
          <p:txBody>
            <a:bodyPr wrap="square" rtlCol="0">
              <a:spAutoFit/>
            </a:bodyPr>
            <a:lstStyle/>
            <a:p>
              <a:pPr algn="ctr"/>
              <a:r>
                <a:rPr lang="en-US" b="1" dirty="0" smtClean="0">
                  <a:solidFill>
                    <a:schemeClr val="accent1">
                      <a:lumMod val="75000"/>
                    </a:schemeClr>
                  </a:solidFill>
                </a:rPr>
                <a:t>Service / Price List</a:t>
              </a:r>
              <a:endParaRPr lang="en-US" b="1" dirty="0">
                <a:solidFill>
                  <a:schemeClr val="accent1">
                    <a:lumMod val="75000"/>
                  </a:schemeClr>
                </a:solidFill>
              </a:endParaRPr>
            </a:p>
          </p:txBody>
        </p:sp>
      </p:grpSp>
      <p:grpSp>
        <p:nvGrpSpPr>
          <p:cNvPr id="12297" name="Group 12296"/>
          <p:cNvGrpSpPr/>
          <p:nvPr/>
        </p:nvGrpSpPr>
        <p:grpSpPr>
          <a:xfrm>
            <a:off x="6948264" y="2564904"/>
            <a:ext cx="2088232" cy="1953508"/>
            <a:chOff x="6948264" y="2564904"/>
            <a:chExt cx="2088232" cy="1953508"/>
          </a:xfrm>
        </p:grpSpPr>
        <p:pic>
          <p:nvPicPr>
            <p:cNvPr id="8" name="Picture 7"/>
            <p:cNvPicPr>
              <a:picLocks noChangeAspect="1"/>
            </p:cNvPicPr>
            <p:nvPr/>
          </p:nvPicPr>
          <p:blipFill>
            <a:blip r:embed="rId5"/>
            <a:stretch>
              <a:fillRect/>
            </a:stretch>
          </p:blipFill>
          <p:spPr>
            <a:xfrm>
              <a:off x="7047656" y="2564904"/>
              <a:ext cx="1772816" cy="1772816"/>
            </a:xfrm>
            <a:prstGeom prst="rect">
              <a:avLst/>
            </a:prstGeom>
          </p:spPr>
        </p:pic>
        <p:sp>
          <p:nvSpPr>
            <p:cNvPr id="14" name="TextBox 13"/>
            <p:cNvSpPr txBox="1"/>
            <p:nvPr/>
          </p:nvSpPr>
          <p:spPr>
            <a:xfrm>
              <a:off x="6948264" y="4149080"/>
              <a:ext cx="2088232" cy="369332"/>
            </a:xfrm>
            <a:prstGeom prst="rect">
              <a:avLst/>
            </a:prstGeom>
            <a:noFill/>
          </p:spPr>
          <p:txBody>
            <a:bodyPr wrap="square" rtlCol="0">
              <a:spAutoFit/>
            </a:bodyPr>
            <a:lstStyle/>
            <a:p>
              <a:r>
                <a:rPr lang="en-US" b="1" dirty="0" smtClean="0">
                  <a:solidFill>
                    <a:schemeClr val="accent1">
                      <a:lumMod val="75000"/>
                    </a:schemeClr>
                  </a:solidFill>
                </a:rPr>
                <a:t>Service Provider</a:t>
              </a:r>
              <a:endParaRPr lang="en-US" b="1" dirty="0">
                <a:solidFill>
                  <a:schemeClr val="accent1">
                    <a:lumMod val="75000"/>
                  </a:schemeClr>
                </a:solidFill>
              </a:endParaRPr>
            </a:p>
          </p:txBody>
        </p:sp>
      </p:grpSp>
      <p:grpSp>
        <p:nvGrpSpPr>
          <p:cNvPr id="12298" name="Group 12297"/>
          <p:cNvGrpSpPr/>
          <p:nvPr/>
        </p:nvGrpSpPr>
        <p:grpSpPr>
          <a:xfrm>
            <a:off x="3203848" y="4653136"/>
            <a:ext cx="2376264" cy="1584176"/>
            <a:chOff x="3203848" y="4437112"/>
            <a:chExt cx="2376264" cy="1584176"/>
          </a:xfrm>
        </p:grpSpPr>
        <p:pic>
          <p:nvPicPr>
            <p:cNvPr id="9" name="Picture 8"/>
            <p:cNvPicPr>
              <a:picLocks noChangeAspect="1"/>
            </p:cNvPicPr>
            <p:nvPr/>
          </p:nvPicPr>
          <p:blipFill>
            <a:blip r:embed="rId6"/>
            <a:stretch>
              <a:fillRect/>
            </a:stretch>
          </p:blipFill>
          <p:spPr>
            <a:xfrm>
              <a:off x="3514948" y="4437112"/>
              <a:ext cx="1705124" cy="1277197"/>
            </a:xfrm>
            <a:prstGeom prst="rect">
              <a:avLst/>
            </a:prstGeom>
          </p:spPr>
        </p:pic>
        <p:sp>
          <p:nvSpPr>
            <p:cNvPr id="16" name="TextBox 15"/>
            <p:cNvSpPr txBox="1"/>
            <p:nvPr/>
          </p:nvSpPr>
          <p:spPr>
            <a:xfrm>
              <a:off x="3203848" y="5651956"/>
              <a:ext cx="2376264" cy="369332"/>
            </a:xfrm>
            <a:prstGeom prst="rect">
              <a:avLst/>
            </a:prstGeom>
            <a:noFill/>
          </p:spPr>
          <p:txBody>
            <a:bodyPr wrap="square" rtlCol="0">
              <a:spAutoFit/>
            </a:bodyPr>
            <a:lstStyle/>
            <a:p>
              <a:r>
                <a:rPr lang="en-US" b="1" dirty="0" smtClean="0">
                  <a:solidFill>
                    <a:schemeClr val="accent1">
                      <a:lumMod val="75000"/>
                    </a:schemeClr>
                  </a:solidFill>
                </a:rPr>
                <a:t>Virtual Organization</a:t>
              </a:r>
              <a:endParaRPr lang="en-US" b="1" dirty="0">
                <a:solidFill>
                  <a:schemeClr val="accent1">
                    <a:lumMod val="75000"/>
                  </a:schemeClr>
                </a:solidFill>
              </a:endParaRPr>
            </a:p>
          </p:txBody>
        </p:sp>
      </p:grpSp>
      <p:cxnSp>
        <p:nvCxnSpPr>
          <p:cNvPr id="19" name="Straight Arrow Connector 18"/>
          <p:cNvCxnSpPr>
            <a:stCxn id="4" idx="0"/>
            <a:endCxn id="6" idx="1"/>
          </p:cNvCxnSpPr>
          <p:nvPr/>
        </p:nvCxnSpPr>
        <p:spPr>
          <a:xfrm flipV="1">
            <a:off x="1187624" y="1649636"/>
            <a:ext cx="2550616" cy="105928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499992" y="3429000"/>
            <a:ext cx="2680146" cy="120182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4" idx="3"/>
            <a:endCxn id="9" idx="0"/>
          </p:cNvCxnSpPr>
          <p:nvPr/>
        </p:nvCxnSpPr>
        <p:spPr>
          <a:xfrm>
            <a:off x="2195736" y="3465004"/>
            <a:ext cx="2171774" cy="118813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a:endCxn id="6" idx="3"/>
          </p:cNvCxnSpPr>
          <p:nvPr/>
        </p:nvCxnSpPr>
        <p:spPr>
          <a:xfrm flipH="1" flipV="1">
            <a:off x="4932040" y="1649636"/>
            <a:ext cx="3002024" cy="91526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084168" y="1722294"/>
            <a:ext cx="2088232" cy="307777"/>
          </a:xfrm>
          <a:prstGeom prst="rect">
            <a:avLst/>
          </a:prstGeom>
          <a:noFill/>
        </p:spPr>
        <p:txBody>
          <a:bodyPr wrap="square" rtlCol="0">
            <a:spAutoFit/>
          </a:bodyPr>
          <a:lstStyle/>
          <a:p>
            <a:r>
              <a:rPr lang="en-US" sz="1400" dirty="0" smtClean="0"/>
              <a:t>1. Publishes Services</a:t>
            </a:r>
            <a:endParaRPr lang="en-US" sz="1400" dirty="0"/>
          </a:p>
        </p:txBody>
      </p:sp>
      <p:sp>
        <p:nvSpPr>
          <p:cNvPr id="45" name="TextBox 44"/>
          <p:cNvSpPr txBox="1"/>
          <p:nvPr/>
        </p:nvSpPr>
        <p:spPr>
          <a:xfrm>
            <a:off x="1691680" y="1772816"/>
            <a:ext cx="1152128" cy="307777"/>
          </a:xfrm>
          <a:prstGeom prst="rect">
            <a:avLst/>
          </a:prstGeom>
          <a:noFill/>
        </p:spPr>
        <p:txBody>
          <a:bodyPr wrap="square" rtlCol="0">
            <a:spAutoFit/>
          </a:bodyPr>
          <a:lstStyle/>
          <a:p>
            <a:r>
              <a:rPr lang="en-US" sz="1400" dirty="0" smtClean="0"/>
              <a:t>2. Searches</a:t>
            </a:r>
            <a:endParaRPr lang="en-US" sz="1400" dirty="0"/>
          </a:p>
        </p:txBody>
      </p:sp>
      <p:sp>
        <p:nvSpPr>
          <p:cNvPr id="46" name="TextBox 45"/>
          <p:cNvSpPr txBox="1"/>
          <p:nvPr/>
        </p:nvSpPr>
        <p:spPr>
          <a:xfrm>
            <a:off x="3347864" y="2924944"/>
            <a:ext cx="2592288" cy="307777"/>
          </a:xfrm>
          <a:prstGeom prst="rect">
            <a:avLst/>
          </a:prstGeom>
          <a:noFill/>
        </p:spPr>
        <p:txBody>
          <a:bodyPr wrap="square" rtlCol="0">
            <a:spAutoFit/>
          </a:bodyPr>
          <a:lstStyle/>
          <a:p>
            <a:r>
              <a:rPr lang="en-US" sz="1400" dirty="0" smtClean="0"/>
              <a:t>3. Selects / Submits Request</a:t>
            </a:r>
            <a:endParaRPr lang="en-US" sz="1400" dirty="0"/>
          </a:p>
        </p:txBody>
      </p:sp>
      <p:sp>
        <p:nvSpPr>
          <p:cNvPr id="47" name="TextBox 46"/>
          <p:cNvSpPr txBox="1"/>
          <p:nvPr/>
        </p:nvSpPr>
        <p:spPr>
          <a:xfrm>
            <a:off x="3131840" y="3337247"/>
            <a:ext cx="2736304" cy="307777"/>
          </a:xfrm>
          <a:prstGeom prst="rect">
            <a:avLst/>
          </a:prstGeom>
          <a:noFill/>
        </p:spPr>
        <p:txBody>
          <a:bodyPr wrap="square" rtlCol="0">
            <a:spAutoFit/>
          </a:bodyPr>
          <a:lstStyle/>
          <a:p>
            <a:pPr algn="ctr"/>
            <a:r>
              <a:rPr lang="en-US" sz="1400" dirty="0" smtClean="0"/>
              <a:t>4. Agrees SLA</a:t>
            </a:r>
            <a:endParaRPr lang="en-US" sz="1400" dirty="0"/>
          </a:p>
        </p:txBody>
      </p:sp>
      <p:sp>
        <p:nvSpPr>
          <p:cNvPr id="48" name="TextBox 47"/>
          <p:cNvSpPr txBox="1"/>
          <p:nvPr/>
        </p:nvSpPr>
        <p:spPr>
          <a:xfrm>
            <a:off x="5796136" y="3985900"/>
            <a:ext cx="1224136" cy="523220"/>
          </a:xfrm>
          <a:prstGeom prst="rect">
            <a:avLst/>
          </a:prstGeom>
          <a:noFill/>
        </p:spPr>
        <p:txBody>
          <a:bodyPr wrap="square" rtlCol="0">
            <a:spAutoFit/>
          </a:bodyPr>
          <a:lstStyle/>
          <a:p>
            <a:r>
              <a:rPr lang="en-US" sz="1400" dirty="0" smtClean="0"/>
              <a:t>7. Allocates</a:t>
            </a:r>
          </a:p>
          <a:p>
            <a:r>
              <a:rPr lang="en-US" sz="1400" dirty="0" smtClean="0"/>
              <a:t>Capacity</a:t>
            </a:r>
            <a:endParaRPr lang="en-US" sz="1400" dirty="0"/>
          </a:p>
        </p:txBody>
      </p:sp>
      <p:sp>
        <p:nvSpPr>
          <p:cNvPr id="49" name="TextBox 48"/>
          <p:cNvSpPr txBox="1"/>
          <p:nvPr/>
        </p:nvSpPr>
        <p:spPr>
          <a:xfrm>
            <a:off x="2195736" y="4057327"/>
            <a:ext cx="1512168" cy="523220"/>
          </a:xfrm>
          <a:prstGeom prst="rect">
            <a:avLst/>
          </a:prstGeom>
          <a:noFill/>
        </p:spPr>
        <p:txBody>
          <a:bodyPr wrap="square" rtlCol="0">
            <a:spAutoFit/>
          </a:bodyPr>
          <a:lstStyle/>
          <a:p>
            <a:r>
              <a:rPr lang="en-US" sz="1400" dirty="0" smtClean="0"/>
              <a:t>8. Adds Users / 9. Uses Services</a:t>
            </a:r>
            <a:endParaRPr lang="en-US" sz="1400" dirty="0"/>
          </a:p>
        </p:txBody>
      </p:sp>
      <p:sp>
        <p:nvSpPr>
          <p:cNvPr id="53" name="TextBox 52"/>
          <p:cNvSpPr txBox="1"/>
          <p:nvPr/>
        </p:nvSpPr>
        <p:spPr>
          <a:xfrm>
            <a:off x="7524328" y="5867980"/>
            <a:ext cx="936104" cy="369332"/>
          </a:xfrm>
          <a:prstGeom prst="rect">
            <a:avLst/>
          </a:prstGeom>
          <a:noFill/>
        </p:spPr>
        <p:txBody>
          <a:bodyPr wrap="square" rtlCol="0">
            <a:spAutoFit/>
          </a:bodyPr>
          <a:lstStyle/>
          <a:p>
            <a:r>
              <a:rPr lang="en-US" b="1" dirty="0" smtClean="0">
                <a:solidFill>
                  <a:schemeClr val="accent1">
                    <a:lumMod val="75000"/>
                  </a:schemeClr>
                </a:solidFill>
              </a:rPr>
              <a:t>Broker</a:t>
            </a:r>
            <a:endParaRPr lang="en-US" b="1" dirty="0">
              <a:solidFill>
                <a:schemeClr val="accent1">
                  <a:lumMod val="75000"/>
                </a:schemeClr>
              </a:solidFill>
            </a:endParaRPr>
          </a:p>
        </p:txBody>
      </p:sp>
      <p:pic>
        <p:nvPicPr>
          <p:cNvPr id="12301" name="Picture 12300"/>
          <p:cNvPicPr>
            <a:picLocks noChangeAspect="1"/>
          </p:cNvPicPr>
          <p:nvPr/>
        </p:nvPicPr>
        <p:blipFill>
          <a:blip r:embed="rId7"/>
          <a:stretch>
            <a:fillRect/>
          </a:stretch>
        </p:blipFill>
        <p:spPr>
          <a:xfrm>
            <a:off x="7524328" y="5157192"/>
            <a:ext cx="905520" cy="833512"/>
          </a:xfrm>
          <a:prstGeom prst="rect">
            <a:avLst/>
          </a:prstGeom>
        </p:spPr>
      </p:pic>
      <p:cxnSp>
        <p:nvCxnSpPr>
          <p:cNvPr id="55" name="Straight Arrow Connector 54"/>
          <p:cNvCxnSpPr>
            <a:stCxn id="14" idx="2"/>
            <a:endCxn id="12301" idx="0"/>
          </p:cNvCxnSpPr>
          <p:nvPr/>
        </p:nvCxnSpPr>
        <p:spPr>
          <a:xfrm flipH="1">
            <a:off x="7977088" y="4518412"/>
            <a:ext cx="15292" cy="63878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444208" y="4581128"/>
            <a:ext cx="1584176" cy="523220"/>
          </a:xfrm>
          <a:prstGeom prst="rect">
            <a:avLst/>
          </a:prstGeom>
          <a:noFill/>
        </p:spPr>
        <p:txBody>
          <a:bodyPr wrap="square" rtlCol="0">
            <a:spAutoFit/>
          </a:bodyPr>
          <a:lstStyle/>
          <a:p>
            <a:r>
              <a:rPr lang="en-US" sz="1400" dirty="0" smtClean="0"/>
              <a:t>5. Informs About New Customer</a:t>
            </a:r>
            <a:endParaRPr lang="en-US" sz="1400" dirty="0"/>
          </a:p>
        </p:txBody>
      </p:sp>
      <p:cxnSp>
        <p:nvCxnSpPr>
          <p:cNvPr id="63" name="Straight Arrow Connector 62"/>
          <p:cNvCxnSpPr>
            <a:stCxn id="12301" idx="1"/>
            <a:endCxn id="9" idx="3"/>
          </p:cNvCxnSpPr>
          <p:nvPr/>
        </p:nvCxnSpPr>
        <p:spPr>
          <a:xfrm flipH="1" flipV="1">
            <a:off x="5220072" y="5291735"/>
            <a:ext cx="2304256" cy="282213"/>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796136" y="5497487"/>
            <a:ext cx="1440160" cy="307777"/>
          </a:xfrm>
          <a:prstGeom prst="rect">
            <a:avLst/>
          </a:prstGeom>
          <a:noFill/>
        </p:spPr>
        <p:txBody>
          <a:bodyPr wrap="square" rtlCol="0">
            <a:spAutoFit/>
          </a:bodyPr>
          <a:lstStyle/>
          <a:p>
            <a:r>
              <a:rPr lang="en-US" sz="1400" dirty="0" smtClean="0"/>
              <a:t>6. Informs VO</a:t>
            </a:r>
            <a:endParaRPr lang="en-US" sz="1400" dirty="0"/>
          </a:p>
        </p:txBody>
      </p:sp>
      <p:cxnSp>
        <p:nvCxnSpPr>
          <p:cNvPr id="35" name="Straight Arrow Connector 34"/>
          <p:cNvCxnSpPr/>
          <p:nvPr/>
        </p:nvCxnSpPr>
        <p:spPr>
          <a:xfrm>
            <a:off x="2411760" y="3212976"/>
            <a:ext cx="4608512" cy="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627784" y="3553852"/>
            <a:ext cx="3960440" cy="307777"/>
          </a:xfrm>
          <a:prstGeom prst="rect">
            <a:avLst/>
          </a:prstGeom>
          <a:noFill/>
        </p:spPr>
        <p:txBody>
          <a:bodyPr wrap="square" rtlCol="0">
            <a:spAutoFit/>
          </a:bodyPr>
          <a:lstStyle/>
          <a:p>
            <a:pPr algn="ctr"/>
            <a:r>
              <a:rPr lang="en-US" sz="1400" dirty="0" smtClean="0"/>
              <a:t>10. Provides Invoice &amp; Reports</a:t>
            </a:r>
          </a:p>
        </p:txBody>
      </p:sp>
      <p:cxnSp>
        <p:nvCxnSpPr>
          <p:cNvPr id="39" name="Straight Arrow Connector 38"/>
          <p:cNvCxnSpPr/>
          <p:nvPr/>
        </p:nvCxnSpPr>
        <p:spPr>
          <a:xfrm flipH="1">
            <a:off x="2411760" y="3356992"/>
            <a:ext cx="4536504" cy="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555776" y="2708920"/>
            <a:ext cx="3960440" cy="307777"/>
          </a:xfrm>
          <a:prstGeom prst="rect">
            <a:avLst/>
          </a:prstGeom>
          <a:noFill/>
        </p:spPr>
        <p:txBody>
          <a:bodyPr wrap="square" rtlCol="0">
            <a:spAutoFit/>
          </a:bodyPr>
          <a:lstStyle/>
          <a:p>
            <a:pPr algn="ctr"/>
            <a:r>
              <a:rPr lang="en-US" sz="1400" dirty="0" smtClean="0"/>
              <a:t>11. Makes payment</a:t>
            </a:r>
            <a:endParaRPr lang="en-US" sz="1400" dirty="0"/>
          </a:p>
        </p:txBody>
      </p:sp>
      <p:sp>
        <p:nvSpPr>
          <p:cNvPr id="3" name="Footer Placeholder 2"/>
          <p:cNvSpPr>
            <a:spLocks noGrp="1"/>
          </p:cNvSpPr>
          <p:nvPr>
            <p:ph type="ftr" sz="quarter" idx="10"/>
          </p:nvPr>
        </p:nvSpPr>
        <p:spPr/>
        <p:txBody>
          <a:bodyPr/>
          <a:lstStyle/>
          <a:p>
            <a:r>
              <a:rPr lang="en-GB" dirty="0"/>
              <a:t>EGI SLAs and P4U in e-GRANT – SLM Session – EGI Conf’15</a:t>
            </a:r>
          </a:p>
          <a:p>
            <a:r>
              <a:rPr lang="en-GB" dirty="0"/>
              <a:t>20 May 2015 - Lisbon</a:t>
            </a:r>
          </a:p>
        </p:txBody>
      </p:sp>
      <p:sp>
        <p:nvSpPr>
          <p:cNvPr id="41" name="Oval 40"/>
          <p:cNvSpPr/>
          <p:nvPr/>
        </p:nvSpPr>
        <p:spPr>
          <a:xfrm>
            <a:off x="3851920" y="3284984"/>
            <a:ext cx="1368152" cy="432048"/>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275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24744"/>
            <a:ext cx="4464496" cy="5040560"/>
          </a:xfrm>
        </p:spPr>
        <p:txBody>
          <a:bodyPr>
            <a:noAutofit/>
          </a:bodyPr>
          <a:lstStyle/>
          <a:p>
            <a:r>
              <a:rPr lang="en-GB" sz="2000" dirty="0" smtClean="0"/>
              <a:t>Completed</a:t>
            </a:r>
          </a:p>
          <a:p>
            <a:pPr lvl="1"/>
            <a:r>
              <a:rPr lang="en-GB" sz="1700" dirty="0" smtClean="0"/>
              <a:t>Special pool type: pay-for-use (w/ price)</a:t>
            </a:r>
          </a:p>
          <a:p>
            <a:pPr lvl="1"/>
            <a:r>
              <a:rPr lang="en-GB" sz="1700" dirty="0" smtClean="0"/>
              <a:t>Importing prices from Registry </a:t>
            </a:r>
          </a:p>
          <a:p>
            <a:pPr lvl="1"/>
            <a:r>
              <a:rPr lang="en-GB" sz="1700" dirty="0" smtClean="0">
                <a:solidFill>
                  <a:srgbClr val="4F81BD"/>
                </a:solidFill>
              </a:rPr>
              <a:t>User </a:t>
            </a:r>
            <a:r>
              <a:rPr lang="en-GB" sz="1700" dirty="0">
                <a:solidFill>
                  <a:srgbClr val="4F81BD"/>
                </a:solidFill>
              </a:rPr>
              <a:t>self-allocation</a:t>
            </a:r>
            <a:r>
              <a:rPr lang="en-GB" sz="1700" dirty="0" smtClean="0"/>
              <a:t>: supported matching pools enabled for customers (existing broker functionality)</a:t>
            </a:r>
          </a:p>
          <a:p>
            <a:pPr lvl="1"/>
            <a:r>
              <a:rPr lang="en-GB" sz="1700" dirty="0">
                <a:solidFill>
                  <a:srgbClr val="4F81BD"/>
                </a:solidFill>
              </a:rPr>
              <a:t>Automatic finding and presenting the cheapest allocation </a:t>
            </a:r>
            <a:r>
              <a:rPr lang="en-GB" sz="1700" dirty="0" smtClean="0"/>
              <a:t>that suited requested parameters</a:t>
            </a:r>
          </a:p>
          <a:p>
            <a:pPr lvl="1"/>
            <a:r>
              <a:rPr lang="en-GB" sz="1700" dirty="0" smtClean="0"/>
              <a:t>Presenting cost of overall allocation</a:t>
            </a:r>
          </a:p>
          <a:p>
            <a:r>
              <a:rPr lang="en-GB" sz="2000" dirty="0" smtClean="0">
                <a:sym typeface="Wingdings" panose="05000000000000000000" pitchFamily="2" charset="2"/>
              </a:rPr>
              <a:t>Planned</a:t>
            </a:r>
          </a:p>
          <a:p>
            <a:pPr lvl="1"/>
            <a:r>
              <a:rPr lang="en-GB" sz="1700" dirty="0" smtClean="0">
                <a:sym typeface="Wingdings" panose="05000000000000000000" pitchFamily="2" charset="2"/>
              </a:rPr>
              <a:t>Proper SLA created based on template and negotiated metrics</a:t>
            </a:r>
          </a:p>
          <a:p>
            <a:pPr lvl="1"/>
            <a:r>
              <a:rPr lang="en-GB" sz="1700" dirty="0" smtClean="0"/>
              <a:t>Billing according contract/SLA (integration with accounting needed)</a:t>
            </a:r>
            <a:endParaRPr lang="en-GB" sz="1700" b="1" dirty="0"/>
          </a:p>
        </p:txBody>
      </p:sp>
      <p:sp>
        <p:nvSpPr>
          <p:cNvPr id="10" name="Footer Placeholder 5"/>
          <p:cNvSpPr>
            <a:spLocks noGrp="1"/>
          </p:cNvSpPr>
          <p:nvPr>
            <p:ph type="ftr" sz="quarter" idx="10"/>
          </p:nvPr>
        </p:nvSpPr>
        <p:spPr bwMode="auto">
          <a:xfrm>
            <a:off x="2339752" y="6453336"/>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dirty="0">
                <a:solidFill>
                  <a:srgbClr val="FFFFFF"/>
                </a:solidFill>
              </a:rPr>
              <a:t>EGI SLAs and P4U in e-GRANT – SLM Session – EGI Conf’15</a:t>
            </a:r>
          </a:p>
          <a:p>
            <a:r>
              <a:rPr lang="en-GB" dirty="0">
                <a:solidFill>
                  <a:srgbClr val="FFFFFF"/>
                </a:solidFill>
              </a:rPr>
              <a:t>20 May 2015 - Lisbon</a:t>
            </a:r>
          </a:p>
        </p:txBody>
      </p:sp>
      <p:pic>
        <p:nvPicPr>
          <p:cNvPr id="4" name="Picture 3" descr="findpoolsDetail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307" y="3601645"/>
            <a:ext cx="3439634" cy="2779683"/>
          </a:xfrm>
          <a:prstGeom prst="rect">
            <a:avLst/>
          </a:prstGeom>
        </p:spPr>
      </p:pic>
      <p:pic>
        <p:nvPicPr>
          <p:cNvPr id="6" name="Picture 5" descr="findpoolsResul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488" y="1343010"/>
            <a:ext cx="3563888" cy="2806070"/>
          </a:xfrm>
          <a:prstGeom prst="rect">
            <a:avLst/>
          </a:prstGeom>
        </p:spPr>
      </p:pic>
      <p:sp>
        <p:nvSpPr>
          <p:cNvPr id="14" name="Title 1"/>
          <p:cNvSpPr>
            <a:spLocks noGrp="1"/>
          </p:cNvSpPr>
          <p:nvPr>
            <p:ph type="title"/>
          </p:nvPr>
        </p:nvSpPr>
        <p:spPr>
          <a:xfrm>
            <a:off x="1547664" y="188640"/>
            <a:ext cx="7344816" cy="850106"/>
          </a:xfrm>
        </p:spPr>
        <p:txBody>
          <a:bodyPr>
            <a:normAutofit fontScale="90000"/>
          </a:bodyPr>
          <a:lstStyle/>
          <a:p>
            <a:r>
              <a:rPr lang="en-US" sz="3200" dirty="0"/>
              <a:t>Pay-for-Use </a:t>
            </a:r>
            <a:r>
              <a:rPr lang="en-US" sz="3200" dirty="0" smtClean="0"/>
              <a:t>PoC:</a:t>
            </a:r>
            <a:br>
              <a:rPr lang="en-US" sz="3200" dirty="0" smtClean="0"/>
            </a:br>
            <a:r>
              <a:rPr lang="en-US" sz="3200" dirty="0" smtClean="0"/>
              <a:t>e-GRANT Graphical User Interface</a:t>
            </a:r>
            <a:endParaRPr lang="en-US" sz="3200" dirty="0"/>
          </a:p>
        </p:txBody>
      </p:sp>
    </p:spTree>
    <p:extLst>
      <p:ext uri="{BB962C8B-B14F-4D97-AF65-F5344CB8AC3E}">
        <p14:creationId xmlns:p14="http://schemas.microsoft.com/office/powerpoint/2010/main" val="41744684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9" name="Content Placeholder 2"/>
          <p:cNvSpPr>
            <a:spLocks noGrp="1"/>
          </p:cNvSpPr>
          <p:nvPr>
            <p:ph idx="4294967295"/>
          </p:nvPr>
        </p:nvSpPr>
        <p:spPr>
          <a:xfrm>
            <a:off x="251520" y="2636912"/>
            <a:ext cx="8568952" cy="2232248"/>
          </a:xfrm>
          <a:prstGeom prst="rect">
            <a:avLst/>
          </a:prstGeom>
        </p:spPr>
        <p:txBody>
          <a:bodyPr>
            <a:noAutofit/>
          </a:bodyPr>
          <a:lstStyle/>
          <a:p>
            <a:pPr marL="0" indent="0" algn="ctr">
              <a:buNone/>
            </a:pPr>
            <a:r>
              <a:rPr lang="en-GB" sz="4000" i="1" dirty="0" smtClean="0">
                <a:solidFill>
                  <a:schemeClr val="accent1">
                    <a:lumMod val="75000"/>
                  </a:schemeClr>
                </a:solidFill>
                <a:sym typeface="Wingdings"/>
              </a:rPr>
              <a:t>What Now?</a:t>
            </a:r>
          </a:p>
        </p:txBody>
      </p:sp>
    </p:spTree>
    <p:extLst>
      <p:ext uri="{BB962C8B-B14F-4D97-AF65-F5344CB8AC3E}">
        <p14:creationId xmlns:p14="http://schemas.microsoft.com/office/powerpoint/2010/main" val="2197099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44816" cy="850106"/>
          </a:xfrm>
        </p:spPr>
        <p:txBody>
          <a:bodyPr>
            <a:normAutofit/>
          </a:bodyPr>
          <a:lstStyle/>
          <a:p>
            <a:r>
              <a:rPr lang="en-US" sz="3200" dirty="0" smtClean="0"/>
              <a:t>Future Work</a:t>
            </a:r>
            <a:endParaRPr lang="en-US" sz="3200" dirty="0"/>
          </a:p>
        </p:txBody>
      </p:sp>
      <p:sp>
        <p:nvSpPr>
          <p:cNvPr id="3" name="Content Placeholder 2"/>
          <p:cNvSpPr>
            <a:spLocks noGrp="1"/>
          </p:cNvSpPr>
          <p:nvPr>
            <p:ph idx="1"/>
          </p:nvPr>
        </p:nvSpPr>
        <p:spPr>
          <a:xfrm>
            <a:off x="323528" y="1196752"/>
            <a:ext cx="8435652" cy="4968552"/>
          </a:xfrm>
        </p:spPr>
        <p:txBody>
          <a:bodyPr/>
          <a:lstStyle/>
          <a:p>
            <a:pPr lvl="0"/>
            <a:r>
              <a:rPr lang="en-GB" sz="2000" dirty="0"/>
              <a:t>Monitoring of resources delivery and </a:t>
            </a:r>
            <a:r>
              <a:rPr lang="en-GB" sz="2000" dirty="0" err="1"/>
              <a:t>QoS</a:t>
            </a:r>
            <a:r>
              <a:rPr lang="en-GB" sz="2000" dirty="0"/>
              <a:t> according to an SLA</a:t>
            </a:r>
          </a:p>
          <a:p>
            <a:pPr lvl="1"/>
            <a:r>
              <a:rPr lang="en-GB" sz="1600" dirty="0"/>
              <a:t>Integration with accounting views (SLA-specific views)</a:t>
            </a:r>
          </a:p>
          <a:p>
            <a:pPr lvl="1"/>
            <a:r>
              <a:rPr lang="en-GB" sz="1600" dirty="0"/>
              <a:t>Availability information</a:t>
            </a:r>
          </a:p>
          <a:p>
            <a:pPr lvl="1"/>
            <a:r>
              <a:rPr lang="en-GB" sz="1600" dirty="0"/>
              <a:t>Create an interface between e-Grant and ARGO</a:t>
            </a:r>
          </a:p>
          <a:p>
            <a:pPr lvl="0"/>
            <a:r>
              <a:rPr lang="en-GB" sz="2000" dirty="0" smtClean="0"/>
              <a:t>SLA reporting functionalities</a:t>
            </a:r>
            <a:endParaRPr lang="en-GB" sz="2000" dirty="0"/>
          </a:p>
          <a:p>
            <a:pPr lvl="0"/>
            <a:r>
              <a:rPr lang="en-GB" sz="2000" dirty="0" smtClean="0"/>
              <a:t>Integration with EGI Marketplace activities</a:t>
            </a:r>
          </a:p>
          <a:p>
            <a:pPr lvl="1"/>
            <a:r>
              <a:rPr lang="en-GB" sz="1800" dirty="0"/>
              <a:t>Self-allocation: matching pools enabled for </a:t>
            </a:r>
            <a:r>
              <a:rPr lang="en-GB" sz="1800" dirty="0" smtClean="0"/>
              <a:t>Customers</a:t>
            </a:r>
          </a:p>
          <a:p>
            <a:pPr lvl="1"/>
            <a:r>
              <a:rPr lang="en-GB" sz="1800" dirty="0" smtClean="0"/>
              <a:t>Support </a:t>
            </a:r>
            <a:r>
              <a:rPr lang="en-GB" sz="1800" dirty="0"/>
              <a:t>for special types of allocation for </a:t>
            </a:r>
            <a:r>
              <a:rPr lang="en-GB" sz="1800" dirty="0" smtClean="0"/>
              <a:t>“special offers” </a:t>
            </a:r>
            <a:r>
              <a:rPr lang="en-GB" sz="1800" dirty="0"/>
              <a:t>like LTOS (seed- resources), </a:t>
            </a:r>
            <a:r>
              <a:rPr lang="en-GB" sz="1800" dirty="0" err="1"/>
              <a:t>demostrators</a:t>
            </a:r>
            <a:r>
              <a:rPr lang="en-GB" sz="1800" dirty="0"/>
              <a:t>, call-for-applications, </a:t>
            </a:r>
            <a:r>
              <a:rPr lang="en-GB" sz="1800" dirty="0" err="1" smtClean="0"/>
              <a:t>hacathons</a:t>
            </a:r>
            <a:r>
              <a:rPr lang="en-GB" sz="1800" dirty="0" smtClean="0"/>
              <a:t>, </a:t>
            </a:r>
            <a:r>
              <a:rPr lang="en-GB" sz="1800" dirty="0"/>
              <a:t>etc.</a:t>
            </a:r>
            <a:endParaRPr lang="en-GB" sz="1800" dirty="0" smtClean="0"/>
          </a:p>
          <a:p>
            <a:pPr lvl="0"/>
            <a:r>
              <a:rPr lang="en-GB" sz="2000" dirty="0" smtClean="0"/>
              <a:t>Pay</a:t>
            </a:r>
            <a:r>
              <a:rPr lang="en-GB" sz="2000" dirty="0"/>
              <a:t>-for-Use</a:t>
            </a:r>
          </a:p>
          <a:p>
            <a:pPr lvl="1"/>
            <a:r>
              <a:rPr lang="en-GB" sz="1800" dirty="0"/>
              <a:t>Advance e-GRANT user-facing graphical interface</a:t>
            </a:r>
          </a:p>
          <a:p>
            <a:pPr lvl="1"/>
            <a:r>
              <a:rPr lang="en-GB" sz="1800" dirty="0" smtClean="0"/>
              <a:t>Integrate </a:t>
            </a:r>
            <a:r>
              <a:rPr lang="en-GB" sz="1800" dirty="0"/>
              <a:t>an automated billing function </a:t>
            </a:r>
          </a:p>
          <a:p>
            <a:pPr lvl="1"/>
            <a:r>
              <a:rPr lang="en-GB" sz="1800" dirty="0"/>
              <a:t>Increase automation of varying pricing schemes beyond pay-for-use and packaged services (e-GRANT terminology of “pools”)</a:t>
            </a:r>
            <a:r>
              <a:rPr lang="en-GB" sz="1800" dirty="0" smtClean="0"/>
              <a:t>.</a:t>
            </a:r>
          </a:p>
          <a:p>
            <a:pPr lvl="2"/>
            <a:r>
              <a:rPr lang="en-GB" sz="1600" dirty="0"/>
              <a:t>Ensure </a:t>
            </a:r>
            <a:r>
              <a:rPr lang="en-GB" sz="1600" dirty="0" err="1"/>
              <a:t>FedCloud</a:t>
            </a:r>
            <a:r>
              <a:rPr lang="en-GB" sz="1600" dirty="0"/>
              <a:t> technical integration (e.g. flavours</a:t>
            </a:r>
            <a:r>
              <a:rPr lang="en-GB" sz="1600" dirty="0" smtClean="0"/>
              <a:t>)</a:t>
            </a:r>
          </a:p>
          <a:p>
            <a:pPr lvl="1"/>
            <a:r>
              <a:rPr lang="en-GB" sz="1800" dirty="0" smtClean="0"/>
              <a:t>Add legal </a:t>
            </a:r>
            <a:r>
              <a:rPr lang="en-GB" sz="1800" dirty="0"/>
              <a:t>liability </a:t>
            </a:r>
            <a:r>
              <a:rPr lang="en-GB" sz="1800" dirty="0" smtClean="0"/>
              <a:t>text within SLAs</a:t>
            </a:r>
            <a:endParaRPr lang="en-GB" sz="1800" dirty="0"/>
          </a:p>
          <a:p>
            <a:pPr marL="457200" lvl="1" indent="0">
              <a:buNone/>
            </a:pPr>
            <a:endParaRPr lang="en-US" sz="1800" dirty="0"/>
          </a:p>
        </p:txBody>
      </p:sp>
      <p:sp>
        <p:nvSpPr>
          <p:cNvPr id="6" name="Footer Placeholder 5"/>
          <p:cNvSpPr>
            <a:spLocks noGrp="1"/>
          </p:cNvSpPr>
          <p:nvPr>
            <p:ph type="ftr" sz="quarter" idx="10"/>
          </p:nvPr>
        </p:nvSpPr>
        <p:spPr bwMode="auto">
          <a:xfrm>
            <a:off x="2339752" y="6453336"/>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dirty="0">
                <a:solidFill>
                  <a:srgbClr val="FFFFFF"/>
                </a:solidFill>
              </a:rPr>
              <a:t>EGI SLAs and P4U in e-GRANT – SLM Session – EGI Conf’15</a:t>
            </a:r>
          </a:p>
          <a:p>
            <a:r>
              <a:rPr lang="en-GB" dirty="0">
                <a:solidFill>
                  <a:srgbClr val="FFFFFF"/>
                </a:solidFill>
              </a:rPr>
              <a:t>20 May 2015 - Lisbon</a:t>
            </a:r>
          </a:p>
        </p:txBody>
      </p:sp>
    </p:spTree>
    <p:extLst>
      <p:ext uri="{BB962C8B-B14F-4D97-AF65-F5344CB8AC3E}">
        <p14:creationId xmlns:p14="http://schemas.microsoft.com/office/powerpoint/2010/main" val="132833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900" dirty="0" smtClean="0"/>
              <a:t>Outline</a:t>
            </a:r>
            <a:endParaRPr lang="en-GB" sz="2900" dirty="0"/>
          </a:p>
        </p:txBody>
      </p:sp>
      <p:sp>
        <p:nvSpPr>
          <p:cNvPr id="7" name="Content Placeholder 6"/>
          <p:cNvSpPr>
            <a:spLocks noGrp="1"/>
          </p:cNvSpPr>
          <p:nvPr>
            <p:ph sz="half" idx="2"/>
          </p:nvPr>
        </p:nvSpPr>
        <p:spPr/>
        <p:txBody>
          <a:bodyPr/>
          <a:lstStyle/>
          <a:p>
            <a:r>
              <a:rPr lang="en-GB" dirty="0" smtClean="0"/>
              <a:t>Service Orientation</a:t>
            </a:r>
          </a:p>
          <a:p>
            <a:r>
              <a:rPr lang="en-GB" dirty="0" smtClean="0"/>
              <a:t>Why SLAs</a:t>
            </a:r>
          </a:p>
          <a:p>
            <a:r>
              <a:rPr lang="en-GB" dirty="0" smtClean="0"/>
              <a:t>Establishing agreements through e-GRANT</a:t>
            </a:r>
            <a:endParaRPr lang="en-GB" dirty="0"/>
          </a:p>
          <a:p>
            <a:r>
              <a:rPr lang="en-GB" dirty="0" smtClean="0"/>
              <a:t>e-GRANT development to support pay-for-use</a:t>
            </a:r>
          </a:p>
          <a:p>
            <a:r>
              <a:rPr lang="en-GB" dirty="0" smtClean="0"/>
              <a:t>Future work</a:t>
            </a:r>
            <a:endParaRPr lang="en-GB"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a:t>20 May 2015 - Lisbon</a:t>
            </a:r>
          </a:p>
        </p:txBody>
      </p:sp>
    </p:spTree>
    <p:extLst>
      <p:ext uri="{BB962C8B-B14F-4D97-AF65-F5344CB8AC3E}">
        <p14:creationId xmlns:p14="http://schemas.microsoft.com/office/powerpoint/2010/main" val="37425795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EGI Service Orientation</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a:t>20 May 2015 - Lisbon</a:t>
            </a:r>
          </a:p>
        </p:txBody>
      </p:sp>
      <p:sp>
        <p:nvSpPr>
          <p:cNvPr id="9" name="Rounded Rectangle 8"/>
          <p:cNvSpPr/>
          <p:nvPr/>
        </p:nvSpPr>
        <p:spPr>
          <a:xfrm>
            <a:off x="539552" y="3347700"/>
            <a:ext cx="8208912" cy="2664296"/>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0" name="Oval 9"/>
          <p:cNvSpPr/>
          <p:nvPr/>
        </p:nvSpPr>
        <p:spPr>
          <a:xfrm>
            <a:off x="899592" y="3995772"/>
            <a:ext cx="1440160" cy="1152128"/>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EGI.eu</a:t>
            </a:r>
            <a:endParaRPr lang="en-US" dirty="0"/>
          </a:p>
        </p:txBody>
      </p:sp>
      <p:sp>
        <p:nvSpPr>
          <p:cNvPr id="11" name="Snip Diagonal Corner Rectangle 10"/>
          <p:cNvSpPr/>
          <p:nvPr/>
        </p:nvSpPr>
        <p:spPr>
          <a:xfrm>
            <a:off x="6588224" y="3635732"/>
            <a:ext cx="1152128" cy="864096"/>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NGI 1</a:t>
            </a:r>
            <a:endParaRPr lang="en-US" dirty="0"/>
          </a:p>
        </p:txBody>
      </p:sp>
      <p:sp>
        <p:nvSpPr>
          <p:cNvPr id="12" name="Snip Diagonal Corner Rectangle 11"/>
          <p:cNvSpPr/>
          <p:nvPr/>
        </p:nvSpPr>
        <p:spPr>
          <a:xfrm>
            <a:off x="5724128" y="4787860"/>
            <a:ext cx="1152128" cy="864096"/>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EIRO 1</a:t>
            </a:r>
            <a:endParaRPr lang="en-US" dirty="0"/>
          </a:p>
        </p:txBody>
      </p:sp>
      <p:sp>
        <p:nvSpPr>
          <p:cNvPr id="13" name="Snip Diagonal Corner Rectangle 12"/>
          <p:cNvSpPr/>
          <p:nvPr/>
        </p:nvSpPr>
        <p:spPr>
          <a:xfrm>
            <a:off x="7380312" y="4931876"/>
            <a:ext cx="1152128" cy="864096"/>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NGI 2</a:t>
            </a:r>
            <a:endParaRPr lang="en-US" dirty="0"/>
          </a:p>
        </p:txBody>
      </p:sp>
      <p:sp>
        <p:nvSpPr>
          <p:cNvPr id="14" name="Up Arrow 13"/>
          <p:cNvSpPr/>
          <p:nvPr/>
        </p:nvSpPr>
        <p:spPr>
          <a:xfrm>
            <a:off x="2267744" y="2267580"/>
            <a:ext cx="432048" cy="100811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Up Arrow 14"/>
          <p:cNvSpPr/>
          <p:nvPr/>
        </p:nvSpPr>
        <p:spPr>
          <a:xfrm>
            <a:off x="6084168" y="2267580"/>
            <a:ext cx="432048" cy="100811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p:cNvSpPr txBox="1"/>
          <p:nvPr/>
        </p:nvSpPr>
        <p:spPr>
          <a:xfrm>
            <a:off x="2555776" y="2557353"/>
            <a:ext cx="3574977" cy="646331"/>
          </a:xfrm>
          <a:prstGeom prst="rect">
            <a:avLst/>
          </a:prstGeom>
          <a:noFill/>
        </p:spPr>
        <p:txBody>
          <a:bodyPr wrap="square" rtlCol="0">
            <a:spAutoFit/>
          </a:bodyPr>
          <a:lstStyle/>
          <a:p>
            <a:pPr algn="ctr"/>
            <a:r>
              <a:rPr lang="en-US" dirty="0" smtClean="0">
                <a:solidFill>
                  <a:srgbClr val="4F81BD"/>
                </a:solidFill>
              </a:rPr>
              <a:t>Researcher-facing </a:t>
            </a:r>
            <a:r>
              <a:rPr lang="en-US" dirty="0" smtClean="0"/>
              <a:t>Services </a:t>
            </a:r>
            <a:r>
              <a:rPr lang="en-US" dirty="0"/>
              <a:t>coordinated </a:t>
            </a:r>
            <a:r>
              <a:rPr lang="en-US" dirty="0" smtClean="0"/>
              <a:t>by NGIs</a:t>
            </a:r>
            <a:r>
              <a:rPr lang="en-US" dirty="0"/>
              <a:t>/EIROs/</a:t>
            </a:r>
            <a:r>
              <a:rPr lang="en-US" dirty="0" smtClean="0"/>
              <a:t>RC</a:t>
            </a:r>
            <a:endParaRPr lang="en-US" dirty="0"/>
          </a:p>
        </p:txBody>
      </p:sp>
      <p:sp>
        <p:nvSpPr>
          <p:cNvPr id="17" name="TextBox 16"/>
          <p:cNvSpPr txBox="1"/>
          <p:nvPr/>
        </p:nvSpPr>
        <p:spPr>
          <a:xfrm>
            <a:off x="2483768" y="4718754"/>
            <a:ext cx="2520280" cy="1077218"/>
          </a:xfrm>
          <a:prstGeom prst="rect">
            <a:avLst/>
          </a:prstGeom>
          <a:noFill/>
        </p:spPr>
        <p:txBody>
          <a:bodyPr wrap="square" rtlCol="0">
            <a:spAutoFit/>
          </a:bodyPr>
          <a:lstStyle/>
          <a:p>
            <a:pPr algn="ctr"/>
            <a:r>
              <a:rPr lang="en-US" dirty="0" smtClean="0"/>
              <a:t>Services coordinated by </a:t>
            </a:r>
            <a:r>
              <a:rPr lang="en-US" dirty="0" err="1" smtClean="0"/>
              <a:t>EGI.eu</a:t>
            </a:r>
            <a:endParaRPr lang="en-US" dirty="0" smtClean="0"/>
          </a:p>
          <a:p>
            <a:pPr algn="ctr"/>
            <a:r>
              <a:rPr lang="en-US" sz="1400" dirty="0" smtClean="0"/>
              <a:t>And delivered in collaboration with NGIs/EIROs</a:t>
            </a:r>
            <a:endParaRPr lang="en-US" sz="1400" dirty="0"/>
          </a:p>
        </p:txBody>
      </p:sp>
      <p:sp>
        <p:nvSpPr>
          <p:cNvPr id="18" name="Right Arrow 17"/>
          <p:cNvSpPr/>
          <p:nvPr/>
        </p:nvSpPr>
        <p:spPr>
          <a:xfrm>
            <a:off x="2555776" y="4139788"/>
            <a:ext cx="3024336"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p:cNvSpPr txBox="1"/>
          <p:nvPr/>
        </p:nvSpPr>
        <p:spPr>
          <a:xfrm>
            <a:off x="3563888" y="6011996"/>
            <a:ext cx="2300930" cy="369332"/>
          </a:xfrm>
          <a:prstGeom prst="rect">
            <a:avLst/>
          </a:prstGeom>
          <a:noFill/>
        </p:spPr>
        <p:txBody>
          <a:bodyPr wrap="none" rtlCol="0">
            <a:spAutoFit/>
          </a:bodyPr>
          <a:lstStyle/>
          <a:p>
            <a:r>
              <a:rPr lang="en-US" b="1" dirty="0" smtClean="0"/>
              <a:t>The EGI Federation</a:t>
            </a:r>
            <a:endParaRPr lang="en-US" b="1" dirty="0"/>
          </a:p>
        </p:txBody>
      </p:sp>
      <p:sp>
        <p:nvSpPr>
          <p:cNvPr id="20" name="Folded Corner 19"/>
          <p:cNvSpPr/>
          <p:nvPr/>
        </p:nvSpPr>
        <p:spPr>
          <a:xfrm>
            <a:off x="3347864" y="3563724"/>
            <a:ext cx="432048" cy="576064"/>
          </a:xfrm>
          <a:prstGeom prst="foldedCorner">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olded Corner 20"/>
          <p:cNvSpPr/>
          <p:nvPr/>
        </p:nvSpPr>
        <p:spPr>
          <a:xfrm>
            <a:off x="6732240" y="2555612"/>
            <a:ext cx="432048" cy="576064"/>
          </a:xfrm>
          <a:prstGeom prst="foldedCorner">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851920" y="3616568"/>
            <a:ext cx="936104" cy="523220"/>
          </a:xfrm>
          <a:prstGeom prst="rect">
            <a:avLst/>
          </a:prstGeom>
          <a:noFill/>
        </p:spPr>
        <p:txBody>
          <a:bodyPr wrap="square" rtlCol="0">
            <a:spAutoFit/>
          </a:bodyPr>
          <a:lstStyle/>
          <a:p>
            <a:r>
              <a:rPr lang="en-US" sz="1400" b="1" i="1" dirty="0" err="1" smtClean="0">
                <a:solidFill>
                  <a:srgbClr val="4F81BD"/>
                </a:solidFill>
              </a:rPr>
              <a:t>EGI.eu</a:t>
            </a:r>
            <a:endParaRPr lang="en-US" sz="1400" b="1" i="1" dirty="0" smtClean="0">
              <a:solidFill>
                <a:srgbClr val="4F81BD"/>
              </a:solidFill>
            </a:endParaRPr>
          </a:p>
          <a:p>
            <a:r>
              <a:rPr lang="en-US" sz="1400" b="1" i="1" dirty="0" smtClean="0"/>
              <a:t>portfolio</a:t>
            </a:r>
            <a:endParaRPr lang="en-US" sz="1400" b="1" i="1" dirty="0"/>
          </a:p>
        </p:txBody>
      </p:sp>
      <p:sp>
        <p:nvSpPr>
          <p:cNvPr id="23" name="TextBox 22"/>
          <p:cNvSpPr txBox="1"/>
          <p:nvPr/>
        </p:nvSpPr>
        <p:spPr>
          <a:xfrm>
            <a:off x="7236296" y="2699628"/>
            <a:ext cx="1315226" cy="307777"/>
          </a:xfrm>
          <a:prstGeom prst="rect">
            <a:avLst/>
          </a:prstGeom>
          <a:noFill/>
        </p:spPr>
        <p:txBody>
          <a:bodyPr wrap="square" rtlCol="0">
            <a:spAutoFit/>
          </a:bodyPr>
          <a:lstStyle>
            <a:defPPr>
              <a:defRPr lang="en-US"/>
            </a:defPPr>
            <a:lvl1pPr>
              <a:defRPr sz="1400" b="1" i="1"/>
            </a:lvl1pPr>
          </a:lstStyle>
          <a:p>
            <a:r>
              <a:rPr lang="en-US" dirty="0">
                <a:solidFill>
                  <a:srgbClr val="4F81BD"/>
                </a:solidFill>
              </a:rPr>
              <a:t>EGI</a:t>
            </a:r>
            <a:r>
              <a:rPr lang="en-US" dirty="0"/>
              <a:t> portfolio</a:t>
            </a:r>
          </a:p>
        </p:txBody>
      </p:sp>
      <p:grpSp>
        <p:nvGrpSpPr>
          <p:cNvPr id="24" name="Group 23"/>
          <p:cNvGrpSpPr/>
          <p:nvPr/>
        </p:nvGrpSpPr>
        <p:grpSpPr>
          <a:xfrm>
            <a:off x="899592" y="1331476"/>
            <a:ext cx="7344816" cy="864096"/>
            <a:chOff x="827584" y="1124744"/>
            <a:chExt cx="7344816" cy="864096"/>
          </a:xfrm>
        </p:grpSpPr>
        <p:grpSp>
          <p:nvGrpSpPr>
            <p:cNvPr id="25" name="Group 24"/>
            <p:cNvGrpSpPr/>
            <p:nvPr/>
          </p:nvGrpSpPr>
          <p:grpSpPr>
            <a:xfrm>
              <a:off x="1115616" y="1268760"/>
              <a:ext cx="6840760" cy="576064"/>
              <a:chOff x="1115616" y="1268760"/>
              <a:chExt cx="6840760" cy="576064"/>
            </a:xfrm>
          </p:grpSpPr>
          <p:sp>
            <p:nvSpPr>
              <p:cNvPr id="27" name="Rounded Rectangle 26"/>
              <p:cNvSpPr/>
              <p:nvPr/>
            </p:nvSpPr>
            <p:spPr>
              <a:xfrm>
                <a:off x="2771800" y="1268760"/>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communities</a:t>
                </a:r>
                <a:endParaRPr lang="en-US" dirty="0"/>
              </a:p>
            </p:txBody>
          </p:sp>
          <p:sp>
            <p:nvSpPr>
              <p:cNvPr id="28" name="Rounded Rectangle 27"/>
              <p:cNvSpPr/>
              <p:nvPr/>
            </p:nvSpPr>
            <p:spPr>
              <a:xfrm>
                <a:off x="1115616" y="1268760"/>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Researchers</a:t>
                </a:r>
                <a:endParaRPr lang="en-US" dirty="0"/>
              </a:p>
            </p:txBody>
          </p:sp>
          <p:sp>
            <p:nvSpPr>
              <p:cNvPr id="29" name="Rounded Rectangle 28"/>
              <p:cNvSpPr/>
              <p:nvPr/>
            </p:nvSpPr>
            <p:spPr>
              <a:xfrm>
                <a:off x="4427984" y="1268760"/>
                <a:ext cx="17281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Infrastructures</a:t>
                </a:r>
                <a:endParaRPr lang="en-US" dirty="0"/>
              </a:p>
            </p:txBody>
          </p:sp>
          <p:sp>
            <p:nvSpPr>
              <p:cNvPr id="30" name="Rounded Rectangle 29"/>
              <p:cNvSpPr/>
              <p:nvPr/>
            </p:nvSpPr>
            <p:spPr>
              <a:xfrm>
                <a:off x="6228184" y="1268760"/>
                <a:ext cx="17281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Industry</a:t>
                </a:r>
                <a:endParaRPr lang="en-US" dirty="0"/>
              </a:p>
            </p:txBody>
          </p:sp>
        </p:grpSp>
        <p:sp>
          <p:nvSpPr>
            <p:cNvPr id="26" name="Rounded Rectangle 25"/>
            <p:cNvSpPr/>
            <p:nvPr/>
          </p:nvSpPr>
          <p:spPr>
            <a:xfrm>
              <a:off x="827584" y="1124744"/>
              <a:ext cx="7344816" cy="864096"/>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01863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20" grpId="0" animBg="1"/>
      <p:bldP spid="21" grpId="0" animBg="1"/>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a:t>20 May 2015 - Lisbon</a:t>
            </a:r>
          </a:p>
        </p:txBody>
      </p:sp>
      <p:sp>
        <p:nvSpPr>
          <p:cNvPr id="9" name="Title 1"/>
          <p:cNvSpPr>
            <a:spLocks noGrp="1"/>
          </p:cNvSpPr>
          <p:nvPr>
            <p:ph type="title"/>
          </p:nvPr>
        </p:nvSpPr>
        <p:spPr>
          <a:xfrm>
            <a:off x="1547664" y="188640"/>
            <a:ext cx="7344816" cy="850106"/>
          </a:xfrm>
        </p:spPr>
        <p:txBody>
          <a:bodyPr>
            <a:normAutofit/>
          </a:bodyPr>
          <a:lstStyle/>
          <a:p>
            <a:r>
              <a:rPr lang="en-US" sz="3200" dirty="0" smtClean="0"/>
              <a:t>Service Portfolios</a:t>
            </a:r>
            <a:endParaRPr lang="en-US" sz="3200" dirty="0"/>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3689441165"/>
              </p:ext>
            </p:extLst>
          </p:nvPr>
        </p:nvGraphicFramePr>
        <p:xfrm>
          <a:off x="107504" y="1772816"/>
          <a:ext cx="892899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39552" y="1196752"/>
            <a:ext cx="4896544" cy="646331"/>
          </a:xfrm>
          <a:prstGeom prst="rect">
            <a:avLst/>
          </a:prstGeom>
          <a:noFill/>
        </p:spPr>
        <p:txBody>
          <a:bodyPr wrap="square" rtlCol="0">
            <a:spAutoFit/>
          </a:bodyPr>
          <a:lstStyle/>
          <a:p>
            <a:pPr algn="ctr"/>
            <a:r>
              <a:rPr lang="en-US" dirty="0" smtClean="0"/>
              <a:t>Services coordinated by </a:t>
            </a:r>
            <a:r>
              <a:rPr lang="en-US" dirty="0" err="1" smtClean="0">
                <a:solidFill>
                  <a:srgbClr val="4F81BD"/>
                </a:solidFill>
              </a:rPr>
              <a:t>EGI.eu</a:t>
            </a:r>
            <a:r>
              <a:rPr lang="en-US" dirty="0" smtClean="0"/>
              <a:t> and </a:t>
            </a:r>
          </a:p>
          <a:p>
            <a:pPr algn="ctr"/>
            <a:r>
              <a:rPr lang="en-US" dirty="0" smtClean="0"/>
              <a:t>delivered in collaboration with NGIs/EIROs</a:t>
            </a:r>
            <a:endParaRPr lang="en-US" dirty="0"/>
          </a:p>
        </p:txBody>
      </p:sp>
      <p:sp>
        <p:nvSpPr>
          <p:cNvPr id="12" name="Left Brace 11"/>
          <p:cNvSpPr/>
          <p:nvPr/>
        </p:nvSpPr>
        <p:spPr>
          <a:xfrm rot="5400000">
            <a:off x="2754052" y="-981237"/>
            <a:ext cx="576064" cy="6084168"/>
          </a:xfrm>
          <a:prstGeom prst="leftBrace">
            <a:avLst>
              <a:gd name="adj1" fmla="val 11275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5400000">
            <a:off x="7326052" y="530932"/>
            <a:ext cx="576064" cy="3059832"/>
          </a:xfrm>
          <a:prstGeom prst="leftBrace">
            <a:avLst>
              <a:gd name="adj1" fmla="val 11275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5940152" y="1196752"/>
            <a:ext cx="3240360" cy="646331"/>
          </a:xfrm>
          <a:prstGeom prst="rect">
            <a:avLst/>
          </a:prstGeom>
          <a:noFill/>
        </p:spPr>
        <p:txBody>
          <a:bodyPr wrap="square" rtlCol="0">
            <a:spAutoFit/>
          </a:bodyPr>
          <a:lstStyle/>
          <a:p>
            <a:pPr algn="ctr"/>
            <a:r>
              <a:rPr lang="en-US" dirty="0" smtClean="0"/>
              <a:t>Services coordinated by </a:t>
            </a:r>
          </a:p>
          <a:p>
            <a:pPr algn="ctr"/>
            <a:r>
              <a:rPr lang="en-US" dirty="0" smtClean="0">
                <a:solidFill>
                  <a:srgbClr val="4F81BD"/>
                </a:solidFill>
              </a:rPr>
              <a:t>NGIs/EIROs/RCs</a:t>
            </a:r>
            <a:endParaRPr lang="en-US" dirty="0">
              <a:solidFill>
                <a:srgbClr val="4F81BD"/>
              </a:solidFill>
            </a:endParaRPr>
          </a:p>
        </p:txBody>
      </p:sp>
    </p:spTree>
    <p:extLst>
      <p:ext uri="{BB962C8B-B14F-4D97-AF65-F5344CB8AC3E}">
        <p14:creationId xmlns:p14="http://schemas.microsoft.com/office/powerpoint/2010/main" val="1261629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Agreement Framework</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a:t>20 May 2015 - </a:t>
            </a:r>
            <a:r>
              <a:rPr lang="en-GB" dirty="0" smtClean="0"/>
              <a:t>Lisbon</a:t>
            </a:r>
            <a:endParaRPr lang="en-GB" dirty="0"/>
          </a:p>
        </p:txBody>
      </p:sp>
      <p:pic>
        <p:nvPicPr>
          <p:cNvPr id="9" name="Picture 8"/>
          <p:cNvPicPr>
            <a:picLocks noChangeAspect="1"/>
          </p:cNvPicPr>
          <p:nvPr/>
        </p:nvPicPr>
        <p:blipFill>
          <a:blip r:embed="rId2"/>
          <a:stretch>
            <a:fillRect/>
          </a:stretch>
        </p:blipFill>
        <p:spPr>
          <a:xfrm>
            <a:off x="179512" y="1038054"/>
            <a:ext cx="7344816" cy="5373957"/>
          </a:xfrm>
          <a:prstGeom prst="rect">
            <a:avLst/>
          </a:prstGeom>
        </p:spPr>
      </p:pic>
      <p:sp>
        <p:nvSpPr>
          <p:cNvPr id="10" name="TextBox 9"/>
          <p:cNvSpPr txBox="1"/>
          <p:nvPr/>
        </p:nvSpPr>
        <p:spPr>
          <a:xfrm>
            <a:off x="5596409" y="1085835"/>
            <a:ext cx="3528392" cy="830997"/>
          </a:xfrm>
          <a:prstGeom prst="rect">
            <a:avLst/>
          </a:prstGeom>
          <a:noFill/>
        </p:spPr>
        <p:txBody>
          <a:bodyPr wrap="square" rtlCol="0">
            <a:spAutoFit/>
          </a:bodyPr>
          <a:lstStyle/>
          <a:p>
            <a:r>
              <a:rPr lang="en-US" sz="1600" dirty="0" smtClean="0"/>
              <a:t>OLA: Operational Level Agreement</a:t>
            </a:r>
          </a:p>
          <a:p>
            <a:r>
              <a:rPr lang="en-US" sz="1600" dirty="0" smtClean="0"/>
              <a:t>SLA: Service Level Agreement</a:t>
            </a:r>
          </a:p>
          <a:p>
            <a:r>
              <a:rPr lang="en-US" sz="1600" dirty="0" smtClean="0"/>
              <a:t>UA: Underpinning Agreement</a:t>
            </a:r>
            <a:endParaRPr lang="en-US" sz="1600" dirty="0"/>
          </a:p>
        </p:txBody>
      </p:sp>
      <p:sp>
        <p:nvSpPr>
          <p:cNvPr id="11" name="TextBox 10"/>
          <p:cNvSpPr txBox="1"/>
          <p:nvPr/>
        </p:nvSpPr>
        <p:spPr>
          <a:xfrm>
            <a:off x="5652120" y="2237963"/>
            <a:ext cx="3528392" cy="1077218"/>
          </a:xfrm>
          <a:prstGeom prst="rect">
            <a:avLst/>
          </a:prstGeom>
          <a:noFill/>
        </p:spPr>
        <p:txBody>
          <a:bodyPr wrap="square" rtlCol="0">
            <a:spAutoFit/>
          </a:bodyPr>
          <a:lstStyle/>
          <a:p>
            <a:r>
              <a:rPr lang="en-GB" sz="1600" dirty="0" err="1" smtClean="0"/>
              <a:t>EGI.eu</a:t>
            </a:r>
            <a:endParaRPr lang="en-GB" sz="1600" dirty="0" smtClean="0"/>
          </a:p>
          <a:p>
            <a:r>
              <a:rPr lang="en-GB" sz="1600" dirty="0" smtClean="0"/>
              <a:t>RC/RP: Resource </a:t>
            </a:r>
            <a:r>
              <a:rPr lang="en-GB" sz="1600" dirty="0" err="1" smtClean="0"/>
              <a:t>Centers</a:t>
            </a:r>
            <a:r>
              <a:rPr lang="en-GB" sz="1600" dirty="0" smtClean="0"/>
              <a:t>/Providers</a:t>
            </a:r>
          </a:p>
          <a:p>
            <a:r>
              <a:rPr lang="en-GB" sz="1600" dirty="0" smtClean="0"/>
              <a:t>TP: Technology Providers</a:t>
            </a:r>
          </a:p>
          <a:p>
            <a:r>
              <a:rPr lang="en-GB" sz="1600" dirty="0" smtClean="0"/>
              <a:t>VO: Virtual Organisations</a:t>
            </a:r>
          </a:p>
        </p:txBody>
      </p:sp>
      <p:sp>
        <p:nvSpPr>
          <p:cNvPr id="12" name="TextBox 11"/>
          <p:cNvSpPr txBox="1"/>
          <p:nvPr/>
        </p:nvSpPr>
        <p:spPr>
          <a:xfrm>
            <a:off x="6732240" y="1938318"/>
            <a:ext cx="1368152" cy="338554"/>
          </a:xfrm>
          <a:prstGeom prst="rect">
            <a:avLst/>
          </a:prstGeom>
          <a:noFill/>
        </p:spPr>
        <p:txBody>
          <a:bodyPr wrap="square" rtlCol="0">
            <a:spAutoFit/>
          </a:bodyPr>
          <a:lstStyle/>
          <a:p>
            <a:r>
              <a:rPr lang="en-US" sz="1600" dirty="0" smtClean="0"/>
              <a:t>between</a:t>
            </a:r>
            <a:endParaRPr lang="en-US" sz="1600" dirty="0"/>
          </a:p>
        </p:txBody>
      </p:sp>
      <p:pic>
        <p:nvPicPr>
          <p:cNvPr id="13" name="Picture 12" descr="FitSM logo-woutna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085184"/>
            <a:ext cx="1115616" cy="1115616"/>
          </a:xfrm>
          <a:prstGeom prst="rect">
            <a:avLst/>
          </a:prstGeom>
        </p:spPr>
      </p:pic>
      <p:sp>
        <p:nvSpPr>
          <p:cNvPr id="15" name="Rectangle 14"/>
          <p:cNvSpPr/>
          <p:nvPr/>
        </p:nvSpPr>
        <p:spPr>
          <a:xfrm>
            <a:off x="179512" y="1048161"/>
            <a:ext cx="2448272" cy="4686951"/>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378523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9" name="Content Placeholder 2"/>
          <p:cNvSpPr>
            <a:spLocks noGrp="1"/>
          </p:cNvSpPr>
          <p:nvPr>
            <p:ph idx="4294967295"/>
          </p:nvPr>
        </p:nvSpPr>
        <p:spPr>
          <a:xfrm>
            <a:off x="251520" y="2636912"/>
            <a:ext cx="8568952" cy="2232248"/>
          </a:xfrm>
          <a:prstGeom prst="rect">
            <a:avLst/>
          </a:prstGeom>
        </p:spPr>
        <p:txBody>
          <a:bodyPr>
            <a:noAutofit/>
          </a:bodyPr>
          <a:lstStyle/>
          <a:p>
            <a:pPr marL="0" indent="0" algn="ctr">
              <a:buNone/>
            </a:pPr>
            <a:r>
              <a:rPr lang="en-GB" sz="4000" i="1" dirty="0" smtClean="0">
                <a:solidFill>
                  <a:schemeClr val="accent1">
                    <a:lumMod val="75000"/>
                  </a:schemeClr>
                </a:solidFill>
                <a:sym typeface="Wingdings"/>
              </a:rPr>
              <a:t>Why are agreements needed?</a:t>
            </a:r>
          </a:p>
          <a:p>
            <a:pPr marL="0" indent="0" algn="ctr">
              <a:buNone/>
            </a:pPr>
            <a:r>
              <a:rPr lang="en-GB" sz="4000" i="1" dirty="0" smtClean="0">
                <a:solidFill>
                  <a:schemeClr val="accent1">
                    <a:lumMod val="75000"/>
                  </a:schemeClr>
                </a:solidFill>
                <a:sym typeface="Wingdings"/>
              </a:rPr>
              <a:t>We know how to do our job</a:t>
            </a:r>
          </a:p>
        </p:txBody>
      </p:sp>
    </p:spTree>
    <p:extLst>
      <p:ext uri="{BB962C8B-B14F-4D97-AF65-F5344CB8AC3E}">
        <p14:creationId xmlns:p14="http://schemas.microsoft.com/office/powerpoint/2010/main" val="1870668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EGI VO SLA: </a:t>
            </a:r>
            <a:br>
              <a:rPr lang="en-GB" sz="2900" dirty="0" smtClean="0"/>
            </a:br>
            <a:r>
              <a:rPr lang="en-GB" sz="2900" dirty="0" smtClean="0"/>
              <a:t>Advantages</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9" name="Content Placeholder 2"/>
          <p:cNvSpPr>
            <a:spLocks noGrp="1"/>
          </p:cNvSpPr>
          <p:nvPr>
            <p:ph idx="4294967295"/>
          </p:nvPr>
        </p:nvSpPr>
        <p:spPr>
          <a:xfrm>
            <a:off x="251520" y="1340768"/>
            <a:ext cx="8568952" cy="4752528"/>
          </a:xfrm>
          <a:prstGeom prst="rect">
            <a:avLst/>
          </a:prstGeom>
        </p:spPr>
        <p:txBody>
          <a:bodyPr>
            <a:noAutofit/>
          </a:bodyPr>
          <a:lstStyle/>
          <a:p>
            <a:pPr marL="342900" lvl="1" indent="-342900">
              <a:spcBef>
                <a:spcPts val="400"/>
              </a:spcBef>
              <a:spcAft>
                <a:spcPts val="400"/>
              </a:spcAft>
              <a:buFont typeface="Arial" charset="0"/>
              <a:buChar char="•"/>
            </a:pPr>
            <a:r>
              <a:rPr lang="en-US" dirty="0" smtClean="0"/>
              <a:t>It is all about </a:t>
            </a:r>
            <a:r>
              <a:rPr lang="en-US" dirty="0" smtClean="0">
                <a:solidFill>
                  <a:schemeClr val="accent1"/>
                </a:solidFill>
              </a:rPr>
              <a:t>expectations </a:t>
            </a:r>
            <a:r>
              <a:rPr lang="en-US" dirty="0" smtClean="0"/>
              <a:t>clarity!</a:t>
            </a:r>
          </a:p>
          <a:p>
            <a:pPr lvl="1">
              <a:spcBef>
                <a:spcPts val="400"/>
              </a:spcBef>
              <a:spcAft>
                <a:spcPts val="400"/>
              </a:spcAft>
            </a:pPr>
            <a:r>
              <a:rPr lang="en-US" sz="2400" dirty="0"/>
              <a:t>Written down for both </a:t>
            </a:r>
            <a:r>
              <a:rPr lang="en-US" sz="2400" dirty="0" smtClean="0"/>
              <a:t>sides</a:t>
            </a:r>
          </a:p>
          <a:p>
            <a:pPr lvl="1">
              <a:spcBef>
                <a:spcPts val="400"/>
              </a:spcBef>
              <a:spcAft>
                <a:spcPts val="400"/>
              </a:spcAft>
            </a:pPr>
            <a:r>
              <a:rPr lang="en-US" sz="2400" dirty="0"/>
              <a:t>Monitoring and reporting of Service Level Targets</a:t>
            </a:r>
          </a:p>
          <a:p>
            <a:pPr marL="342900" lvl="1" indent="-342900">
              <a:spcBef>
                <a:spcPts val="400"/>
              </a:spcBef>
              <a:spcAft>
                <a:spcPts val="400"/>
              </a:spcAft>
              <a:buFont typeface="Arial" charset="0"/>
              <a:buChar char="•"/>
            </a:pPr>
            <a:r>
              <a:rPr lang="en-US" dirty="0" smtClean="0">
                <a:solidFill>
                  <a:schemeClr val="accent1"/>
                </a:solidFill>
              </a:rPr>
              <a:t>Practical implementation </a:t>
            </a:r>
            <a:r>
              <a:rPr lang="en-US" dirty="0" smtClean="0"/>
              <a:t>of collaboration</a:t>
            </a:r>
          </a:p>
          <a:p>
            <a:pPr lvl="1">
              <a:spcBef>
                <a:spcPts val="400"/>
              </a:spcBef>
              <a:spcAft>
                <a:spcPts val="400"/>
              </a:spcAft>
            </a:pPr>
            <a:r>
              <a:rPr lang="en-US" sz="2400" dirty="0"/>
              <a:t>Negotiation process supported by </a:t>
            </a:r>
            <a:r>
              <a:rPr lang="en-US" sz="2400" dirty="0" smtClean="0"/>
              <a:t>EGI.eu</a:t>
            </a:r>
          </a:p>
          <a:p>
            <a:pPr lvl="1">
              <a:spcBef>
                <a:spcPts val="400"/>
              </a:spcBef>
              <a:spcAft>
                <a:spcPts val="400"/>
              </a:spcAft>
            </a:pPr>
            <a:r>
              <a:rPr lang="en-US" sz="2400" dirty="0"/>
              <a:t>Tool facilitating negotiation and reaching agreement</a:t>
            </a:r>
            <a:endParaRPr lang="en-US" sz="2400" dirty="0" smtClean="0"/>
          </a:p>
          <a:p>
            <a:pPr marL="342900" lvl="1" indent="-342900">
              <a:spcBef>
                <a:spcPts val="400"/>
              </a:spcBef>
              <a:spcAft>
                <a:spcPts val="400"/>
              </a:spcAft>
              <a:buFont typeface="Arial" charset="0"/>
              <a:buChar char="•"/>
            </a:pPr>
            <a:r>
              <a:rPr lang="en-US" b="1" dirty="0" smtClean="0">
                <a:solidFill>
                  <a:schemeClr val="accent1"/>
                </a:solidFill>
              </a:rPr>
              <a:t>Not a legal contract</a:t>
            </a:r>
            <a:r>
              <a:rPr lang="en-US" dirty="0" smtClean="0"/>
              <a:t>, No penalties</a:t>
            </a:r>
          </a:p>
          <a:p>
            <a:pPr lvl="1">
              <a:spcBef>
                <a:spcPts val="400"/>
              </a:spcBef>
              <a:spcAft>
                <a:spcPts val="400"/>
              </a:spcAft>
            </a:pPr>
            <a:r>
              <a:rPr lang="en-US" sz="2400" dirty="0" smtClean="0"/>
              <a:t>It should be part of legal contract if in place</a:t>
            </a:r>
          </a:p>
          <a:p>
            <a:pPr>
              <a:spcBef>
                <a:spcPts val="400"/>
              </a:spcBef>
              <a:spcAft>
                <a:spcPts val="400"/>
              </a:spcAft>
            </a:pPr>
            <a:r>
              <a:rPr lang="en-US" sz="2800" dirty="0" smtClean="0"/>
              <a:t>Agreement between </a:t>
            </a:r>
            <a:r>
              <a:rPr lang="en-US" sz="2800" dirty="0" smtClean="0">
                <a:solidFill>
                  <a:schemeClr val="accent1"/>
                </a:solidFill>
              </a:rPr>
              <a:t>EGI.eu and VO</a:t>
            </a:r>
          </a:p>
          <a:p>
            <a:pPr lvl="1">
              <a:spcBef>
                <a:spcPts val="400"/>
              </a:spcBef>
              <a:spcAft>
                <a:spcPts val="400"/>
              </a:spcAft>
            </a:pPr>
            <a:r>
              <a:rPr lang="en-US" sz="2400" dirty="0" smtClean="0">
                <a:solidFill>
                  <a:schemeClr val="accent1"/>
                </a:solidFill>
              </a:rPr>
              <a:t>Supported </a:t>
            </a:r>
            <a:r>
              <a:rPr lang="en-US" sz="2400" dirty="0" smtClean="0"/>
              <a:t>by VO OLA between EGI and Providers</a:t>
            </a:r>
          </a:p>
        </p:txBody>
      </p:sp>
    </p:spTree>
    <p:extLst>
      <p:ext uri="{BB962C8B-B14F-4D97-AF65-F5344CB8AC3E}">
        <p14:creationId xmlns:p14="http://schemas.microsoft.com/office/powerpoint/2010/main" val="3465485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900" dirty="0" smtClean="0"/>
              <a:t>EGI VO SLA</a:t>
            </a:r>
            <a:endParaRPr lang="en-GB" sz="2900" dirty="0"/>
          </a:p>
        </p:txBody>
      </p:sp>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9" name="Content Placeholder 2"/>
          <p:cNvSpPr>
            <a:spLocks noGrp="1"/>
          </p:cNvSpPr>
          <p:nvPr>
            <p:ph idx="4294967295"/>
          </p:nvPr>
        </p:nvSpPr>
        <p:spPr>
          <a:xfrm>
            <a:off x="251520" y="1412776"/>
            <a:ext cx="8568952" cy="4752528"/>
          </a:xfrm>
          <a:prstGeom prst="rect">
            <a:avLst/>
          </a:prstGeom>
        </p:spPr>
        <p:txBody>
          <a:bodyPr>
            <a:noAutofit/>
          </a:bodyPr>
          <a:lstStyle/>
          <a:p>
            <a:r>
              <a:rPr lang="en-GB" sz="2400" dirty="0" smtClean="0">
                <a:sym typeface="Wingdings"/>
              </a:rPr>
              <a:t>Having clearly defined service levels and responsibilities ensuring mutually agreement expectations, comprising:</a:t>
            </a:r>
          </a:p>
          <a:p>
            <a:pPr lvl="1"/>
            <a:r>
              <a:rPr lang="en-GB" sz="2000" dirty="0" smtClean="0">
                <a:sym typeface="Wingdings"/>
              </a:rPr>
              <a:t>Scope and description of service</a:t>
            </a:r>
          </a:p>
          <a:p>
            <a:pPr lvl="1"/>
            <a:r>
              <a:rPr lang="en-GB" sz="2000" dirty="0" smtClean="0">
                <a:sym typeface="Wingdings"/>
              </a:rPr>
              <a:t>Service hours and exceptions</a:t>
            </a:r>
          </a:p>
          <a:p>
            <a:pPr lvl="1"/>
            <a:r>
              <a:rPr lang="en-GB" sz="2000" dirty="0" smtClean="0">
                <a:sym typeface="Wingdings"/>
              </a:rPr>
              <a:t>Service components and dependencies</a:t>
            </a:r>
          </a:p>
          <a:p>
            <a:pPr lvl="1"/>
            <a:r>
              <a:rPr lang="en-GB" sz="2000" dirty="0" smtClean="0">
                <a:sym typeface="Wingdings"/>
              </a:rPr>
              <a:t>Support (e.g. priorities and response times)</a:t>
            </a:r>
          </a:p>
          <a:p>
            <a:pPr lvl="1"/>
            <a:r>
              <a:rPr lang="en-GB" sz="2000" dirty="0" smtClean="0">
                <a:sym typeface="Wingdings"/>
              </a:rPr>
              <a:t>Service level targets</a:t>
            </a:r>
          </a:p>
          <a:p>
            <a:pPr lvl="1"/>
            <a:r>
              <a:rPr lang="en-GB" sz="2000" dirty="0" smtClean="0">
                <a:sym typeface="Wingdings"/>
              </a:rPr>
              <a:t>Limitations and constraints</a:t>
            </a:r>
          </a:p>
          <a:p>
            <a:pPr lvl="1"/>
            <a:r>
              <a:rPr lang="en-GB" sz="2000" dirty="0" smtClean="0">
                <a:sym typeface="Wingdings"/>
              </a:rPr>
              <a:t>Communication, reporting and escalation</a:t>
            </a:r>
          </a:p>
          <a:p>
            <a:pPr lvl="1"/>
            <a:r>
              <a:rPr lang="en-GB" sz="2000" dirty="0" smtClean="0">
                <a:sym typeface="Wingdings"/>
              </a:rPr>
              <a:t>Information Security</a:t>
            </a:r>
          </a:p>
          <a:p>
            <a:pPr lvl="1"/>
            <a:r>
              <a:rPr lang="en-GB" sz="2000" dirty="0" smtClean="0">
                <a:sym typeface="Wingdings"/>
              </a:rPr>
              <a:t>Responsibilities (both provider and customer)</a:t>
            </a:r>
          </a:p>
          <a:p>
            <a:pPr lvl="1"/>
            <a:r>
              <a:rPr lang="en-GB" sz="2000" dirty="0" smtClean="0">
                <a:sym typeface="Wingdings"/>
              </a:rPr>
              <a:t>Review</a:t>
            </a:r>
            <a:endParaRPr lang="en-GB" sz="2400" dirty="0" smtClean="0">
              <a:sym typeface="Wingdings"/>
            </a:endParaRPr>
          </a:p>
          <a:p>
            <a:endParaRPr lang="en-GB" sz="2400" dirty="0" smtClean="0">
              <a:sym typeface="Wingdings"/>
            </a:endParaRPr>
          </a:p>
        </p:txBody>
      </p:sp>
      <p:pic>
        <p:nvPicPr>
          <p:cNvPr id="10" name="Picture 9" descr="FitSM logo-woutnam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5085184"/>
            <a:ext cx="1115616" cy="1115616"/>
          </a:xfrm>
          <a:prstGeom prst="rect">
            <a:avLst/>
          </a:prstGeom>
        </p:spPr>
      </p:pic>
    </p:spTree>
    <p:extLst>
      <p:ext uri="{BB962C8B-B14F-4D97-AF65-F5344CB8AC3E}">
        <p14:creationId xmlns:p14="http://schemas.microsoft.com/office/powerpoint/2010/main" val="16493755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87624" y="6453336"/>
            <a:ext cx="6768752" cy="365125"/>
          </a:xfrm>
        </p:spPr>
        <p:txBody>
          <a:bodyPr/>
          <a:lstStyle/>
          <a:p>
            <a:r>
              <a:rPr lang="en-GB" dirty="0"/>
              <a:t>EGI SLAs and P4U in e-GRANT – SLM Session – EGI Conf’15</a:t>
            </a:r>
          </a:p>
          <a:p>
            <a:r>
              <a:rPr lang="en-GB" dirty="0" smtClean="0"/>
              <a:t>20 May 2015 - Lisbon</a:t>
            </a:r>
            <a:endParaRPr lang="en-GB" dirty="0"/>
          </a:p>
        </p:txBody>
      </p:sp>
      <p:sp>
        <p:nvSpPr>
          <p:cNvPr id="9" name="Content Placeholder 2"/>
          <p:cNvSpPr>
            <a:spLocks noGrp="1"/>
          </p:cNvSpPr>
          <p:nvPr>
            <p:ph idx="4294967295"/>
          </p:nvPr>
        </p:nvSpPr>
        <p:spPr>
          <a:xfrm>
            <a:off x="251520" y="2636912"/>
            <a:ext cx="8568952" cy="2232248"/>
          </a:xfrm>
          <a:prstGeom prst="rect">
            <a:avLst/>
          </a:prstGeom>
        </p:spPr>
        <p:txBody>
          <a:bodyPr>
            <a:noAutofit/>
          </a:bodyPr>
          <a:lstStyle/>
          <a:p>
            <a:pPr marL="0" indent="0" algn="ctr">
              <a:buNone/>
            </a:pPr>
            <a:r>
              <a:rPr lang="en-GB" sz="4000" i="1" dirty="0" smtClean="0">
                <a:solidFill>
                  <a:schemeClr val="accent1">
                    <a:lumMod val="75000"/>
                  </a:schemeClr>
                </a:solidFill>
                <a:sym typeface="Wingdings"/>
              </a:rPr>
              <a:t>Establishing Agreements</a:t>
            </a:r>
          </a:p>
        </p:txBody>
      </p:sp>
    </p:spTree>
    <p:extLst>
      <p:ext uri="{BB962C8B-B14F-4D97-AF65-F5344CB8AC3E}">
        <p14:creationId xmlns:p14="http://schemas.microsoft.com/office/powerpoint/2010/main" val="8282785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 Engage powerpoint presentation v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TotalTime>
  <Words>1475</Words>
  <Application>Microsoft Macintosh PowerPoint</Application>
  <PresentationFormat>On-screen Show (4:3)</PresentationFormat>
  <Paragraphs>223</Paragraphs>
  <Slides>19</Slides>
  <Notes>5</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EGI Engage powerpoint presentation v3</vt:lpstr>
      <vt:lpstr>EGI Powerpoint Presentation (body)</vt:lpstr>
      <vt:lpstr>EGI Powerpoint Presentation (closing)</vt:lpstr>
      <vt:lpstr>EGI SLAs and Pay-for-Use in e-GRANT</vt:lpstr>
      <vt:lpstr>Outline</vt:lpstr>
      <vt:lpstr>EGI Service Orientation</vt:lpstr>
      <vt:lpstr>Service Portfolios</vt:lpstr>
      <vt:lpstr>Agreement Framework</vt:lpstr>
      <vt:lpstr>PowerPoint Presentation</vt:lpstr>
      <vt:lpstr>EGI VO SLA:  Advantages</vt:lpstr>
      <vt:lpstr>EGI VO SLA</vt:lpstr>
      <vt:lpstr>PowerPoint Presentation</vt:lpstr>
      <vt:lpstr>What is e-GRANT?</vt:lpstr>
      <vt:lpstr>e-GRANT: Main Functionalities</vt:lpstr>
      <vt:lpstr>e-GRANT: New Resources</vt:lpstr>
      <vt:lpstr>e-GRANT: Workflow</vt:lpstr>
      <vt:lpstr>PowerPoint Presentation</vt:lpstr>
      <vt:lpstr>Pay-for-Use PoC:  Initial Business Scenario</vt:lpstr>
      <vt:lpstr>Pay-for-Use PoC: e-GRANT Graphical User Interface</vt:lpstr>
      <vt:lpstr>PowerPoint Presentation</vt:lpstr>
      <vt:lpstr>Future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Sy Holsinger</cp:lastModifiedBy>
  <cp:revision>26</cp:revision>
  <dcterms:created xsi:type="dcterms:W3CDTF">2015-05-07T09:24:15Z</dcterms:created>
  <dcterms:modified xsi:type="dcterms:W3CDTF">2015-05-18T16:24:56Z</dcterms:modified>
</cp:coreProperties>
</file>