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6"/>
  </p:notesMasterIdLst>
  <p:handoutMasterIdLst>
    <p:handoutMasterId r:id="rId7"/>
  </p:handoutMasterIdLst>
  <p:sldIdLst>
    <p:sldId id="280" r:id="rId4"/>
    <p:sldId id="29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5/18/2015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Over to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Why: Use cases?</a:t>
            </a:r>
          </a:p>
          <a:p>
            <a:pPr lvl="1"/>
            <a:r>
              <a:rPr lang="en-GB" dirty="0" smtClean="0"/>
              <a:t>Which users?</a:t>
            </a:r>
          </a:p>
          <a:p>
            <a:pPr lvl="2"/>
            <a:r>
              <a:rPr lang="en-GB" dirty="0" smtClean="0"/>
              <a:t>Site admins</a:t>
            </a:r>
          </a:p>
          <a:p>
            <a:pPr lvl="2"/>
            <a:r>
              <a:rPr lang="en-GB" dirty="0" smtClean="0"/>
              <a:t>VO admins...</a:t>
            </a:r>
          </a:p>
          <a:p>
            <a:pPr lvl="1"/>
            <a:r>
              <a:rPr lang="en-GB" dirty="0" smtClean="0"/>
              <a:t>Which purposes?</a:t>
            </a:r>
          </a:p>
          <a:p>
            <a:pPr lvl="2"/>
            <a:r>
              <a:rPr lang="en-GB" dirty="0" smtClean="0"/>
              <a:t>Replication decisions</a:t>
            </a:r>
          </a:p>
          <a:p>
            <a:pPr lvl="2"/>
            <a:r>
              <a:rPr lang="en-GB" dirty="0" smtClean="0"/>
              <a:t>Impact...</a:t>
            </a:r>
          </a:p>
          <a:p>
            <a:pPr lvl="1"/>
            <a:r>
              <a:rPr lang="en-GB" dirty="0" smtClean="0"/>
              <a:t>Which analyses?</a:t>
            </a:r>
          </a:p>
          <a:p>
            <a:pPr lvl="2"/>
            <a:r>
              <a:rPr lang="en-GB" dirty="0" smtClean="0"/>
              <a:t>Bytes transferred</a:t>
            </a:r>
          </a:p>
          <a:p>
            <a:pPr lvl="3"/>
            <a:r>
              <a:rPr lang="en-GB" dirty="0" smtClean="0"/>
              <a:t>Per site</a:t>
            </a:r>
          </a:p>
          <a:p>
            <a:pPr lvl="3"/>
            <a:r>
              <a:rPr lang="en-GB" dirty="0" smtClean="0"/>
              <a:t>Per data set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What: Which </a:t>
            </a:r>
            <a:r>
              <a:rPr lang="en-GB" dirty="0"/>
              <a:t>data set identifier?</a:t>
            </a:r>
          </a:p>
          <a:p>
            <a:pPr lvl="1"/>
            <a:r>
              <a:rPr lang="en-GB" dirty="0"/>
              <a:t>File path, PID etc</a:t>
            </a:r>
            <a:r>
              <a:rPr lang="en-GB" dirty="0" smtClean="0"/>
              <a:t>.</a:t>
            </a:r>
          </a:p>
          <a:p>
            <a:r>
              <a:rPr lang="en-GB" dirty="0" smtClean="0"/>
              <a:t>How: Which systems to account?</a:t>
            </a:r>
            <a:endParaRPr lang="en-GB" dirty="0"/>
          </a:p>
          <a:p>
            <a:pPr lvl="1"/>
            <a:r>
              <a:rPr lang="en-GB" dirty="0" err="1" smtClean="0"/>
              <a:t>GridFTP</a:t>
            </a:r>
            <a:r>
              <a:rPr lang="en-GB" dirty="0" smtClean="0"/>
              <a:t> </a:t>
            </a:r>
            <a:r>
              <a:rPr lang="en-GB" dirty="0"/>
              <a:t>etc.</a:t>
            </a:r>
          </a:p>
          <a:p>
            <a:r>
              <a:rPr lang="en-GB" dirty="0" smtClean="0"/>
              <a:t>How: Which </a:t>
            </a:r>
            <a:r>
              <a:rPr lang="en-GB" dirty="0"/>
              <a:t>fields?</a:t>
            </a:r>
          </a:p>
          <a:p>
            <a:pPr lvl="1"/>
            <a:r>
              <a:rPr lang="en-GB" dirty="0" smtClean="0"/>
              <a:t>Start time, VO etc.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970489"/>
      </p:ext>
    </p:extLst>
  </p:cSld>
  <p:clrMapOvr>
    <a:masterClrMapping/>
  </p:clrMapOvr>
</p:sld>
</file>

<file path=ppt/theme/theme1.xml><?xml version="1.0" encoding="utf-8"?>
<a:theme xmlns:a="http://schemas.openxmlformats.org/drawingml/2006/main" name="EGI_Engage_powerpoint_presentation_v3.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EGI_Engage_powerpoint_presentation_v3.1</Template>
  <TotalTime>639</TotalTime>
  <Words>74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EGI_Engage_powerpoint_presentation_v3.1</vt:lpstr>
      <vt:lpstr>EGI Powerpoint Presentation (body)</vt:lpstr>
      <vt:lpstr>EGI Powerpoint Presentation (closing)</vt:lpstr>
      <vt:lpstr>Requirements</vt:lpstr>
      <vt:lpstr>Requirements Discussion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Pullinger, Stuart (STFC,RAL,SC)</dc:creator>
  <cp:lastModifiedBy>Pullinger, Stuart (STFC,RAL,SC)</cp:lastModifiedBy>
  <cp:revision>4</cp:revision>
  <dcterms:created xsi:type="dcterms:W3CDTF">2015-05-15T16:20:11Z</dcterms:created>
  <dcterms:modified xsi:type="dcterms:W3CDTF">2015-05-19T07:27:13Z</dcterms:modified>
</cp:coreProperties>
</file>