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9"/>
  </p:notesMasterIdLst>
  <p:handoutMasterIdLst>
    <p:handoutMasterId r:id="rId10"/>
  </p:handoutMasterIdLst>
  <p:sldIdLst>
    <p:sldId id="280" r:id="rId4"/>
    <p:sldId id="289" r:id="rId5"/>
    <p:sldId id="291" r:id="rId6"/>
    <p:sldId id="290" r:id="rId7"/>
    <p:sldId id="28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4" d="100"/>
          <a:sy n="74" d="100"/>
        </p:scale>
        <p:origin x="-16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18/05/15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18/05/15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EGI-Engage 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EGI-Engage 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EGI-Engage 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EGI-Engage Security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18/05/15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EGI-Engage WP5/SA1.2 Task Leader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Advancing the </a:t>
            </a:r>
            <a:br>
              <a:rPr lang="en-GB" dirty="0" smtClean="0"/>
            </a:br>
            <a:r>
              <a:rPr lang="en-GB" dirty="0" smtClean="0"/>
              <a:t>EGI Security Infrastructure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Kelsey (STFC/RAL)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Operations in EGI-Engage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WP5/SA1 has three sub-tasks</a:t>
            </a:r>
          </a:p>
          <a:p>
            <a:pPr lvl="1"/>
            <a:r>
              <a:rPr lang="en-GB" dirty="0" smtClean="0"/>
              <a:t>Operations Coordination (SA1.1)</a:t>
            </a:r>
          </a:p>
          <a:p>
            <a:pPr lvl="1"/>
            <a:r>
              <a:rPr lang="en-GB" dirty="0" smtClean="0"/>
              <a:t>Development of Security Operations (SA1.2)</a:t>
            </a:r>
          </a:p>
          <a:p>
            <a:pPr lvl="1"/>
            <a:r>
              <a:rPr lang="en-GB" dirty="0" smtClean="0"/>
              <a:t>Integration and Deployment of Grid and Cloud Platforms (SA1.3)</a:t>
            </a:r>
            <a:endParaRPr lang="en-GB" dirty="0"/>
          </a:p>
          <a:p>
            <a:r>
              <a:rPr lang="en-US" dirty="0" smtClean="0"/>
              <a:t>SA1.2: </a:t>
            </a:r>
            <a:r>
              <a:rPr lang="en-US" sz="2400" i="1" dirty="0" smtClean="0"/>
              <a:t>Evolve </a:t>
            </a:r>
            <a:r>
              <a:rPr lang="en-US" sz="2400" i="1" dirty="0"/>
              <a:t>the security activities in EGI to support the new technologies and resource provisioning paradigms, maintaining a secure and trustworthy infrastructure while supporting new use cases and new ways to access the </a:t>
            </a:r>
            <a:r>
              <a:rPr lang="en-US" sz="2400" i="1" dirty="0" smtClean="0"/>
              <a:t>resources</a:t>
            </a:r>
            <a:endParaRPr lang="en-US" sz="2400" i="1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EGI-Engage 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SA1.2 –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Several threads</a:t>
            </a:r>
          </a:p>
          <a:p>
            <a:r>
              <a:rPr lang="en-US" sz="2400" b="1" i="1" dirty="0"/>
              <a:t>Security requirements and risk assessment for new services, technology, and deployments </a:t>
            </a:r>
            <a:endParaRPr lang="en-US" sz="2400" dirty="0"/>
          </a:p>
          <a:p>
            <a:r>
              <a:rPr lang="en-US" sz="2400" b="1" i="1" dirty="0"/>
              <a:t>The evolution of operational security procedures, including forensics </a:t>
            </a:r>
            <a:endParaRPr lang="en-US" sz="2400" dirty="0"/>
          </a:p>
          <a:p>
            <a:r>
              <a:rPr lang="en-US" sz="2400" b="1" i="1" dirty="0"/>
              <a:t>Develop a new trust framework and develop new policies </a:t>
            </a:r>
            <a:endParaRPr lang="en-US" sz="2400" dirty="0"/>
          </a:p>
          <a:p>
            <a:r>
              <a:rPr lang="en-US" sz="2400" b="1" i="1" dirty="0"/>
              <a:t>Develop the security challenge framework </a:t>
            </a:r>
            <a:endParaRPr lang="en-US" sz="2400" dirty="0"/>
          </a:p>
          <a:p>
            <a:r>
              <a:rPr lang="en-US" sz="2400" b="1" i="1" dirty="0"/>
              <a:t>Develop the software vulnerability handling process to adapt to new technology and deployments 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EGI-Engage 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13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today’s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Present and discuss </a:t>
            </a:r>
            <a:r>
              <a:rPr lang="en-US" dirty="0" smtClean="0"/>
              <a:t>thoughts/plans </a:t>
            </a:r>
            <a:r>
              <a:rPr lang="en-US" dirty="0"/>
              <a:t>of the various security activities </a:t>
            </a:r>
            <a:r>
              <a:rPr lang="en-US" dirty="0" smtClean="0"/>
              <a:t>in EGI-Engage</a:t>
            </a:r>
            <a:endParaRPr lang="en-US" dirty="0"/>
          </a:p>
          <a:p>
            <a:r>
              <a:rPr lang="en-US" dirty="0"/>
              <a:t>Time for questions and discussions</a:t>
            </a:r>
          </a:p>
          <a:p>
            <a:r>
              <a:rPr lang="en-US" dirty="0"/>
              <a:t>We always look for more volunteers</a:t>
            </a:r>
            <a:r>
              <a:rPr lang="en-US" dirty="0" smtClean="0"/>
              <a:t>!</a:t>
            </a:r>
          </a:p>
          <a:p>
            <a:r>
              <a:rPr lang="en-US" dirty="0" smtClean="0"/>
              <a:t>Agenda</a:t>
            </a:r>
          </a:p>
          <a:p>
            <a:pPr lvl="1"/>
            <a:r>
              <a:rPr lang="en-US" dirty="0" smtClean="0"/>
              <a:t>CSIRT/IRTF				(Sven Gabriel)</a:t>
            </a:r>
          </a:p>
          <a:p>
            <a:pPr lvl="1"/>
            <a:r>
              <a:rPr lang="en-US" dirty="0" smtClean="0"/>
              <a:t>SVG					(Linda Cornwall)</a:t>
            </a:r>
          </a:p>
          <a:p>
            <a:pPr lvl="1"/>
            <a:r>
              <a:rPr lang="en-US" dirty="0" smtClean="0"/>
              <a:t>Security Monitoring (JRA1.4)	(Daniel </a:t>
            </a:r>
            <a:r>
              <a:rPr lang="en-US" dirty="0" err="1" smtClean="0"/>
              <a:t>Kouril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SPG					(Dave Kelsey)</a:t>
            </a:r>
          </a:p>
          <a:p>
            <a:pPr lvl="1"/>
            <a:r>
              <a:rPr lang="en-US" dirty="0" smtClean="0"/>
              <a:t>Discussion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EGI-Engage 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45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192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EGI Engage powerpoint presentation v3</vt:lpstr>
      <vt:lpstr>EGI Powerpoint Presentation (body)</vt:lpstr>
      <vt:lpstr>EGI Powerpoint Presentation (closing)</vt:lpstr>
      <vt:lpstr>Advancing the  EGI Security Infrastructure</vt:lpstr>
      <vt:lpstr>Security Operations in EGI-Engage</vt:lpstr>
      <vt:lpstr>SA1.2 – more details</vt:lpstr>
      <vt:lpstr>Aims of today’s session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David Kelsey</cp:lastModifiedBy>
  <cp:revision>10</cp:revision>
  <dcterms:created xsi:type="dcterms:W3CDTF">2015-05-07T09:24:15Z</dcterms:created>
  <dcterms:modified xsi:type="dcterms:W3CDTF">2015-05-18T15:29:53Z</dcterms:modified>
</cp:coreProperties>
</file>