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289" r:id="rId5"/>
    <p:sldId id="290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5" d="100"/>
          <a:sy n="75" d="100"/>
        </p:scale>
        <p:origin x="-14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19/05/15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19/05/15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Security Operations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Security Operations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Security Operations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Security Operations Workshop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19/05/15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EGI-Engage WP5/SA1.2 Task Leader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Securit</a:t>
            </a:r>
            <a:r>
              <a:rPr lang="en-GB" dirty="0" smtClean="0"/>
              <a:t>y Operations Workshop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Kelsey (STFC/RAL)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Operations </a:t>
            </a:r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Outward facing issues – how best to?</a:t>
            </a:r>
          </a:p>
          <a:p>
            <a:pPr lvl="1"/>
            <a:r>
              <a:rPr lang="en-GB" dirty="0" smtClean="0"/>
              <a:t>Collaborate and interoperate with others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ustain a capability for Security Operations</a:t>
            </a:r>
          </a:p>
          <a:p>
            <a:r>
              <a:rPr lang="en-GB" dirty="0" smtClean="0"/>
              <a:t>Some current activities</a:t>
            </a:r>
          </a:p>
          <a:p>
            <a:pPr lvl="1"/>
            <a:r>
              <a:rPr lang="en-GB" dirty="0" smtClean="0"/>
              <a:t>For several years have been working with PRACE and EUDAT</a:t>
            </a:r>
          </a:p>
          <a:p>
            <a:pPr lvl="2"/>
            <a:r>
              <a:rPr lang="en-GB" dirty="0" smtClean="0"/>
              <a:t>Cross-membership of incident response teams</a:t>
            </a:r>
          </a:p>
          <a:p>
            <a:pPr lvl="2"/>
            <a:r>
              <a:rPr lang="en-GB" dirty="0" smtClean="0"/>
              <a:t>Joint events on Security Training and Certification</a:t>
            </a:r>
          </a:p>
          <a:p>
            <a:pPr lvl="1"/>
            <a:r>
              <a:rPr lang="en-GB" dirty="0" smtClean="0"/>
              <a:t>Security for Collaborating Infrastructures (SCI)</a:t>
            </a:r>
          </a:p>
          <a:p>
            <a:pPr lvl="1"/>
            <a:r>
              <a:rPr lang="en-GB" dirty="0" smtClean="0"/>
              <a:t>Security Incident Response Trust Framework for Federated Identity (</a:t>
            </a:r>
            <a:r>
              <a:rPr lang="en-GB" dirty="0" err="1" smtClean="0"/>
              <a:t>Sirtfi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Security Operations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Security for Collaborating Infrastructures (SCI)</a:t>
            </a:r>
          </a:p>
          <a:p>
            <a:r>
              <a:rPr lang="en-US" sz="2400" dirty="0" smtClean="0"/>
              <a:t>Security Incident Response Trust Framework for Federated Identity (</a:t>
            </a:r>
            <a:r>
              <a:rPr lang="en-US" sz="2400" dirty="0" err="1" smtClean="0"/>
              <a:t>Sirtfi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Any input from other Infrastructures?</a:t>
            </a:r>
          </a:p>
          <a:p>
            <a:pPr lvl="1"/>
            <a:r>
              <a:rPr lang="en-US" sz="2000" dirty="0" smtClean="0"/>
              <a:t>PRACE, EUDAT, GEANT, …?</a:t>
            </a:r>
          </a:p>
          <a:p>
            <a:r>
              <a:rPr lang="en-US" sz="2400" dirty="0" smtClean="0"/>
              <a:t>Sustaining the capability</a:t>
            </a:r>
          </a:p>
          <a:p>
            <a:pPr lvl="1"/>
            <a:r>
              <a:rPr lang="en-US" sz="2000" dirty="0" smtClean="0"/>
              <a:t>Be able to respond to EU H2020 calls</a:t>
            </a:r>
          </a:p>
          <a:p>
            <a:pPr lvl="1"/>
            <a:r>
              <a:rPr lang="en-US" sz="2000" dirty="0" smtClean="0"/>
              <a:t>Joint proposals with others?</a:t>
            </a:r>
          </a:p>
          <a:p>
            <a:pPr lvl="1"/>
            <a:r>
              <a:rPr lang="en-US" sz="2000" dirty="0" smtClean="0"/>
              <a:t>Standards and Best practices?</a:t>
            </a:r>
          </a:p>
          <a:p>
            <a:pPr lvl="2"/>
            <a:r>
              <a:rPr lang="en-US" sz="1800" dirty="0" smtClean="0"/>
              <a:t>ISO27000 accreditation?</a:t>
            </a:r>
          </a:p>
          <a:p>
            <a:r>
              <a:rPr lang="en-US" sz="2400" dirty="0" smtClean="0"/>
              <a:t>General discussion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Security Operations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86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151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EGI Engage powerpoint presentation v3</vt:lpstr>
      <vt:lpstr>EGI Powerpoint Presentation (body)</vt:lpstr>
      <vt:lpstr>EGI Powerpoint Presentation (closing)</vt:lpstr>
      <vt:lpstr>Security Operations Workshop</vt:lpstr>
      <vt:lpstr>Security Operations Workshop</vt:lpstr>
      <vt:lpstr>Today’s agenda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David Kelsey</cp:lastModifiedBy>
  <cp:revision>13</cp:revision>
  <dcterms:created xsi:type="dcterms:W3CDTF">2015-05-07T09:24:15Z</dcterms:created>
  <dcterms:modified xsi:type="dcterms:W3CDTF">2015-05-19T10:20:02Z</dcterms:modified>
</cp:coreProperties>
</file>