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32"/>
  </p:notesMasterIdLst>
  <p:handoutMasterIdLst>
    <p:handoutMasterId r:id="rId33"/>
  </p:handoutMasterIdLst>
  <p:sldIdLst>
    <p:sldId id="280" r:id="rId4"/>
    <p:sldId id="324" r:id="rId5"/>
    <p:sldId id="319" r:id="rId6"/>
    <p:sldId id="320" r:id="rId7"/>
    <p:sldId id="294" r:id="rId8"/>
    <p:sldId id="310" r:id="rId9"/>
    <p:sldId id="307" r:id="rId10"/>
    <p:sldId id="292" r:id="rId11"/>
    <p:sldId id="321" r:id="rId12"/>
    <p:sldId id="322" r:id="rId13"/>
    <p:sldId id="323" r:id="rId14"/>
    <p:sldId id="313" r:id="rId15"/>
    <p:sldId id="293" r:id="rId16"/>
    <p:sldId id="311" r:id="rId17"/>
    <p:sldId id="318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296" r:id="rId27"/>
    <p:sldId id="291" r:id="rId28"/>
    <p:sldId id="314" r:id="rId29"/>
    <p:sldId id="312" r:id="rId30"/>
    <p:sldId id="315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62" d="100"/>
          <a:sy n="62" d="100"/>
        </p:scale>
        <p:origin x="-13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8461B-EF16-0F4B-B075-D74B4AFF050E}" type="doc">
      <dgm:prSet loTypeId="urn:microsoft.com/office/officeart/2008/layout/HexagonCluster" loCatId="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5B8FC51-0214-B44A-9652-362929672A5C}">
      <dgm:prSet phldrT="[Text]" custT="1"/>
      <dgm:spPr/>
      <dgm:t>
        <a:bodyPr/>
        <a:lstStyle/>
        <a:p>
          <a:r>
            <a:rPr lang="en-US" sz="1600" dirty="0" smtClean="0"/>
            <a:t>Life Science Grid Community</a:t>
          </a:r>
          <a:endParaRPr lang="en-US" sz="1600" dirty="0"/>
        </a:p>
      </dgm:t>
    </dgm:pt>
    <dgm:pt modelId="{D4A6EB6C-3816-BF4B-910C-6E9A815C53D7}" type="parTrans" cxnId="{4961F41A-DADC-E04E-AEB7-FA825EE3C1A1}">
      <dgm:prSet/>
      <dgm:spPr/>
      <dgm:t>
        <a:bodyPr/>
        <a:lstStyle/>
        <a:p>
          <a:endParaRPr lang="en-US"/>
        </a:p>
      </dgm:t>
    </dgm:pt>
    <dgm:pt modelId="{0E210CA6-09C7-EC4A-9BCE-BAB46F8A86F2}" type="sibTrans" cxnId="{4961F41A-DADC-E04E-AEB7-FA825EE3C1A1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en-US"/>
        </a:p>
      </dgm:t>
    </dgm:pt>
    <dgm:pt modelId="{5B679ED6-0B3B-354A-9774-62AB9A79E9B8}">
      <dgm:prSet phldrT="[Text]" custT="1"/>
      <dgm:spPr/>
      <dgm:t>
        <a:bodyPr/>
        <a:lstStyle/>
        <a:p>
          <a:r>
            <a:rPr lang="en-US" sz="1600" dirty="0" smtClean="0"/>
            <a:t>Chemical and Materials Engineering</a:t>
          </a:r>
          <a:endParaRPr lang="en-US" sz="1600" dirty="0"/>
        </a:p>
      </dgm:t>
    </dgm:pt>
    <dgm:pt modelId="{4B7A64F0-6A24-464C-A72D-B782E8511973}" type="parTrans" cxnId="{9B59425A-80A0-5647-B922-5AD3A95F0214}">
      <dgm:prSet/>
      <dgm:spPr/>
      <dgm:t>
        <a:bodyPr/>
        <a:lstStyle/>
        <a:p>
          <a:endParaRPr lang="en-US"/>
        </a:p>
      </dgm:t>
    </dgm:pt>
    <dgm:pt modelId="{1ABC0BAD-1CF8-654C-9EA6-8AF3349B426D}" type="sibTrans" cxnId="{9B59425A-80A0-5647-B922-5AD3A95F0214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en-US"/>
        </a:p>
      </dgm:t>
    </dgm:pt>
    <dgm:pt modelId="{35FD2D93-208F-6043-8637-24592BC6F20A}">
      <dgm:prSet phldrT="[Text]" custT="1"/>
      <dgm:spPr/>
      <dgm:t>
        <a:bodyPr/>
        <a:lstStyle/>
        <a:p>
          <a:r>
            <a:rPr lang="en-US" sz="1600" dirty="0" smtClean="0"/>
            <a:t>Astronomy and Astrophysics</a:t>
          </a:r>
          <a:endParaRPr lang="en-US" sz="1600" dirty="0"/>
        </a:p>
      </dgm:t>
    </dgm:pt>
    <dgm:pt modelId="{8CCC3A43-B799-C542-862A-AC3A5D6A0910}" type="parTrans" cxnId="{8BF7BC64-3F57-E748-8EEC-50102BEA7F0A}">
      <dgm:prSet/>
      <dgm:spPr/>
      <dgm:t>
        <a:bodyPr/>
        <a:lstStyle/>
        <a:p>
          <a:endParaRPr lang="en-US"/>
        </a:p>
      </dgm:t>
    </dgm:pt>
    <dgm:pt modelId="{76B1BB98-E250-2F47-BCA5-F0C293D8ED08}" type="sibTrans" cxnId="{8BF7BC64-3F57-E748-8EEC-50102BEA7F0A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n-US"/>
        </a:p>
      </dgm:t>
    </dgm:pt>
    <dgm:pt modelId="{244653CD-BD68-4B42-B898-A031A37565BA}">
      <dgm:prSet phldrT="[Text]" custT="1"/>
      <dgm:spPr/>
      <dgm:t>
        <a:bodyPr/>
        <a:lstStyle/>
        <a:p>
          <a:r>
            <a:rPr lang="en-US" sz="1600" dirty="0" smtClean="0"/>
            <a:t>Structural Biology/</a:t>
          </a:r>
          <a:r>
            <a:rPr lang="en-US" sz="1600" dirty="0" err="1" smtClean="0"/>
            <a:t>WeNMR</a:t>
          </a:r>
          <a:endParaRPr lang="en-US" sz="1600" dirty="0"/>
        </a:p>
      </dgm:t>
    </dgm:pt>
    <dgm:pt modelId="{FCEAD5F4-9469-7B40-85C3-1DDE177C15E6}" type="parTrans" cxnId="{36153BDD-15F2-044A-BEFD-6CDAADD5CDCF}">
      <dgm:prSet/>
      <dgm:spPr/>
      <dgm:t>
        <a:bodyPr/>
        <a:lstStyle/>
        <a:p>
          <a:endParaRPr lang="en-US"/>
        </a:p>
      </dgm:t>
    </dgm:pt>
    <dgm:pt modelId="{A79CBB5D-ACEB-C349-BC85-06D38401D823}" type="sibTrans" cxnId="{36153BDD-15F2-044A-BEFD-6CDAADD5CDCF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2000" r="-72000"/>
          </a:stretch>
        </a:blipFill>
      </dgm:spPr>
      <dgm:t>
        <a:bodyPr/>
        <a:lstStyle/>
        <a:p>
          <a:endParaRPr lang="en-US"/>
        </a:p>
      </dgm:t>
    </dgm:pt>
    <dgm:pt modelId="{3C8F8815-677C-E848-8E9B-39B9214017AD}">
      <dgm:prSet phldrT="[Text]" custT="1"/>
      <dgm:spPr/>
      <dgm:t>
        <a:bodyPr/>
        <a:lstStyle/>
        <a:p>
          <a:r>
            <a:rPr lang="en-US" sz="1600" smtClean="0"/>
            <a:t>Hyrdometerology</a:t>
          </a:r>
          <a:endParaRPr lang="en-US" sz="1600" dirty="0"/>
        </a:p>
      </dgm:t>
    </dgm:pt>
    <dgm:pt modelId="{EE23D588-377B-CC47-AEB6-D5096821D071}" type="parTrans" cxnId="{7853ABE5-C887-0840-93BF-F986206F6254}">
      <dgm:prSet/>
      <dgm:spPr/>
      <dgm:t>
        <a:bodyPr/>
        <a:lstStyle/>
        <a:p>
          <a:endParaRPr lang="en-US"/>
        </a:p>
      </dgm:t>
    </dgm:pt>
    <dgm:pt modelId="{61572FD0-5DA9-434C-B917-DC96195FD86D}" type="sibTrans" cxnId="{7853ABE5-C887-0840-93BF-F986206F6254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n-US"/>
        </a:p>
      </dgm:t>
    </dgm:pt>
    <dgm:pt modelId="{871A3542-45EB-8443-B709-37E2BE0C4CC0}">
      <dgm:prSet phldrT="[Text]" custT="1"/>
      <dgm:spPr/>
      <dgm:t>
        <a:bodyPr/>
        <a:lstStyle/>
        <a:p>
          <a:r>
            <a:rPr lang="en-US" sz="1600" dirty="0" smtClean="0"/>
            <a:t>Art and Humanities</a:t>
          </a:r>
          <a:endParaRPr lang="en-US" sz="1600" dirty="0"/>
        </a:p>
      </dgm:t>
    </dgm:pt>
    <dgm:pt modelId="{CA83D71A-786C-3B45-BB5A-B352206CBE43}" type="parTrans" cxnId="{66F7E54E-54DD-3B44-A8CB-CE8470154F04}">
      <dgm:prSet/>
      <dgm:spPr/>
      <dgm:t>
        <a:bodyPr/>
        <a:lstStyle/>
        <a:p>
          <a:endParaRPr lang="en-US"/>
        </a:p>
      </dgm:t>
    </dgm:pt>
    <dgm:pt modelId="{E505935C-6848-1E44-8B7C-5010012D4710}" type="sibTrans" cxnId="{66F7E54E-54DD-3B44-A8CB-CE8470154F04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n-US"/>
        </a:p>
      </dgm:t>
    </dgm:pt>
    <dgm:pt modelId="{BBAFDF73-F42B-F147-8409-88AAEC9D3CB2}">
      <dgm:prSet phldrT="[Text]" custT="1"/>
      <dgm:spPr/>
      <dgm:t>
        <a:bodyPr/>
        <a:lstStyle/>
        <a:p>
          <a:r>
            <a:rPr lang="en-US" sz="1600" dirty="0" smtClean="0"/>
            <a:t>High Energy Physics</a:t>
          </a:r>
          <a:endParaRPr lang="en-US" sz="1600" dirty="0"/>
        </a:p>
      </dgm:t>
    </dgm:pt>
    <dgm:pt modelId="{7FD7B2AD-CCB8-5D49-9A50-11435114D2D9}" type="parTrans" cxnId="{30E978F8-AB7E-BB41-B7A3-6EB2AD0E1F6A}">
      <dgm:prSet/>
      <dgm:spPr/>
      <dgm:t>
        <a:bodyPr/>
        <a:lstStyle/>
        <a:p>
          <a:endParaRPr lang="en-US"/>
        </a:p>
      </dgm:t>
    </dgm:pt>
    <dgm:pt modelId="{68EA6A1C-B1AF-754A-8732-0A5F1F2F8A12}" type="sibTrans" cxnId="{30E978F8-AB7E-BB41-B7A3-6EB2AD0E1F6A}">
      <dgm:prSet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3000" r="-103000"/>
          </a:stretch>
        </a:blipFill>
      </dgm:spPr>
      <dgm:t>
        <a:bodyPr/>
        <a:lstStyle/>
        <a:p>
          <a:endParaRPr lang="en-US"/>
        </a:p>
      </dgm:t>
    </dgm:pt>
    <dgm:pt modelId="{73E5D7F2-700B-5E48-9219-047CB7D7C944}">
      <dgm:prSet phldrT="[Text]" custT="1"/>
      <dgm:spPr/>
      <dgm:t>
        <a:bodyPr/>
        <a:lstStyle/>
        <a:p>
          <a:r>
            <a:rPr lang="en-US" sz="1600" dirty="0" smtClean="0"/>
            <a:t>Neuroscience</a:t>
          </a:r>
          <a:endParaRPr lang="en-US" sz="1600" dirty="0"/>
        </a:p>
      </dgm:t>
    </dgm:pt>
    <dgm:pt modelId="{BE5AF6F1-83A9-F24B-B8F1-2C8D29C2D1FA}" type="parTrans" cxnId="{D215908B-20CC-4E42-AD9C-32F121716192}">
      <dgm:prSet/>
      <dgm:spPr/>
      <dgm:t>
        <a:bodyPr/>
        <a:lstStyle/>
        <a:p>
          <a:endParaRPr lang="en-US"/>
        </a:p>
      </dgm:t>
    </dgm:pt>
    <dgm:pt modelId="{689C0928-9EE7-3C4F-AA5D-78E82C73835E}" type="sibTrans" cxnId="{D215908B-20CC-4E42-AD9C-32F121716192}">
      <dgm:prSet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US"/>
        </a:p>
      </dgm:t>
    </dgm:pt>
    <dgm:pt modelId="{7506FA5C-2638-BA42-A75E-E0831B88A8F9}">
      <dgm:prSet phldrT="[Text]" custT="1"/>
      <dgm:spPr/>
      <dgm:t>
        <a:bodyPr/>
        <a:lstStyle/>
        <a:p>
          <a:r>
            <a:rPr lang="en-US" sz="1600" dirty="0" smtClean="0"/>
            <a:t>Agriculture</a:t>
          </a:r>
          <a:endParaRPr lang="en-US" sz="1600" dirty="0"/>
        </a:p>
      </dgm:t>
    </dgm:pt>
    <dgm:pt modelId="{6AC8789F-B40C-734C-90D3-A784557DEFFC}" type="parTrans" cxnId="{A5C7340B-7110-3C43-ABFE-3386B34F5B76}">
      <dgm:prSet/>
      <dgm:spPr/>
      <dgm:t>
        <a:bodyPr/>
        <a:lstStyle/>
        <a:p>
          <a:endParaRPr lang="en-US"/>
        </a:p>
      </dgm:t>
    </dgm:pt>
    <dgm:pt modelId="{82BF36F8-7865-4840-AFBF-7F9ADAFEA339}" type="sibTrans" cxnId="{A5C7340B-7110-3C43-ABFE-3386B34F5B76}">
      <dgm:prSet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n-US"/>
        </a:p>
      </dgm:t>
    </dgm:pt>
    <dgm:pt modelId="{916C64A0-8E00-8841-82FB-2B7D58470802}">
      <dgm:prSet phldrT="[Text]" custT="1"/>
      <dgm:spPr/>
      <dgm:t>
        <a:bodyPr/>
        <a:lstStyle/>
        <a:p>
          <a:r>
            <a:rPr lang="en-US" sz="1600" dirty="0" smtClean="0"/>
            <a:t>Seismology</a:t>
          </a:r>
          <a:endParaRPr lang="en-US" sz="1600" dirty="0"/>
        </a:p>
      </dgm:t>
    </dgm:pt>
    <dgm:pt modelId="{75F805B8-97D1-1E42-A425-54E19BDBC5F4}" type="parTrans" cxnId="{17875888-6F5B-FF4F-81D7-96235EE3D037}">
      <dgm:prSet/>
      <dgm:spPr/>
      <dgm:t>
        <a:bodyPr/>
        <a:lstStyle/>
        <a:p>
          <a:endParaRPr lang="en-US"/>
        </a:p>
      </dgm:t>
    </dgm:pt>
    <dgm:pt modelId="{824D29B4-63E3-EC43-95D9-DEEB54E1949B}" type="sibTrans" cxnId="{17875888-6F5B-FF4F-81D7-96235EE3D037}">
      <dgm:prSet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</dgm:spPr>
      <dgm:t>
        <a:bodyPr/>
        <a:lstStyle/>
        <a:p>
          <a:endParaRPr lang="en-US"/>
        </a:p>
      </dgm:t>
    </dgm:pt>
    <dgm:pt modelId="{F564260A-BBCC-6B4A-A7B7-296BA12D5C88}">
      <dgm:prSet phldrT="[Text]"/>
      <dgm:spPr/>
      <dgm:t>
        <a:bodyPr/>
        <a:lstStyle/>
        <a:p>
          <a:endParaRPr lang="en-US" dirty="0"/>
        </a:p>
      </dgm:t>
    </dgm:pt>
    <dgm:pt modelId="{4ED42AD8-7776-384C-A324-8C2BE7169A73}" type="parTrans" cxnId="{915D9FEA-B321-6C4F-BC4A-7575ED9B1C67}">
      <dgm:prSet/>
      <dgm:spPr/>
      <dgm:t>
        <a:bodyPr/>
        <a:lstStyle/>
        <a:p>
          <a:endParaRPr lang="en-US"/>
        </a:p>
      </dgm:t>
    </dgm:pt>
    <dgm:pt modelId="{31AE9BCF-3407-1845-93DA-CAAE2CC99BAE}" type="sibTrans" cxnId="{915D9FEA-B321-6C4F-BC4A-7575ED9B1C67}">
      <dgm:prSet/>
      <dgm:spPr/>
      <dgm:t>
        <a:bodyPr/>
        <a:lstStyle/>
        <a:p>
          <a:endParaRPr lang="en-US"/>
        </a:p>
      </dgm:t>
    </dgm:pt>
    <dgm:pt modelId="{CBE23CE4-BB41-2041-9789-8C777A8A39BD}">
      <dgm:prSet phldrT="[Text]" custT="1"/>
      <dgm:spPr/>
      <dgm:t>
        <a:bodyPr/>
        <a:lstStyle/>
        <a:p>
          <a:r>
            <a:rPr lang="en-US" sz="1600" dirty="0" smtClean="0"/>
            <a:t>Data preservation</a:t>
          </a:r>
          <a:endParaRPr lang="en-US" sz="1600" dirty="0"/>
        </a:p>
      </dgm:t>
    </dgm:pt>
    <dgm:pt modelId="{49A7B185-57DD-7D49-ABC9-E93EC1493194}" type="parTrans" cxnId="{09A831AB-0FF3-044A-B26C-FD8EC5395B6C}">
      <dgm:prSet/>
      <dgm:spPr/>
      <dgm:t>
        <a:bodyPr/>
        <a:lstStyle/>
        <a:p>
          <a:endParaRPr lang="en-US"/>
        </a:p>
      </dgm:t>
    </dgm:pt>
    <dgm:pt modelId="{22530F3A-EC3B-B04E-B854-F837A743EFEE}" type="sibTrans" cxnId="{09A831AB-0FF3-044A-B26C-FD8EC5395B6C}">
      <dgm:prSet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000" r="-54000"/>
          </a:stretch>
        </a:blipFill>
      </dgm:spPr>
      <dgm:t>
        <a:bodyPr/>
        <a:lstStyle/>
        <a:p>
          <a:endParaRPr lang="en-US"/>
        </a:p>
      </dgm:t>
    </dgm:pt>
    <dgm:pt modelId="{7FACC752-7A8F-824B-ADBA-CF87FA0416D8}">
      <dgm:prSet phldrT="[Text]"/>
      <dgm:spPr/>
      <dgm:t>
        <a:bodyPr/>
        <a:lstStyle/>
        <a:p>
          <a:r>
            <a:rPr lang="en-US" dirty="0" smtClean="0"/>
            <a:t>EGI-Engage CC</a:t>
          </a:r>
          <a:endParaRPr lang="en-US" dirty="0"/>
        </a:p>
      </dgm:t>
    </dgm:pt>
    <dgm:pt modelId="{7C0A381B-BF49-9A4A-82BE-3E25961D08B0}" type="parTrans" cxnId="{7B8F9AE2-F9CF-8749-A2E8-1979A54CB13C}">
      <dgm:prSet/>
      <dgm:spPr/>
      <dgm:t>
        <a:bodyPr/>
        <a:lstStyle/>
        <a:p>
          <a:endParaRPr lang="en-US"/>
        </a:p>
      </dgm:t>
    </dgm:pt>
    <dgm:pt modelId="{62A18264-8FFA-234B-AF3F-AC3B76587A9F}" type="sibTrans" cxnId="{7B8F9AE2-F9CF-8749-A2E8-1979A54CB13C}">
      <dgm:prSet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en-US"/>
        </a:p>
      </dgm:t>
    </dgm:pt>
    <dgm:pt modelId="{00410AB6-E2DC-8442-B72E-EF9462E59715}" type="pres">
      <dgm:prSet presAssocID="{BA78461B-EF16-0F4B-B075-D74B4AFF050E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GB"/>
        </a:p>
      </dgm:t>
    </dgm:pt>
    <dgm:pt modelId="{2AE71A06-BBE0-3B47-B21C-D8B34A29693C}" type="pres">
      <dgm:prSet presAssocID="{65B8FC51-0214-B44A-9652-362929672A5C}" presName="text1" presStyleCnt="0"/>
      <dgm:spPr/>
    </dgm:pt>
    <dgm:pt modelId="{DBF0B10F-35B2-D24F-AD5B-8920148FDD8F}" type="pres">
      <dgm:prSet presAssocID="{65B8FC51-0214-B44A-9652-362929672A5C}" presName="textRepeatNode" presStyleLbl="alignNode1" presStyleIdx="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F1F44C-39EA-DF4D-985F-204971593C95}" type="pres">
      <dgm:prSet presAssocID="{65B8FC51-0214-B44A-9652-362929672A5C}" presName="textaccent1" presStyleCnt="0"/>
      <dgm:spPr/>
    </dgm:pt>
    <dgm:pt modelId="{B7BFCBA8-3482-F541-9BB5-01E2EB1869E6}" type="pres">
      <dgm:prSet presAssocID="{65B8FC51-0214-B44A-9652-362929672A5C}" presName="accentRepeatNode" presStyleLbl="solidAlignAcc1" presStyleIdx="0" presStyleCnt="24"/>
      <dgm:spPr/>
    </dgm:pt>
    <dgm:pt modelId="{3B4BA023-F747-2843-9C91-E9AD3620F9D8}" type="pres">
      <dgm:prSet presAssocID="{0E210CA6-09C7-EC4A-9BCE-BAB46F8A86F2}" presName="image1" presStyleCnt="0"/>
      <dgm:spPr/>
    </dgm:pt>
    <dgm:pt modelId="{03289650-29F0-7646-8407-7980C3973CD0}" type="pres">
      <dgm:prSet presAssocID="{0E210CA6-09C7-EC4A-9BCE-BAB46F8A86F2}" presName="imageRepeatNode" presStyleLbl="alignAcc1" presStyleIdx="0" presStyleCnt="12"/>
      <dgm:spPr/>
      <dgm:t>
        <a:bodyPr/>
        <a:lstStyle/>
        <a:p>
          <a:endParaRPr lang="en-GB"/>
        </a:p>
      </dgm:t>
    </dgm:pt>
    <dgm:pt modelId="{BDF4CA64-A025-984A-AC6C-B6F0F3D19CC4}" type="pres">
      <dgm:prSet presAssocID="{0E210CA6-09C7-EC4A-9BCE-BAB46F8A86F2}" presName="imageaccent1" presStyleCnt="0"/>
      <dgm:spPr/>
    </dgm:pt>
    <dgm:pt modelId="{B1EA9B41-C671-4D4D-9577-A784F29B69C3}" type="pres">
      <dgm:prSet presAssocID="{0E210CA6-09C7-EC4A-9BCE-BAB46F8A86F2}" presName="accentRepeatNode" presStyleLbl="solidAlignAcc1" presStyleIdx="1" presStyleCnt="24"/>
      <dgm:spPr/>
    </dgm:pt>
    <dgm:pt modelId="{9039B99E-A40A-9249-8C60-B69B1F9286DA}" type="pres">
      <dgm:prSet presAssocID="{5B679ED6-0B3B-354A-9774-62AB9A79E9B8}" presName="text2" presStyleCnt="0"/>
      <dgm:spPr/>
    </dgm:pt>
    <dgm:pt modelId="{4DAFBDAA-CE5C-024B-8DA2-15A82CB56A1C}" type="pres">
      <dgm:prSet presAssocID="{5B679ED6-0B3B-354A-9774-62AB9A79E9B8}" presName="textRepeatNode" presStyleLbl="alignNode1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FF799E-F6D4-554E-B9D8-8F155E91883D}" type="pres">
      <dgm:prSet presAssocID="{5B679ED6-0B3B-354A-9774-62AB9A79E9B8}" presName="textaccent2" presStyleCnt="0"/>
      <dgm:spPr/>
    </dgm:pt>
    <dgm:pt modelId="{98762110-614C-504A-B8A8-C12C48577DD6}" type="pres">
      <dgm:prSet presAssocID="{5B679ED6-0B3B-354A-9774-62AB9A79E9B8}" presName="accentRepeatNode" presStyleLbl="solidAlignAcc1" presStyleIdx="2" presStyleCnt="24"/>
      <dgm:spPr/>
    </dgm:pt>
    <dgm:pt modelId="{3DA8BCFB-B39D-C849-A531-25FCF1757B5E}" type="pres">
      <dgm:prSet presAssocID="{1ABC0BAD-1CF8-654C-9EA6-8AF3349B426D}" presName="image2" presStyleCnt="0"/>
      <dgm:spPr/>
    </dgm:pt>
    <dgm:pt modelId="{6F25E23C-3A96-D44B-9BEA-F81F1FDC696A}" type="pres">
      <dgm:prSet presAssocID="{1ABC0BAD-1CF8-654C-9EA6-8AF3349B426D}" presName="imageRepeatNode" presStyleLbl="alignAcc1" presStyleIdx="1" presStyleCnt="12"/>
      <dgm:spPr/>
      <dgm:t>
        <a:bodyPr/>
        <a:lstStyle/>
        <a:p>
          <a:endParaRPr lang="en-GB"/>
        </a:p>
      </dgm:t>
    </dgm:pt>
    <dgm:pt modelId="{7B87C9A9-5704-B848-9CB4-7AEA34B2667A}" type="pres">
      <dgm:prSet presAssocID="{1ABC0BAD-1CF8-654C-9EA6-8AF3349B426D}" presName="imageaccent2" presStyleCnt="0"/>
      <dgm:spPr/>
    </dgm:pt>
    <dgm:pt modelId="{CE166332-B0E7-7246-9F1A-DFBDFF609044}" type="pres">
      <dgm:prSet presAssocID="{1ABC0BAD-1CF8-654C-9EA6-8AF3349B426D}" presName="accentRepeatNode" presStyleLbl="solidAlignAcc1" presStyleIdx="3" presStyleCnt="24"/>
      <dgm:spPr/>
    </dgm:pt>
    <dgm:pt modelId="{DC7C2128-2B1B-B345-A17E-565749A5F952}" type="pres">
      <dgm:prSet presAssocID="{35FD2D93-208F-6043-8637-24592BC6F20A}" presName="text3" presStyleCnt="0"/>
      <dgm:spPr/>
    </dgm:pt>
    <dgm:pt modelId="{4CD9A893-86C5-F048-97CB-D4A874005F17}" type="pres">
      <dgm:prSet presAssocID="{35FD2D93-208F-6043-8637-24592BC6F20A}" presName="textRepeatNode" presStyleLbl="alignNode1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A76F26-E5E8-834D-918B-FD2B11AABAFC}" type="pres">
      <dgm:prSet presAssocID="{35FD2D93-208F-6043-8637-24592BC6F20A}" presName="textaccent3" presStyleCnt="0"/>
      <dgm:spPr/>
    </dgm:pt>
    <dgm:pt modelId="{69F790D3-6274-4A43-91AD-7658E53542BC}" type="pres">
      <dgm:prSet presAssocID="{35FD2D93-208F-6043-8637-24592BC6F20A}" presName="accentRepeatNode" presStyleLbl="solidAlignAcc1" presStyleIdx="4" presStyleCnt="24"/>
      <dgm:spPr/>
    </dgm:pt>
    <dgm:pt modelId="{08D1EB9D-2318-9846-A0E0-547ADB34508A}" type="pres">
      <dgm:prSet presAssocID="{76B1BB98-E250-2F47-BCA5-F0C293D8ED08}" presName="image3" presStyleCnt="0"/>
      <dgm:spPr/>
    </dgm:pt>
    <dgm:pt modelId="{2E3D450F-126B-AC47-A5B7-60E40B032655}" type="pres">
      <dgm:prSet presAssocID="{76B1BB98-E250-2F47-BCA5-F0C293D8ED08}" presName="imageRepeatNode" presStyleLbl="alignAcc1" presStyleIdx="2" presStyleCnt="12"/>
      <dgm:spPr/>
      <dgm:t>
        <a:bodyPr/>
        <a:lstStyle/>
        <a:p>
          <a:endParaRPr lang="en-GB"/>
        </a:p>
      </dgm:t>
    </dgm:pt>
    <dgm:pt modelId="{4A0CA9FF-FC74-B241-AD1B-D9F61B18FDAA}" type="pres">
      <dgm:prSet presAssocID="{76B1BB98-E250-2F47-BCA5-F0C293D8ED08}" presName="imageaccent3" presStyleCnt="0"/>
      <dgm:spPr/>
    </dgm:pt>
    <dgm:pt modelId="{13CC57AA-DCCD-0940-B260-0F98C47E3A82}" type="pres">
      <dgm:prSet presAssocID="{76B1BB98-E250-2F47-BCA5-F0C293D8ED08}" presName="accentRepeatNode" presStyleLbl="solidAlignAcc1" presStyleIdx="5" presStyleCnt="24"/>
      <dgm:spPr/>
    </dgm:pt>
    <dgm:pt modelId="{97E93E3B-4AAA-C049-AB29-27F097C57DFB}" type="pres">
      <dgm:prSet presAssocID="{244653CD-BD68-4B42-B898-A031A37565BA}" presName="text4" presStyleCnt="0"/>
      <dgm:spPr/>
    </dgm:pt>
    <dgm:pt modelId="{7D2F6EBD-2E2E-1F4B-983D-D7F3D029B756}" type="pres">
      <dgm:prSet presAssocID="{244653CD-BD68-4B42-B898-A031A37565BA}" presName="textRepeatNode" presStyleLbl="alignNode1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F09A8-DE0E-CC4D-A586-CDAADE6E997D}" type="pres">
      <dgm:prSet presAssocID="{244653CD-BD68-4B42-B898-A031A37565BA}" presName="textaccent4" presStyleCnt="0"/>
      <dgm:spPr/>
    </dgm:pt>
    <dgm:pt modelId="{F087B506-A211-E54B-B8D4-597AC125BE3A}" type="pres">
      <dgm:prSet presAssocID="{244653CD-BD68-4B42-B898-A031A37565BA}" presName="accentRepeatNode" presStyleLbl="solidAlignAcc1" presStyleIdx="6" presStyleCnt="24"/>
      <dgm:spPr/>
    </dgm:pt>
    <dgm:pt modelId="{C6EA46B4-0404-1E4C-A5DC-A9B2165A19AE}" type="pres">
      <dgm:prSet presAssocID="{A79CBB5D-ACEB-C349-BC85-06D38401D823}" presName="image4" presStyleCnt="0"/>
      <dgm:spPr/>
    </dgm:pt>
    <dgm:pt modelId="{BFE55FCB-6D9A-DD4F-AFD7-1BB0E18748B1}" type="pres">
      <dgm:prSet presAssocID="{A79CBB5D-ACEB-C349-BC85-06D38401D823}" presName="imageRepeatNode" presStyleLbl="alignAcc1" presStyleIdx="3" presStyleCnt="12"/>
      <dgm:spPr/>
      <dgm:t>
        <a:bodyPr/>
        <a:lstStyle/>
        <a:p>
          <a:endParaRPr lang="en-GB"/>
        </a:p>
      </dgm:t>
    </dgm:pt>
    <dgm:pt modelId="{43B36E93-1BAD-454C-B2B5-60DC7B77B100}" type="pres">
      <dgm:prSet presAssocID="{A79CBB5D-ACEB-C349-BC85-06D38401D823}" presName="imageaccent4" presStyleCnt="0"/>
      <dgm:spPr/>
    </dgm:pt>
    <dgm:pt modelId="{90516CCC-C536-3C44-9836-3D47F2A877BD}" type="pres">
      <dgm:prSet presAssocID="{A79CBB5D-ACEB-C349-BC85-06D38401D823}" presName="accentRepeatNode" presStyleLbl="solidAlignAcc1" presStyleIdx="7" presStyleCnt="24"/>
      <dgm:spPr/>
    </dgm:pt>
    <dgm:pt modelId="{A5270E8A-D3BF-1347-AE66-CE01D459A1EC}" type="pres">
      <dgm:prSet presAssocID="{3C8F8815-677C-E848-8E9B-39B9214017AD}" presName="text5" presStyleCnt="0"/>
      <dgm:spPr/>
    </dgm:pt>
    <dgm:pt modelId="{745E0FE2-0849-FB46-AA5E-8AA7373517A5}" type="pres">
      <dgm:prSet presAssocID="{3C8F8815-677C-E848-8E9B-39B9214017AD}" presName="textRepeatNode" presStyleLbl="alignNode1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5B638-B158-324A-A76E-E31B8DFF5FD7}" type="pres">
      <dgm:prSet presAssocID="{3C8F8815-677C-E848-8E9B-39B9214017AD}" presName="textaccent5" presStyleCnt="0"/>
      <dgm:spPr/>
    </dgm:pt>
    <dgm:pt modelId="{B4207D5B-91E9-0845-ADCC-3F0FF5C071F9}" type="pres">
      <dgm:prSet presAssocID="{3C8F8815-677C-E848-8E9B-39B9214017AD}" presName="accentRepeatNode" presStyleLbl="solidAlignAcc1" presStyleIdx="8" presStyleCnt="24"/>
      <dgm:spPr/>
    </dgm:pt>
    <dgm:pt modelId="{6C2B4389-2370-9A48-8EA9-794F147DF5D7}" type="pres">
      <dgm:prSet presAssocID="{61572FD0-5DA9-434C-B917-DC96195FD86D}" presName="image5" presStyleCnt="0"/>
      <dgm:spPr/>
    </dgm:pt>
    <dgm:pt modelId="{ABBE5E9E-57B2-F343-8896-C2E5D04DD621}" type="pres">
      <dgm:prSet presAssocID="{61572FD0-5DA9-434C-B917-DC96195FD86D}" presName="imageRepeatNode" presStyleLbl="alignAcc1" presStyleIdx="4" presStyleCnt="12"/>
      <dgm:spPr/>
      <dgm:t>
        <a:bodyPr/>
        <a:lstStyle/>
        <a:p>
          <a:endParaRPr lang="en-GB"/>
        </a:p>
      </dgm:t>
    </dgm:pt>
    <dgm:pt modelId="{3BD742A7-6D9F-EB4F-A8AD-32796AA4DBC3}" type="pres">
      <dgm:prSet presAssocID="{61572FD0-5DA9-434C-B917-DC96195FD86D}" presName="imageaccent5" presStyleCnt="0"/>
      <dgm:spPr/>
    </dgm:pt>
    <dgm:pt modelId="{5BCCC41C-DE75-5B48-A8C4-9842BAE8670A}" type="pres">
      <dgm:prSet presAssocID="{61572FD0-5DA9-434C-B917-DC96195FD86D}" presName="accentRepeatNode" presStyleLbl="solidAlignAcc1" presStyleIdx="9" presStyleCnt="24"/>
      <dgm:spPr/>
    </dgm:pt>
    <dgm:pt modelId="{A2EE66DC-15DF-3F47-8EDE-20A3E7E22432}" type="pres">
      <dgm:prSet presAssocID="{871A3542-45EB-8443-B709-37E2BE0C4CC0}" presName="text6" presStyleCnt="0"/>
      <dgm:spPr/>
    </dgm:pt>
    <dgm:pt modelId="{B2D9C62F-9221-FA4B-BE1A-10B1FC57B0BE}" type="pres">
      <dgm:prSet presAssocID="{871A3542-45EB-8443-B709-37E2BE0C4CC0}" presName="textRepeatNode" presStyleLbl="alignNode1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106AD-CEEC-2944-844A-2616D3530E57}" type="pres">
      <dgm:prSet presAssocID="{871A3542-45EB-8443-B709-37E2BE0C4CC0}" presName="textaccent6" presStyleCnt="0"/>
      <dgm:spPr/>
    </dgm:pt>
    <dgm:pt modelId="{57B398C3-81E8-2847-A619-4044F70B1BC5}" type="pres">
      <dgm:prSet presAssocID="{871A3542-45EB-8443-B709-37E2BE0C4CC0}" presName="accentRepeatNode" presStyleLbl="solidAlignAcc1" presStyleIdx="10" presStyleCnt="24"/>
      <dgm:spPr/>
    </dgm:pt>
    <dgm:pt modelId="{49AA4F93-F202-D943-ACEE-7A8C98FC7B22}" type="pres">
      <dgm:prSet presAssocID="{E505935C-6848-1E44-8B7C-5010012D4710}" presName="image6" presStyleCnt="0"/>
      <dgm:spPr/>
    </dgm:pt>
    <dgm:pt modelId="{694FA401-11EF-BD40-8CDC-D7D79487CD23}" type="pres">
      <dgm:prSet presAssocID="{E505935C-6848-1E44-8B7C-5010012D4710}" presName="imageRepeatNode" presStyleLbl="alignAcc1" presStyleIdx="5" presStyleCnt="12"/>
      <dgm:spPr/>
      <dgm:t>
        <a:bodyPr/>
        <a:lstStyle/>
        <a:p>
          <a:endParaRPr lang="en-GB"/>
        </a:p>
      </dgm:t>
    </dgm:pt>
    <dgm:pt modelId="{62D29EE0-9EF9-F444-9461-D4CFDCED9C6F}" type="pres">
      <dgm:prSet presAssocID="{E505935C-6848-1E44-8B7C-5010012D4710}" presName="imageaccent6" presStyleCnt="0"/>
      <dgm:spPr/>
    </dgm:pt>
    <dgm:pt modelId="{FD7EB77E-C9DD-844D-8DE9-135AE2A8A5B5}" type="pres">
      <dgm:prSet presAssocID="{E505935C-6848-1E44-8B7C-5010012D4710}" presName="accentRepeatNode" presStyleLbl="solidAlignAcc1" presStyleIdx="11" presStyleCnt="24"/>
      <dgm:spPr/>
    </dgm:pt>
    <dgm:pt modelId="{B79FCA61-0C08-8243-82C6-71DDAC45043D}" type="pres">
      <dgm:prSet presAssocID="{BBAFDF73-F42B-F147-8409-88AAEC9D3CB2}" presName="text7" presStyleCnt="0"/>
      <dgm:spPr/>
    </dgm:pt>
    <dgm:pt modelId="{35B6D14A-EE5B-1541-A0BC-395940A81420}" type="pres">
      <dgm:prSet presAssocID="{BBAFDF73-F42B-F147-8409-88AAEC9D3CB2}" presName="textRepeatNode" presStyleLbl="alignNode1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52BFA-0999-654D-8A13-D8888F05B745}" type="pres">
      <dgm:prSet presAssocID="{BBAFDF73-F42B-F147-8409-88AAEC9D3CB2}" presName="textaccent7" presStyleCnt="0"/>
      <dgm:spPr/>
    </dgm:pt>
    <dgm:pt modelId="{43DD46D5-84EF-A84A-9A19-2CCF69117271}" type="pres">
      <dgm:prSet presAssocID="{BBAFDF73-F42B-F147-8409-88AAEC9D3CB2}" presName="accentRepeatNode" presStyleLbl="solidAlignAcc1" presStyleIdx="12" presStyleCnt="24"/>
      <dgm:spPr/>
    </dgm:pt>
    <dgm:pt modelId="{18ABD9C4-C98A-5547-8B7C-D018512F1A00}" type="pres">
      <dgm:prSet presAssocID="{68EA6A1C-B1AF-754A-8732-0A5F1F2F8A12}" presName="image7" presStyleCnt="0"/>
      <dgm:spPr/>
    </dgm:pt>
    <dgm:pt modelId="{5C4FAEA4-B36A-1744-BF45-5C99C0AE997C}" type="pres">
      <dgm:prSet presAssocID="{68EA6A1C-B1AF-754A-8732-0A5F1F2F8A12}" presName="imageRepeatNode" presStyleLbl="alignAcc1" presStyleIdx="6" presStyleCnt="12"/>
      <dgm:spPr/>
      <dgm:t>
        <a:bodyPr/>
        <a:lstStyle/>
        <a:p>
          <a:endParaRPr lang="en-GB"/>
        </a:p>
      </dgm:t>
    </dgm:pt>
    <dgm:pt modelId="{31384795-88EC-4344-8DB9-A69A20088245}" type="pres">
      <dgm:prSet presAssocID="{68EA6A1C-B1AF-754A-8732-0A5F1F2F8A12}" presName="imageaccent7" presStyleCnt="0"/>
      <dgm:spPr/>
    </dgm:pt>
    <dgm:pt modelId="{B776ED07-C982-1A40-8480-DAD2EAA9FD11}" type="pres">
      <dgm:prSet presAssocID="{68EA6A1C-B1AF-754A-8732-0A5F1F2F8A12}" presName="accentRepeatNode" presStyleLbl="solidAlignAcc1" presStyleIdx="13" presStyleCnt="24"/>
      <dgm:spPr/>
    </dgm:pt>
    <dgm:pt modelId="{27818460-A018-B247-8D43-C169CFB76F78}" type="pres">
      <dgm:prSet presAssocID="{73E5D7F2-700B-5E48-9219-047CB7D7C944}" presName="text8" presStyleCnt="0"/>
      <dgm:spPr/>
    </dgm:pt>
    <dgm:pt modelId="{292250F0-3023-3A44-AD2D-10CF8E11634D}" type="pres">
      <dgm:prSet presAssocID="{73E5D7F2-700B-5E48-9219-047CB7D7C944}" presName="textRepeatNode" presStyleLbl="alignNode1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75531-BCFB-E94D-AA32-D5DB89A79A91}" type="pres">
      <dgm:prSet presAssocID="{73E5D7F2-700B-5E48-9219-047CB7D7C944}" presName="textaccent8" presStyleCnt="0"/>
      <dgm:spPr/>
    </dgm:pt>
    <dgm:pt modelId="{3A35F715-49E8-6B40-872D-27F3AB0A1FB3}" type="pres">
      <dgm:prSet presAssocID="{73E5D7F2-700B-5E48-9219-047CB7D7C944}" presName="accentRepeatNode" presStyleLbl="solidAlignAcc1" presStyleIdx="14" presStyleCnt="24"/>
      <dgm:spPr/>
    </dgm:pt>
    <dgm:pt modelId="{FA55E985-402B-9E4D-8AA1-86AAFAC58D35}" type="pres">
      <dgm:prSet presAssocID="{689C0928-9EE7-3C4F-AA5D-78E82C73835E}" presName="image8" presStyleCnt="0"/>
      <dgm:spPr/>
    </dgm:pt>
    <dgm:pt modelId="{A48A8A5F-802D-B44B-9B16-191896EEFD65}" type="pres">
      <dgm:prSet presAssocID="{689C0928-9EE7-3C4F-AA5D-78E82C73835E}" presName="imageRepeatNode" presStyleLbl="alignAcc1" presStyleIdx="7" presStyleCnt="12"/>
      <dgm:spPr/>
      <dgm:t>
        <a:bodyPr/>
        <a:lstStyle/>
        <a:p>
          <a:endParaRPr lang="en-GB"/>
        </a:p>
      </dgm:t>
    </dgm:pt>
    <dgm:pt modelId="{03E35AA1-B792-F547-AB02-66F3E96CF2C9}" type="pres">
      <dgm:prSet presAssocID="{689C0928-9EE7-3C4F-AA5D-78E82C73835E}" presName="imageaccent8" presStyleCnt="0"/>
      <dgm:spPr/>
    </dgm:pt>
    <dgm:pt modelId="{508ECDD4-1A02-F044-A009-95292888C898}" type="pres">
      <dgm:prSet presAssocID="{689C0928-9EE7-3C4F-AA5D-78E82C73835E}" presName="accentRepeatNode" presStyleLbl="solidAlignAcc1" presStyleIdx="15" presStyleCnt="24"/>
      <dgm:spPr/>
    </dgm:pt>
    <dgm:pt modelId="{FE061E39-46D9-4940-A112-A043DE3134FA}" type="pres">
      <dgm:prSet presAssocID="{7506FA5C-2638-BA42-A75E-E0831B88A8F9}" presName="text9" presStyleCnt="0"/>
      <dgm:spPr/>
    </dgm:pt>
    <dgm:pt modelId="{0C928426-589B-F744-AC20-37DF43E3C5BB}" type="pres">
      <dgm:prSet presAssocID="{7506FA5C-2638-BA42-A75E-E0831B88A8F9}" presName="textRepeatNode" presStyleLbl="alignNode1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89706-19EE-4A40-9A81-3921B9F6481A}" type="pres">
      <dgm:prSet presAssocID="{7506FA5C-2638-BA42-A75E-E0831B88A8F9}" presName="textaccent9" presStyleCnt="0"/>
      <dgm:spPr/>
    </dgm:pt>
    <dgm:pt modelId="{C838CF31-C433-C942-9636-5B2C2602F566}" type="pres">
      <dgm:prSet presAssocID="{7506FA5C-2638-BA42-A75E-E0831B88A8F9}" presName="accentRepeatNode" presStyleLbl="solidAlignAcc1" presStyleIdx="16" presStyleCnt="24"/>
      <dgm:spPr/>
    </dgm:pt>
    <dgm:pt modelId="{EE38E53C-8ABF-1347-A96B-038A5A445A16}" type="pres">
      <dgm:prSet presAssocID="{82BF36F8-7865-4840-AFBF-7F9ADAFEA339}" presName="image9" presStyleCnt="0"/>
      <dgm:spPr/>
    </dgm:pt>
    <dgm:pt modelId="{C8AD0D3B-FE6C-3948-8E76-491529A4D7C7}" type="pres">
      <dgm:prSet presAssocID="{82BF36F8-7865-4840-AFBF-7F9ADAFEA339}" presName="imageRepeatNode" presStyleLbl="alignAcc1" presStyleIdx="8" presStyleCnt="12"/>
      <dgm:spPr/>
      <dgm:t>
        <a:bodyPr/>
        <a:lstStyle/>
        <a:p>
          <a:endParaRPr lang="en-GB"/>
        </a:p>
      </dgm:t>
    </dgm:pt>
    <dgm:pt modelId="{2DC6B35E-C566-8347-80A1-E8CCFF036002}" type="pres">
      <dgm:prSet presAssocID="{82BF36F8-7865-4840-AFBF-7F9ADAFEA339}" presName="imageaccent9" presStyleCnt="0"/>
      <dgm:spPr/>
    </dgm:pt>
    <dgm:pt modelId="{F4AED3D0-3E34-EB41-A3F3-49E51088A608}" type="pres">
      <dgm:prSet presAssocID="{82BF36F8-7865-4840-AFBF-7F9ADAFEA339}" presName="accentRepeatNode" presStyleLbl="solidAlignAcc1" presStyleIdx="17" presStyleCnt="24"/>
      <dgm:spPr/>
    </dgm:pt>
    <dgm:pt modelId="{F48EBD33-33F2-B742-8F85-3642B71CC6CC}" type="pres">
      <dgm:prSet presAssocID="{916C64A0-8E00-8841-82FB-2B7D58470802}" presName="text10" presStyleCnt="0"/>
      <dgm:spPr/>
    </dgm:pt>
    <dgm:pt modelId="{AC3C79CB-1936-B04C-B972-6A3F2FD2F0BB}" type="pres">
      <dgm:prSet presAssocID="{916C64A0-8E00-8841-82FB-2B7D58470802}" presName="textRepeatNode" presStyleLbl="alignNode1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FB73F-D085-0B4F-9029-E3A562D02821}" type="pres">
      <dgm:prSet presAssocID="{916C64A0-8E00-8841-82FB-2B7D58470802}" presName="textaccent10" presStyleCnt="0"/>
      <dgm:spPr/>
    </dgm:pt>
    <dgm:pt modelId="{4BE4583A-C5FA-2046-A22E-F63B3F6752BF}" type="pres">
      <dgm:prSet presAssocID="{916C64A0-8E00-8841-82FB-2B7D58470802}" presName="accentRepeatNode" presStyleLbl="solidAlignAcc1" presStyleIdx="18" presStyleCnt="24"/>
      <dgm:spPr/>
    </dgm:pt>
    <dgm:pt modelId="{2356BF9A-F83D-5941-8CF5-8ED56D4C2816}" type="pres">
      <dgm:prSet presAssocID="{824D29B4-63E3-EC43-95D9-DEEB54E1949B}" presName="image10" presStyleCnt="0"/>
      <dgm:spPr/>
    </dgm:pt>
    <dgm:pt modelId="{C6565CCB-FED1-C946-9570-B054BFFCE8AA}" type="pres">
      <dgm:prSet presAssocID="{824D29B4-63E3-EC43-95D9-DEEB54E1949B}" presName="imageRepeatNode" presStyleLbl="alignAcc1" presStyleIdx="9" presStyleCnt="12"/>
      <dgm:spPr/>
      <dgm:t>
        <a:bodyPr/>
        <a:lstStyle/>
        <a:p>
          <a:endParaRPr lang="en-GB"/>
        </a:p>
      </dgm:t>
    </dgm:pt>
    <dgm:pt modelId="{2544C0B9-1BEF-CB44-A3E8-C0EB9E79A867}" type="pres">
      <dgm:prSet presAssocID="{824D29B4-63E3-EC43-95D9-DEEB54E1949B}" presName="imageaccent10" presStyleCnt="0"/>
      <dgm:spPr/>
    </dgm:pt>
    <dgm:pt modelId="{BA99FA8B-79C6-E946-99FB-36DCDE4DF915}" type="pres">
      <dgm:prSet presAssocID="{824D29B4-63E3-EC43-95D9-DEEB54E1949B}" presName="accentRepeatNode" presStyleLbl="solidAlignAcc1" presStyleIdx="19" presStyleCnt="24"/>
      <dgm:spPr/>
    </dgm:pt>
    <dgm:pt modelId="{6DD9E9D0-D71E-2447-99BC-FE070D04A617}" type="pres">
      <dgm:prSet presAssocID="{CBE23CE4-BB41-2041-9789-8C777A8A39BD}" presName="text11" presStyleCnt="0"/>
      <dgm:spPr/>
    </dgm:pt>
    <dgm:pt modelId="{7556F513-8ED0-D840-BF59-CD412C564100}" type="pres">
      <dgm:prSet presAssocID="{CBE23CE4-BB41-2041-9789-8C777A8A39BD}" presName="textRepeatNode" presStyleLbl="alignNode1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2CA2CB-A9D1-BD41-B76B-739812740FE7}" type="pres">
      <dgm:prSet presAssocID="{CBE23CE4-BB41-2041-9789-8C777A8A39BD}" presName="textaccent11" presStyleCnt="0"/>
      <dgm:spPr/>
    </dgm:pt>
    <dgm:pt modelId="{8BBD9868-DAE8-8248-BD2A-CAB1E7A531B8}" type="pres">
      <dgm:prSet presAssocID="{CBE23CE4-BB41-2041-9789-8C777A8A39BD}" presName="accentRepeatNode" presStyleLbl="solidAlignAcc1" presStyleIdx="20" presStyleCnt="24"/>
      <dgm:spPr/>
    </dgm:pt>
    <dgm:pt modelId="{A01B8D4A-C68A-5445-B370-0C58FCF840EA}" type="pres">
      <dgm:prSet presAssocID="{22530F3A-EC3B-B04E-B854-F837A743EFEE}" presName="image11" presStyleCnt="0"/>
      <dgm:spPr/>
    </dgm:pt>
    <dgm:pt modelId="{C97BBB92-F5B7-3C46-BD63-439D903E4C00}" type="pres">
      <dgm:prSet presAssocID="{22530F3A-EC3B-B04E-B854-F837A743EFEE}" presName="imageRepeatNode" presStyleLbl="alignAcc1" presStyleIdx="10" presStyleCnt="12"/>
      <dgm:spPr/>
      <dgm:t>
        <a:bodyPr/>
        <a:lstStyle/>
        <a:p>
          <a:endParaRPr lang="en-GB"/>
        </a:p>
      </dgm:t>
    </dgm:pt>
    <dgm:pt modelId="{D403E708-E4B9-8E4A-9273-1AD3937F8DBD}" type="pres">
      <dgm:prSet presAssocID="{22530F3A-EC3B-B04E-B854-F837A743EFEE}" presName="imageaccent11" presStyleCnt="0"/>
      <dgm:spPr/>
    </dgm:pt>
    <dgm:pt modelId="{695F2369-ED28-5A4F-B384-FD1F732B3BC7}" type="pres">
      <dgm:prSet presAssocID="{22530F3A-EC3B-B04E-B854-F837A743EFEE}" presName="accentRepeatNode" presStyleLbl="solidAlignAcc1" presStyleIdx="21" presStyleCnt="24"/>
      <dgm:spPr/>
    </dgm:pt>
    <dgm:pt modelId="{7E00D000-5680-4444-B201-7DBB098496D0}" type="pres">
      <dgm:prSet presAssocID="{7FACC752-7A8F-824B-ADBA-CF87FA0416D8}" presName="text12" presStyleCnt="0"/>
      <dgm:spPr/>
    </dgm:pt>
    <dgm:pt modelId="{9DC29BC5-60D0-684C-BE6F-2BBD70ABD039}" type="pres">
      <dgm:prSet presAssocID="{7FACC752-7A8F-824B-ADBA-CF87FA0416D8}" presName="textRepeatNode" presStyleLbl="alignNode1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C9406D-CA2C-E942-84FE-C0296B06F92E}" type="pres">
      <dgm:prSet presAssocID="{7FACC752-7A8F-824B-ADBA-CF87FA0416D8}" presName="textaccent12" presStyleCnt="0"/>
      <dgm:spPr/>
    </dgm:pt>
    <dgm:pt modelId="{6CEAE908-ABD8-FE45-89B4-92EB7157B72C}" type="pres">
      <dgm:prSet presAssocID="{7FACC752-7A8F-824B-ADBA-CF87FA0416D8}" presName="accentRepeatNode" presStyleLbl="solidAlignAcc1" presStyleIdx="22" presStyleCnt="24"/>
      <dgm:spPr/>
    </dgm:pt>
    <dgm:pt modelId="{17425C87-4964-E14F-8967-8862AA8941E8}" type="pres">
      <dgm:prSet presAssocID="{62A18264-8FFA-234B-AF3F-AC3B76587A9F}" presName="image12" presStyleCnt="0"/>
      <dgm:spPr/>
    </dgm:pt>
    <dgm:pt modelId="{DB6F4E47-5019-5946-AA32-7B798FB8FF77}" type="pres">
      <dgm:prSet presAssocID="{62A18264-8FFA-234B-AF3F-AC3B76587A9F}" presName="imageRepeatNode" presStyleLbl="alignAcc1" presStyleIdx="11" presStyleCnt="12"/>
      <dgm:spPr/>
      <dgm:t>
        <a:bodyPr/>
        <a:lstStyle/>
        <a:p>
          <a:endParaRPr lang="en-GB"/>
        </a:p>
      </dgm:t>
    </dgm:pt>
    <dgm:pt modelId="{50D9CFB3-C0C9-764C-B9A3-C5644D26EA51}" type="pres">
      <dgm:prSet presAssocID="{62A18264-8FFA-234B-AF3F-AC3B76587A9F}" presName="imageaccent12" presStyleCnt="0"/>
      <dgm:spPr/>
    </dgm:pt>
    <dgm:pt modelId="{9FC3B0D9-6C38-0B47-8C3C-7CB43BCC120B}" type="pres">
      <dgm:prSet presAssocID="{62A18264-8FFA-234B-AF3F-AC3B76587A9F}" presName="accentRepeatNode" presStyleLbl="solidAlignAcc1" presStyleIdx="23" presStyleCnt="24"/>
      <dgm:spPr/>
    </dgm:pt>
  </dgm:ptLst>
  <dgm:cxnLst>
    <dgm:cxn modelId="{915D9FEA-B321-6C4F-BC4A-7575ED9B1C67}" srcId="{BA78461B-EF16-0F4B-B075-D74B4AFF050E}" destId="{F564260A-BBCC-6B4A-A7B7-296BA12D5C88}" srcOrd="12" destOrd="0" parTransId="{4ED42AD8-7776-384C-A324-8C2BE7169A73}" sibTransId="{31AE9BCF-3407-1845-93DA-CAAE2CC99BAE}"/>
    <dgm:cxn modelId="{6EB6CB48-7DDF-E044-A579-3591E63DCD63}" type="presOf" srcId="{35FD2D93-208F-6043-8637-24592BC6F20A}" destId="{4CD9A893-86C5-F048-97CB-D4A874005F17}" srcOrd="0" destOrd="0" presId="urn:microsoft.com/office/officeart/2008/layout/HexagonCluster"/>
    <dgm:cxn modelId="{ABB9A76C-6B54-4349-BD79-2F0B435FA23D}" type="presOf" srcId="{CBE23CE4-BB41-2041-9789-8C777A8A39BD}" destId="{7556F513-8ED0-D840-BF59-CD412C564100}" srcOrd="0" destOrd="0" presId="urn:microsoft.com/office/officeart/2008/layout/HexagonCluster"/>
    <dgm:cxn modelId="{EF5F9459-2D27-5F47-9F7F-C0336843F040}" type="presOf" srcId="{62A18264-8FFA-234B-AF3F-AC3B76587A9F}" destId="{DB6F4E47-5019-5946-AA32-7B798FB8FF77}" srcOrd="0" destOrd="0" presId="urn:microsoft.com/office/officeart/2008/layout/HexagonCluster"/>
    <dgm:cxn modelId="{8700190B-A517-A94B-99CB-285582B2DE2E}" type="presOf" srcId="{73E5D7F2-700B-5E48-9219-047CB7D7C944}" destId="{292250F0-3023-3A44-AD2D-10CF8E11634D}" srcOrd="0" destOrd="0" presId="urn:microsoft.com/office/officeart/2008/layout/HexagonCluster"/>
    <dgm:cxn modelId="{6AB5C410-F1B0-D640-BFDA-EC439029106E}" type="presOf" srcId="{A79CBB5D-ACEB-C349-BC85-06D38401D823}" destId="{BFE55FCB-6D9A-DD4F-AFD7-1BB0E18748B1}" srcOrd="0" destOrd="0" presId="urn:microsoft.com/office/officeart/2008/layout/HexagonCluster"/>
    <dgm:cxn modelId="{9B59425A-80A0-5647-B922-5AD3A95F0214}" srcId="{BA78461B-EF16-0F4B-B075-D74B4AFF050E}" destId="{5B679ED6-0B3B-354A-9774-62AB9A79E9B8}" srcOrd="1" destOrd="0" parTransId="{4B7A64F0-6A24-464C-A72D-B782E8511973}" sibTransId="{1ABC0BAD-1CF8-654C-9EA6-8AF3349B426D}"/>
    <dgm:cxn modelId="{61CF805C-807C-5440-9741-687B41379BEB}" type="presOf" srcId="{689C0928-9EE7-3C4F-AA5D-78E82C73835E}" destId="{A48A8A5F-802D-B44B-9B16-191896EEFD65}" srcOrd="0" destOrd="0" presId="urn:microsoft.com/office/officeart/2008/layout/HexagonCluster"/>
    <dgm:cxn modelId="{45AFD913-426D-5742-8EEA-B8913C367FE6}" type="presOf" srcId="{871A3542-45EB-8443-B709-37E2BE0C4CC0}" destId="{B2D9C62F-9221-FA4B-BE1A-10B1FC57B0BE}" srcOrd="0" destOrd="0" presId="urn:microsoft.com/office/officeart/2008/layout/HexagonCluster"/>
    <dgm:cxn modelId="{7C6BDE0C-9F1D-4D4F-95B3-C4CADAAD13BB}" type="presOf" srcId="{244653CD-BD68-4B42-B898-A031A37565BA}" destId="{7D2F6EBD-2E2E-1F4B-983D-D7F3D029B756}" srcOrd="0" destOrd="0" presId="urn:microsoft.com/office/officeart/2008/layout/HexagonCluster"/>
    <dgm:cxn modelId="{A5C7340B-7110-3C43-ABFE-3386B34F5B76}" srcId="{BA78461B-EF16-0F4B-B075-D74B4AFF050E}" destId="{7506FA5C-2638-BA42-A75E-E0831B88A8F9}" srcOrd="8" destOrd="0" parTransId="{6AC8789F-B40C-734C-90D3-A784557DEFFC}" sibTransId="{82BF36F8-7865-4840-AFBF-7F9ADAFEA339}"/>
    <dgm:cxn modelId="{BA4CFE06-6D36-B647-8680-FB51FEB33652}" type="presOf" srcId="{824D29B4-63E3-EC43-95D9-DEEB54E1949B}" destId="{C6565CCB-FED1-C946-9570-B054BFFCE8AA}" srcOrd="0" destOrd="0" presId="urn:microsoft.com/office/officeart/2008/layout/HexagonCluster"/>
    <dgm:cxn modelId="{436FF4A0-DD63-B146-96D3-D9FB7752EFCA}" type="presOf" srcId="{1ABC0BAD-1CF8-654C-9EA6-8AF3349B426D}" destId="{6F25E23C-3A96-D44B-9BEA-F81F1FDC696A}" srcOrd="0" destOrd="0" presId="urn:microsoft.com/office/officeart/2008/layout/HexagonCluster"/>
    <dgm:cxn modelId="{D215908B-20CC-4E42-AD9C-32F121716192}" srcId="{BA78461B-EF16-0F4B-B075-D74B4AFF050E}" destId="{73E5D7F2-700B-5E48-9219-047CB7D7C944}" srcOrd="7" destOrd="0" parTransId="{BE5AF6F1-83A9-F24B-B8F1-2C8D29C2D1FA}" sibTransId="{689C0928-9EE7-3C4F-AA5D-78E82C73835E}"/>
    <dgm:cxn modelId="{8734A77E-C4BC-E146-BC12-E793506EA44F}" type="presOf" srcId="{BA78461B-EF16-0F4B-B075-D74B4AFF050E}" destId="{00410AB6-E2DC-8442-B72E-EF9462E59715}" srcOrd="0" destOrd="0" presId="urn:microsoft.com/office/officeart/2008/layout/HexagonCluster"/>
    <dgm:cxn modelId="{7853ABE5-C887-0840-93BF-F986206F6254}" srcId="{BA78461B-EF16-0F4B-B075-D74B4AFF050E}" destId="{3C8F8815-677C-E848-8E9B-39B9214017AD}" srcOrd="4" destOrd="0" parTransId="{EE23D588-377B-CC47-AEB6-D5096821D071}" sibTransId="{61572FD0-5DA9-434C-B917-DC96195FD86D}"/>
    <dgm:cxn modelId="{87664B1E-6B06-C74E-BA43-B83392D2E957}" type="presOf" srcId="{22530F3A-EC3B-B04E-B854-F837A743EFEE}" destId="{C97BBB92-F5B7-3C46-BD63-439D903E4C00}" srcOrd="0" destOrd="0" presId="urn:microsoft.com/office/officeart/2008/layout/HexagonCluster"/>
    <dgm:cxn modelId="{7B8F9AE2-F9CF-8749-A2E8-1979A54CB13C}" srcId="{BA78461B-EF16-0F4B-B075-D74B4AFF050E}" destId="{7FACC752-7A8F-824B-ADBA-CF87FA0416D8}" srcOrd="11" destOrd="0" parTransId="{7C0A381B-BF49-9A4A-82BE-3E25961D08B0}" sibTransId="{62A18264-8FFA-234B-AF3F-AC3B76587A9F}"/>
    <dgm:cxn modelId="{47F705A6-3CCC-0B4C-B2ED-515D09A34D7A}" type="presOf" srcId="{BBAFDF73-F42B-F147-8409-88AAEC9D3CB2}" destId="{35B6D14A-EE5B-1541-A0BC-395940A81420}" srcOrd="0" destOrd="0" presId="urn:microsoft.com/office/officeart/2008/layout/HexagonCluster"/>
    <dgm:cxn modelId="{4961F41A-DADC-E04E-AEB7-FA825EE3C1A1}" srcId="{BA78461B-EF16-0F4B-B075-D74B4AFF050E}" destId="{65B8FC51-0214-B44A-9652-362929672A5C}" srcOrd="0" destOrd="0" parTransId="{D4A6EB6C-3816-BF4B-910C-6E9A815C53D7}" sibTransId="{0E210CA6-09C7-EC4A-9BCE-BAB46F8A86F2}"/>
    <dgm:cxn modelId="{1FC4515F-A833-F341-9B94-187D069F4DEA}" type="presOf" srcId="{68EA6A1C-B1AF-754A-8732-0A5F1F2F8A12}" destId="{5C4FAEA4-B36A-1744-BF45-5C99C0AE997C}" srcOrd="0" destOrd="0" presId="urn:microsoft.com/office/officeart/2008/layout/HexagonCluster"/>
    <dgm:cxn modelId="{7F543477-3FA8-3D4F-9A17-9441D39A6C8B}" type="presOf" srcId="{7506FA5C-2638-BA42-A75E-E0831B88A8F9}" destId="{0C928426-589B-F744-AC20-37DF43E3C5BB}" srcOrd="0" destOrd="0" presId="urn:microsoft.com/office/officeart/2008/layout/HexagonCluster"/>
    <dgm:cxn modelId="{A4F7D197-8AFB-2A42-8EC0-241EE58BE288}" type="presOf" srcId="{0E210CA6-09C7-EC4A-9BCE-BAB46F8A86F2}" destId="{03289650-29F0-7646-8407-7980C3973CD0}" srcOrd="0" destOrd="0" presId="urn:microsoft.com/office/officeart/2008/layout/HexagonCluster"/>
    <dgm:cxn modelId="{0085DC90-07AA-0E4F-88AC-43C83A2527CC}" type="presOf" srcId="{7FACC752-7A8F-824B-ADBA-CF87FA0416D8}" destId="{9DC29BC5-60D0-684C-BE6F-2BBD70ABD039}" srcOrd="0" destOrd="0" presId="urn:microsoft.com/office/officeart/2008/layout/HexagonCluster"/>
    <dgm:cxn modelId="{59CD3702-6F98-C14D-8ACB-620260DE724A}" type="presOf" srcId="{61572FD0-5DA9-434C-B917-DC96195FD86D}" destId="{ABBE5E9E-57B2-F343-8896-C2E5D04DD621}" srcOrd="0" destOrd="0" presId="urn:microsoft.com/office/officeart/2008/layout/HexagonCluster"/>
    <dgm:cxn modelId="{086CA547-0971-3148-A3E2-191FBB79C7C0}" type="presOf" srcId="{5B679ED6-0B3B-354A-9774-62AB9A79E9B8}" destId="{4DAFBDAA-CE5C-024B-8DA2-15A82CB56A1C}" srcOrd="0" destOrd="0" presId="urn:microsoft.com/office/officeart/2008/layout/HexagonCluster"/>
    <dgm:cxn modelId="{A142ED1D-7F05-3849-966F-9326624168D9}" type="presOf" srcId="{916C64A0-8E00-8841-82FB-2B7D58470802}" destId="{AC3C79CB-1936-B04C-B972-6A3F2FD2F0BB}" srcOrd="0" destOrd="0" presId="urn:microsoft.com/office/officeart/2008/layout/HexagonCluster"/>
    <dgm:cxn modelId="{4BAC1852-F5F4-8949-B915-7270297FB843}" type="presOf" srcId="{76B1BB98-E250-2F47-BCA5-F0C293D8ED08}" destId="{2E3D450F-126B-AC47-A5B7-60E40B032655}" srcOrd="0" destOrd="0" presId="urn:microsoft.com/office/officeart/2008/layout/HexagonCluster"/>
    <dgm:cxn modelId="{2134AA9B-1F51-B342-A316-DF2711D89DC5}" type="presOf" srcId="{E505935C-6848-1E44-8B7C-5010012D4710}" destId="{694FA401-11EF-BD40-8CDC-D7D79487CD23}" srcOrd="0" destOrd="0" presId="urn:microsoft.com/office/officeart/2008/layout/HexagonCluster"/>
    <dgm:cxn modelId="{FB899B1B-FBB5-0B43-9B39-190BD3D057A9}" type="presOf" srcId="{82BF36F8-7865-4840-AFBF-7F9ADAFEA339}" destId="{C8AD0D3B-FE6C-3948-8E76-491529A4D7C7}" srcOrd="0" destOrd="0" presId="urn:microsoft.com/office/officeart/2008/layout/HexagonCluster"/>
    <dgm:cxn modelId="{36153BDD-15F2-044A-BEFD-6CDAADD5CDCF}" srcId="{BA78461B-EF16-0F4B-B075-D74B4AFF050E}" destId="{244653CD-BD68-4B42-B898-A031A37565BA}" srcOrd="3" destOrd="0" parTransId="{FCEAD5F4-9469-7B40-85C3-1DDE177C15E6}" sibTransId="{A79CBB5D-ACEB-C349-BC85-06D38401D823}"/>
    <dgm:cxn modelId="{17875888-6F5B-FF4F-81D7-96235EE3D037}" srcId="{BA78461B-EF16-0F4B-B075-D74B4AFF050E}" destId="{916C64A0-8E00-8841-82FB-2B7D58470802}" srcOrd="9" destOrd="0" parTransId="{75F805B8-97D1-1E42-A425-54E19BDBC5F4}" sibTransId="{824D29B4-63E3-EC43-95D9-DEEB54E1949B}"/>
    <dgm:cxn modelId="{66F7E54E-54DD-3B44-A8CB-CE8470154F04}" srcId="{BA78461B-EF16-0F4B-B075-D74B4AFF050E}" destId="{871A3542-45EB-8443-B709-37E2BE0C4CC0}" srcOrd="5" destOrd="0" parTransId="{CA83D71A-786C-3B45-BB5A-B352206CBE43}" sibTransId="{E505935C-6848-1E44-8B7C-5010012D4710}"/>
    <dgm:cxn modelId="{BA210075-A9D8-DD4D-9A3B-E60F5859FF6A}" type="presOf" srcId="{65B8FC51-0214-B44A-9652-362929672A5C}" destId="{DBF0B10F-35B2-D24F-AD5B-8920148FDD8F}" srcOrd="0" destOrd="0" presId="urn:microsoft.com/office/officeart/2008/layout/HexagonCluster"/>
    <dgm:cxn modelId="{30E978F8-AB7E-BB41-B7A3-6EB2AD0E1F6A}" srcId="{BA78461B-EF16-0F4B-B075-D74B4AFF050E}" destId="{BBAFDF73-F42B-F147-8409-88AAEC9D3CB2}" srcOrd="6" destOrd="0" parTransId="{7FD7B2AD-CCB8-5D49-9A50-11435114D2D9}" sibTransId="{68EA6A1C-B1AF-754A-8732-0A5F1F2F8A12}"/>
    <dgm:cxn modelId="{63478B63-C7C8-8749-9608-64AD93EF7A9D}" type="presOf" srcId="{3C8F8815-677C-E848-8E9B-39B9214017AD}" destId="{745E0FE2-0849-FB46-AA5E-8AA7373517A5}" srcOrd="0" destOrd="0" presId="urn:microsoft.com/office/officeart/2008/layout/HexagonCluster"/>
    <dgm:cxn modelId="{09A831AB-0FF3-044A-B26C-FD8EC5395B6C}" srcId="{BA78461B-EF16-0F4B-B075-D74B4AFF050E}" destId="{CBE23CE4-BB41-2041-9789-8C777A8A39BD}" srcOrd="10" destOrd="0" parTransId="{49A7B185-57DD-7D49-ABC9-E93EC1493194}" sibTransId="{22530F3A-EC3B-B04E-B854-F837A743EFEE}"/>
    <dgm:cxn modelId="{8BF7BC64-3F57-E748-8EEC-50102BEA7F0A}" srcId="{BA78461B-EF16-0F4B-B075-D74B4AFF050E}" destId="{35FD2D93-208F-6043-8637-24592BC6F20A}" srcOrd="2" destOrd="0" parTransId="{8CCC3A43-B799-C542-862A-AC3A5D6A0910}" sibTransId="{76B1BB98-E250-2F47-BCA5-F0C293D8ED08}"/>
    <dgm:cxn modelId="{7C8AEE39-137D-FD48-8936-241BB70A6E29}" type="presParOf" srcId="{00410AB6-E2DC-8442-B72E-EF9462E59715}" destId="{2AE71A06-BBE0-3B47-B21C-D8B34A29693C}" srcOrd="0" destOrd="0" presId="urn:microsoft.com/office/officeart/2008/layout/HexagonCluster"/>
    <dgm:cxn modelId="{952124FF-4AE5-6E43-9533-1C26BAD1F241}" type="presParOf" srcId="{2AE71A06-BBE0-3B47-B21C-D8B34A29693C}" destId="{DBF0B10F-35B2-D24F-AD5B-8920148FDD8F}" srcOrd="0" destOrd="0" presId="urn:microsoft.com/office/officeart/2008/layout/HexagonCluster"/>
    <dgm:cxn modelId="{B0ECECAD-C344-A349-9227-719ECD49A844}" type="presParOf" srcId="{00410AB6-E2DC-8442-B72E-EF9462E59715}" destId="{9AF1F44C-39EA-DF4D-985F-204971593C95}" srcOrd="1" destOrd="0" presId="urn:microsoft.com/office/officeart/2008/layout/HexagonCluster"/>
    <dgm:cxn modelId="{A77EC163-D129-5242-8629-C8651C8A8629}" type="presParOf" srcId="{9AF1F44C-39EA-DF4D-985F-204971593C95}" destId="{B7BFCBA8-3482-F541-9BB5-01E2EB1869E6}" srcOrd="0" destOrd="0" presId="urn:microsoft.com/office/officeart/2008/layout/HexagonCluster"/>
    <dgm:cxn modelId="{D0E67145-EF57-7A4A-871A-AEBBFB2769AE}" type="presParOf" srcId="{00410AB6-E2DC-8442-B72E-EF9462E59715}" destId="{3B4BA023-F747-2843-9C91-E9AD3620F9D8}" srcOrd="2" destOrd="0" presId="urn:microsoft.com/office/officeart/2008/layout/HexagonCluster"/>
    <dgm:cxn modelId="{6C865203-84A0-0B4A-A8EF-33138BC80905}" type="presParOf" srcId="{3B4BA023-F747-2843-9C91-E9AD3620F9D8}" destId="{03289650-29F0-7646-8407-7980C3973CD0}" srcOrd="0" destOrd="0" presId="urn:microsoft.com/office/officeart/2008/layout/HexagonCluster"/>
    <dgm:cxn modelId="{3E704E7B-AEF7-A045-9481-E27FC892AB61}" type="presParOf" srcId="{00410AB6-E2DC-8442-B72E-EF9462E59715}" destId="{BDF4CA64-A025-984A-AC6C-B6F0F3D19CC4}" srcOrd="3" destOrd="0" presId="urn:microsoft.com/office/officeart/2008/layout/HexagonCluster"/>
    <dgm:cxn modelId="{CEA2D3B9-6C32-9E42-B57B-03390CE81B81}" type="presParOf" srcId="{BDF4CA64-A025-984A-AC6C-B6F0F3D19CC4}" destId="{B1EA9B41-C671-4D4D-9577-A784F29B69C3}" srcOrd="0" destOrd="0" presId="urn:microsoft.com/office/officeart/2008/layout/HexagonCluster"/>
    <dgm:cxn modelId="{496A552C-83C2-7B42-8186-03CDC0D4457B}" type="presParOf" srcId="{00410AB6-E2DC-8442-B72E-EF9462E59715}" destId="{9039B99E-A40A-9249-8C60-B69B1F9286DA}" srcOrd="4" destOrd="0" presId="urn:microsoft.com/office/officeart/2008/layout/HexagonCluster"/>
    <dgm:cxn modelId="{365A360E-0B53-4E48-8126-6FA7C171E64A}" type="presParOf" srcId="{9039B99E-A40A-9249-8C60-B69B1F9286DA}" destId="{4DAFBDAA-CE5C-024B-8DA2-15A82CB56A1C}" srcOrd="0" destOrd="0" presId="urn:microsoft.com/office/officeart/2008/layout/HexagonCluster"/>
    <dgm:cxn modelId="{04F38379-6F92-F24B-8BB9-73B8ADB82136}" type="presParOf" srcId="{00410AB6-E2DC-8442-B72E-EF9462E59715}" destId="{F6FF799E-F6D4-554E-B9D8-8F155E91883D}" srcOrd="5" destOrd="0" presId="urn:microsoft.com/office/officeart/2008/layout/HexagonCluster"/>
    <dgm:cxn modelId="{0D5450DD-C698-6B43-A50A-FAAEDBFF5A65}" type="presParOf" srcId="{F6FF799E-F6D4-554E-B9D8-8F155E91883D}" destId="{98762110-614C-504A-B8A8-C12C48577DD6}" srcOrd="0" destOrd="0" presId="urn:microsoft.com/office/officeart/2008/layout/HexagonCluster"/>
    <dgm:cxn modelId="{03E5F76E-0AB3-A440-8AF7-2847512DAC8A}" type="presParOf" srcId="{00410AB6-E2DC-8442-B72E-EF9462E59715}" destId="{3DA8BCFB-B39D-C849-A531-25FCF1757B5E}" srcOrd="6" destOrd="0" presId="urn:microsoft.com/office/officeart/2008/layout/HexagonCluster"/>
    <dgm:cxn modelId="{9183CB5F-9B41-3E46-9E82-80734CCEF01A}" type="presParOf" srcId="{3DA8BCFB-B39D-C849-A531-25FCF1757B5E}" destId="{6F25E23C-3A96-D44B-9BEA-F81F1FDC696A}" srcOrd="0" destOrd="0" presId="urn:microsoft.com/office/officeart/2008/layout/HexagonCluster"/>
    <dgm:cxn modelId="{E2AE3EDF-53E8-B848-B84B-A1CC1CC06A02}" type="presParOf" srcId="{00410AB6-E2DC-8442-B72E-EF9462E59715}" destId="{7B87C9A9-5704-B848-9CB4-7AEA34B2667A}" srcOrd="7" destOrd="0" presId="urn:microsoft.com/office/officeart/2008/layout/HexagonCluster"/>
    <dgm:cxn modelId="{90F03827-F22D-4A4E-B2EE-F696916AE7A2}" type="presParOf" srcId="{7B87C9A9-5704-B848-9CB4-7AEA34B2667A}" destId="{CE166332-B0E7-7246-9F1A-DFBDFF609044}" srcOrd="0" destOrd="0" presId="urn:microsoft.com/office/officeart/2008/layout/HexagonCluster"/>
    <dgm:cxn modelId="{B0A002DD-30C6-E641-8ECD-9D09AF6C6C4F}" type="presParOf" srcId="{00410AB6-E2DC-8442-B72E-EF9462E59715}" destId="{DC7C2128-2B1B-B345-A17E-565749A5F952}" srcOrd="8" destOrd="0" presId="urn:microsoft.com/office/officeart/2008/layout/HexagonCluster"/>
    <dgm:cxn modelId="{F2D91022-600A-4E4A-9E03-EEA12041BA4E}" type="presParOf" srcId="{DC7C2128-2B1B-B345-A17E-565749A5F952}" destId="{4CD9A893-86C5-F048-97CB-D4A874005F17}" srcOrd="0" destOrd="0" presId="urn:microsoft.com/office/officeart/2008/layout/HexagonCluster"/>
    <dgm:cxn modelId="{B6DEA863-9BD9-1641-A7BC-31137A802FC8}" type="presParOf" srcId="{00410AB6-E2DC-8442-B72E-EF9462E59715}" destId="{37A76F26-E5E8-834D-918B-FD2B11AABAFC}" srcOrd="9" destOrd="0" presId="urn:microsoft.com/office/officeart/2008/layout/HexagonCluster"/>
    <dgm:cxn modelId="{4F00B5CA-3A4B-3C4C-8D5C-627E552CFFC8}" type="presParOf" srcId="{37A76F26-E5E8-834D-918B-FD2B11AABAFC}" destId="{69F790D3-6274-4A43-91AD-7658E53542BC}" srcOrd="0" destOrd="0" presId="urn:microsoft.com/office/officeart/2008/layout/HexagonCluster"/>
    <dgm:cxn modelId="{465800D4-A74C-EB4F-8B02-9F8DFA844F55}" type="presParOf" srcId="{00410AB6-E2DC-8442-B72E-EF9462E59715}" destId="{08D1EB9D-2318-9846-A0E0-547ADB34508A}" srcOrd="10" destOrd="0" presId="urn:microsoft.com/office/officeart/2008/layout/HexagonCluster"/>
    <dgm:cxn modelId="{4A317CA1-5D1B-0541-95D9-37261FB5CA79}" type="presParOf" srcId="{08D1EB9D-2318-9846-A0E0-547ADB34508A}" destId="{2E3D450F-126B-AC47-A5B7-60E40B032655}" srcOrd="0" destOrd="0" presId="urn:microsoft.com/office/officeart/2008/layout/HexagonCluster"/>
    <dgm:cxn modelId="{ED565418-C04D-EA43-801A-BED13CBE1BA6}" type="presParOf" srcId="{00410AB6-E2DC-8442-B72E-EF9462E59715}" destId="{4A0CA9FF-FC74-B241-AD1B-D9F61B18FDAA}" srcOrd="11" destOrd="0" presId="urn:microsoft.com/office/officeart/2008/layout/HexagonCluster"/>
    <dgm:cxn modelId="{9D15FFD5-8E63-094B-87C4-5FC572879EAA}" type="presParOf" srcId="{4A0CA9FF-FC74-B241-AD1B-D9F61B18FDAA}" destId="{13CC57AA-DCCD-0940-B260-0F98C47E3A82}" srcOrd="0" destOrd="0" presId="urn:microsoft.com/office/officeart/2008/layout/HexagonCluster"/>
    <dgm:cxn modelId="{69BCCEF8-F0CE-EA4D-A4C7-F130FB460B99}" type="presParOf" srcId="{00410AB6-E2DC-8442-B72E-EF9462E59715}" destId="{97E93E3B-4AAA-C049-AB29-27F097C57DFB}" srcOrd="12" destOrd="0" presId="urn:microsoft.com/office/officeart/2008/layout/HexagonCluster"/>
    <dgm:cxn modelId="{69953EA3-4FAA-E246-BD30-2AEB2E12B0EC}" type="presParOf" srcId="{97E93E3B-4AAA-C049-AB29-27F097C57DFB}" destId="{7D2F6EBD-2E2E-1F4B-983D-D7F3D029B756}" srcOrd="0" destOrd="0" presId="urn:microsoft.com/office/officeart/2008/layout/HexagonCluster"/>
    <dgm:cxn modelId="{92DCBBCC-B4F7-D443-AD08-86AF505DC664}" type="presParOf" srcId="{00410AB6-E2DC-8442-B72E-EF9462E59715}" destId="{202F09A8-DE0E-CC4D-A586-CDAADE6E997D}" srcOrd="13" destOrd="0" presId="urn:microsoft.com/office/officeart/2008/layout/HexagonCluster"/>
    <dgm:cxn modelId="{AFD1B15F-813B-FC4D-9751-CB867296B1FC}" type="presParOf" srcId="{202F09A8-DE0E-CC4D-A586-CDAADE6E997D}" destId="{F087B506-A211-E54B-B8D4-597AC125BE3A}" srcOrd="0" destOrd="0" presId="urn:microsoft.com/office/officeart/2008/layout/HexagonCluster"/>
    <dgm:cxn modelId="{27243C32-68AB-3D47-9AD2-BC5C4CE7011E}" type="presParOf" srcId="{00410AB6-E2DC-8442-B72E-EF9462E59715}" destId="{C6EA46B4-0404-1E4C-A5DC-A9B2165A19AE}" srcOrd="14" destOrd="0" presId="urn:microsoft.com/office/officeart/2008/layout/HexagonCluster"/>
    <dgm:cxn modelId="{F53C6E37-A033-4E45-B5B4-90F544B27AA9}" type="presParOf" srcId="{C6EA46B4-0404-1E4C-A5DC-A9B2165A19AE}" destId="{BFE55FCB-6D9A-DD4F-AFD7-1BB0E18748B1}" srcOrd="0" destOrd="0" presId="urn:microsoft.com/office/officeart/2008/layout/HexagonCluster"/>
    <dgm:cxn modelId="{CC0CF29E-2E14-4042-B55D-DC9981A1CCBA}" type="presParOf" srcId="{00410AB6-E2DC-8442-B72E-EF9462E59715}" destId="{43B36E93-1BAD-454C-B2B5-60DC7B77B100}" srcOrd="15" destOrd="0" presId="urn:microsoft.com/office/officeart/2008/layout/HexagonCluster"/>
    <dgm:cxn modelId="{37B2E29F-F25F-0B49-B02B-C2BFB04E886E}" type="presParOf" srcId="{43B36E93-1BAD-454C-B2B5-60DC7B77B100}" destId="{90516CCC-C536-3C44-9836-3D47F2A877BD}" srcOrd="0" destOrd="0" presId="urn:microsoft.com/office/officeart/2008/layout/HexagonCluster"/>
    <dgm:cxn modelId="{58CE5467-F21B-6548-8221-AF57AD409E6C}" type="presParOf" srcId="{00410AB6-E2DC-8442-B72E-EF9462E59715}" destId="{A5270E8A-D3BF-1347-AE66-CE01D459A1EC}" srcOrd="16" destOrd="0" presId="urn:microsoft.com/office/officeart/2008/layout/HexagonCluster"/>
    <dgm:cxn modelId="{03D9643D-A617-1D4F-A940-482F531EB3E0}" type="presParOf" srcId="{A5270E8A-D3BF-1347-AE66-CE01D459A1EC}" destId="{745E0FE2-0849-FB46-AA5E-8AA7373517A5}" srcOrd="0" destOrd="0" presId="urn:microsoft.com/office/officeart/2008/layout/HexagonCluster"/>
    <dgm:cxn modelId="{E7B43B5D-C70A-D94B-BA6B-DC8B7619D879}" type="presParOf" srcId="{00410AB6-E2DC-8442-B72E-EF9462E59715}" destId="{29B5B638-B158-324A-A76E-E31B8DFF5FD7}" srcOrd="17" destOrd="0" presId="urn:microsoft.com/office/officeart/2008/layout/HexagonCluster"/>
    <dgm:cxn modelId="{CDE3377A-E328-4F45-9B76-0FE2333CB61F}" type="presParOf" srcId="{29B5B638-B158-324A-A76E-E31B8DFF5FD7}" destId="{B4207D5B-91E9-0845-ADCC-3F0FF5C071F9}" srcOrd="0" destOrd="0" presId="urn:microsoft.com/office/officeart/2008/layout/HexagonCluster"/>
    <dgm:cxn modelId="{26FF07E4-E97A-9A42-8936-AF03FF1C3241}" type="presParOf" srcId="{00410AB6-E2DC-8442-B72E-EF9462E59715}" destId="{6C2B4389-2370-9A48-8EA9-794F147DF5D7}" srcOrd="18" destOrd="0" presId="urn:microsoft.com/office/officeart/2008/layout/HexagonCluster"/>
    <dgm:cxn modelId="{8A36FD7D-1F77-254A-94AE-7917770EE151}" type="presParOf" srcId="{6C2B4389-2370-9A48-8EA9-794F147DF5D7}" destId="{ABBE5E9E-57B2-F343-8896-C2E5D04DD621}" srcOrd="0" destOrd="0" presId="urn:microsoft.com/office/officeart/2008/layout/HexagonCluster"/>
    <dgm:cxn modelId="{A5DF3408-5610-994C-A10D-0C090702181C}" type="presParOf" srcId="{00410AB6-E2DC-8442-B72E-EF9462E59715}" destId="{3BD742A7-6D9F-EB4F-A8AD-32796AA4DBC3}" srcOrd="19" destOrd="0" presId="urn:microsoft.com/office/officeart/2008/layout/HexagonCluster"/>
    <dgm:cxn modelId="{D57E9E46-FD5B-3145-9980-4AE1C5B6A0C5}" type="presParOf" srcId="{3BD742A7-6D9F-EB4F-A8AD-32796AA4DBC3}" destId="{5BCCC41C-DE75-5B48-A8C4-9842BAE8670A}" srcOrd="0" destOrd="0" presId="urn:microsoft.com/office/officeart/2008/layout/HexagonCluster"/>
    <dgm:cxn modelId="{94173449-396B-004B-B4AD-715563958C3C}" type="presParOf" srcId="{00410AB6-E2DC-8442-B72E-EF9462E59715}" destId="{A2EE66DC-15DF-3F47-8EDE-20A3E7E22432}" srcOrd="20" destOrd="0" presId="urn:microsoft.com/office/officeart/2008/layout/HexagonCluster"/>
    <dgm:cxn modelId="{64A11CA9-5F4D-6542-AC9E-26AF8536B301}" type="presParOf" srcId="{A2EE66DC-15DF-3F47-8EDE-20A3E7E22432}" destId="{B2D9C62F-9221-FA4B-BE1A-10B1FC57B0BE}" srcOrd="0" destOrd="0" presId="urn:microsoft.com/office/officeart/2008/layout/HexagonCluster"/>
    <dgm:cxn modelId="{297E0A50-C0D1-4A47-BBFC-6FE04D7DEAAF}" type="presParOf" srcId="{00410AB6-E2DC-8442-B72E-EF9462E59715}" destId="{203106AD-CEEC-2944-844A-2616D3530E57}" srcOrd="21" destOrd="0" presId="urn:microsoft.com/office/officeart/2008/layout/HexagonCluster"/>
    <dgm:cxn modelId="{CC50866D-5173-194D-9505-244F73D34AFF}" type="presParOf" srcId="{203106AD-CEEC-2944-844A-2616D3530E57}" destId="{57B398C3-81E8-2847-A619-4044F70B1BC5}" srcOrd="0" destOrd="0" presId="urn:microsoft.com/office/officeart/2008/layout/HexagonCluster"/>
    <dgm:cxn modelId="{FE30DF76-7EF9-3B4A-9502-CFBC55314F0C}" type="presParOf" srcId="{00410AB6-E2DC-8442-B72E-EF9462E59715}" destId="{49AA4F93-F202-D943-ACEE-7A8C98FC7B22}" srcOrd="22" destOrd="0" presId="urn:microsoft.com/office/officeart/2008/layout/HexagonCluster"/>
    <dgm:cxn modelId="{7B4E81C2-C1E1-4B4B-83AF-C72C00A58561}" type="presParOf" srcId="{49AA4F93-F202-D943-ACEE-7A8C98FC7B22}" destId="{694FA401-11EF-BD40-8CDC-D7D79487CD23}" srcOrd="0" destOrd="0" presId="urn:microsoft.com/office/officeart/2008/layout/HexagonCluster"/>
    <dgm:cxn modelId="{FF0093A1-D8DD-DB43-B5C2-C92EC8453A5A}" type="presParOf" srcId="{00410AB6-E2DC-8442-B72E-EF9462E59715}" destId="{62D29EE0-9EF9-F444-9461-D4CFDCED9C6F}" srcOrd="23" destOrd="0" presId="urn:microsoft.com/office/officeart/2008/layout/HexagonCluster"/>
    <dgm:cxn modelId="{71FD5F60-07EB-6649-BF3C-057C9F8B9AF4}" type="presParOf" srcId="{62D29EE0-9EF9-F444-9461-D4CFDCED9C6F}" destId="{FD7EB77E-C9DD-844D-8DE9-135AE2A8A5B5}" srcOrd="0" destOrd="0" presId="urn:microsoft.com/office/officeart/2008/layout/HexagonCluster"/>
    <dgm:cxn modelId="{8606783B-9792-554F-B847-A7A20B40984C}" type="presParOf" srcId="{00410AB6-E2DC-8442-B72E-EF9462E59715}" destId="{B79FCA61-0C08-8243-82C6-71DDAC45043D}" srcOrd="24" destOrd="0" presId="urn:microsoft.com/office/officeart/2008/layout/HexagonCluster"/>
    <dgm:cxn modelId="{28D39FF2-CE15-4542-A707-8B16947345EF}" type="presParOf" srcId="{B79FCA61-0C08-8243-82C6-71DDAC45043D}" destId="{35B6D14A-EE5B-1541-A0BC-395940A81420}" srcOrd="0" destOrd="0" presId="urn:microsoft.com/office/officeart/2008/layout/HexagonCluster"/>
    <dgm:cxn modelId="{8A8F1263-C9F6-BA4D-914D-3D8D043A9D4E}" type="presParOf" srcId="{00410AB6-E2DC-8442-B72E-EF9462E59715}" destId="{61052BFA-0999-654D-8A13-D8888F05B745}" srcOrd="25" destOrd="0" presId="urn:microsoft.com/office/officeart/2008/layout/HexagonCluster"/>
    <dgm:cxn modelId="{05793E7E-C0BB-2E4A-9B98-AEB87EE0394D}" type="presParOf" srcId="{61052BFA-0999-654D-8A13-D8888F05B745}" destId="{43DD46D5-84EF-A84A-9A19-2CCF69117271}" srcOrd="0" destOrd="0" presId="urn:microsoft.com/office/officeart/2008/layout/HexagonCluster"/>
    <dgm:cxn modelId="{22DA720B-36DB-9648-B8F7-73F159D450B3}" type="presParOf" srcId="{00410AB6-E2DC-8442-B72E-EF9462E59715}" destId="{18ABD9C4-C98A-5547-8B7C-D018512F1A00}" srcOrd="26" destOrd="0" presId="urn:microsoft.com/office/officeart/2008/layout/HexagonCluster"/>
    <dgm:cxn modelId="{0838CDFE-D4B9-C443-853C-3983867DF4AF}" type="presParOf" srcId="{18ABD9C4-C98A-5547-8B7C-D018512F1A00}" destId="{5C4FAEA4-B36A-1744-BF45-5C99C0AE997C}" srcOrd="0" destOrd="0" presId="urn:microsoft.com/office/officeart/2008/layout/HexagonCluster"/>
    <dgm:cxn modelId="{DCFA2A51-9686-E946-96F4-2C6587D45909}" type="presParOf" srcId="{00410AB6-E2DC-8442-B72E-EF9462E59715}" destId="{31384795-88EC-4344-8DB9-A69A20088245}" srcOrd="27" destOrd="0" presId="urn:microsoft.com/office/officeart/2008/layout/HexagonCluster"/>
    <dgm:cxn modelId="{3DAF7415-AAF4-6A43-94AD-7EF9E054111A}" type="presParOf" srcId="{31384795-88EC-4344-8DB9-A69A20088245}" destId="{B776ED07-C982-1A40-8480-DAD2EAA9FD11}" srcOrd="0" destOrd="0" presId="urn:microsoft.com/office/officeart/2008/layout/HexagonCluster"/>
    <dgm:cxn modelId="{D0C15860-8D9F-5146-B700-222EA98A7FA2}" type="presParOf" srcId="{00410AB6-E2DC-8442-B72E-EF9462E59715}" destId="{27818460-A018-B247-8D43-C169CFB76F78}" srcOrd="28" destOrd="0" presId="urn:microsoft.com/office/officeart/2008/layout/HexagonCluster"/>
    <dgm:cxn modelId="{9A838906-816E-A942-BA93-5F30E75FD475}" type="presParOf" srcId="{27818460-A018-B247-8D43-C169CFB76F78}" destId="{292250F0-3023-3A44-AD2D-10CF8E11634D}" srcOrd="0" destOrd="0" presId="urn:microsoft.com/office/officeart/2008/layout/HexagonCluster"/>
    <dgm:cxn modelId="{91BD796E-64BB-0343-A7F1-7710EA37EFD1}" type="presParOf" srcId="{00410AB6-E2DC-8442-B72E-EF9462E59715}" destId="{2AD75531-BCFB-E94D-AA32-D5DB89A79A91}" srcOrd="29" destOrd="0" presId="urn:microsoft.com/office/officeart/2008/layout/HexagonCluster"/>
    <dgm:cxn modelId="{B72CC369-C937-5A42-BCB9-0E364164F847}" type="presParOf" srcId="{2AD75531-BCFB-E94D-AA32-D5DB89A79A91}" destId="{3A35F715-49E8-6B40-872D-27F3AB0A1FB3}" srcOrd="0" destOrd="0" presId="urn:microsoft.com/office/officeart/2008/layout/HexagonCluster"/>
    <dgm:cxn modelId="{138A0BE9-0D04-EF4E-9648-D4FA3C7C364A}" type="presParOf" srcId="{00410AB6-E2DC-8442-B72E-EF9462E59715}" destId="{FA55E985-402B-9E4D-8AA1-86AAFAC58D35}" srcOrd="30" destOrd="0" presId="urn:microsoft.com/office/officeart/2008/layout/HexagonCluster"/>
    <dgm:cxn modelId="{026EEDFF-5759-E342-97CE-ADC6C8C1DFF7}" type="presParOf" srcId="{FA55E985-402B-9E4D-8AA1-86AAFAC58D35}" destId="{A48A8A5F-802D-B44B-9B16-191896EEFD65}" srcOrd="0" destOrd="0" presId="urn:microsoft.com/office/officeart/2008/layout/HexagonCluster"/>
    <dgm:cxn modelId="{D8613C44-CB90-9E48-B646-921FFDE21E12}" type="presParOf" srcId="{00410AB6-E2DC-8442-B72E-EF9462E59715}" destId="{03E35AA1-B792-F547-AB02-66F3E96CF2C9}" srcOrd="31" destOrd="0" presId="urn:microsoft.com/office/officeart/2008/layout/HexagonCluster"/>
    <dgm:cxn modelId="{B914ECE6-5062-CE43-8503-7053A1E10DD4}" type="presParOf" srcId="{03E35AA1-B792-F547-AB02-66F3E96CF2C9}" destId="{508ECDD4-1A02-F044-A009-95292888C898}" srcOrd="0" destOrd="0" presId="urn:microsoft.com/office/officeart/2008/layout/HexagonCluster"/>
    <dgm:cxn modelId="{74F8E21A-CCB0-7A4C-89EA-08DF6DAF0FD9}" type="presParOf" srcId="{00410AB6-E2DC-8442-B72E-EF9462E59715}" destId="{FE061E39-46D9-4940-A112-A043DE3134FA}" srcOrd="32" destOrd="0" presId="urn:microsoft.com/office/officeart/2008/layout/HexagonCluster"/>
    <dgm:cxn modelId="{4EC72CD2-C9B5-3C41-9CCC-45FD2731690A}" type="presParOf" srcId="{FE061E39-46D9-4940-A112-A043DE3134FA}" destId="{0C928426-589B-F744-AC20-37DF43E3C5BB}" srcOrd="0" destOrd="0" presId="urn:microsoft.com/office/officeart/2008/layout/HexagonCluster"/>
    <dgm:cxn modelId="{FD88274A-7834-4648-89B4-62090F88EE87}" type="presParOf" srcId="{00410AB6-E2DC-8442-B72E-EF9462E59715}" destId="{97E89706-19EE-4A40-9A81-3921B9F6481A}" srcOrd="33" destOrd="0" presId="urn:microsoft.com/office/officeart/2008/layout/HexagonCluster"/>
    <dgm:cxn modelId="{66D3ADC2-7C70-E940-8347-58CB977233EC}" type="presParOf" srcId="{97E89706-19EE-4A40-9A81-3921B9F6481A}" destId="{C838CF31-C433-C942-9636-5B2C2602F566}" srcOrd="0" destOrd="0" presId="urn:microsoft.com/office/officeart/2008/layout/HexagonCluster"/>
    <dgm:cxn modelId="{F0DFDB87-C332-FA4F-9E94-0BEA777C69AC}" type="presParOf" srcId="{00410AB6-E2DC-8442-B72E-EF9462E59715}" destId="{EE38E53C-8ABF-1347-A96B-038A5A445A16}" srcOrd="34" destOrd="0" presId="urn:microsoft.com/office/officeart/2008/layout/HexagonCluster"/>
    <dgm:cxn modelId="{081AD92A-C219-DF48-B642-3D05B34D206D}" type="presParOf" srcId="{EE38E53C-8ABF-1347-A96B-038A5A445A16}" destId="{C8AD0D3B-FE6C-3948-8E76-491529A4D7C7}" srcOrd="0" destOrd="0" presId="urn:microsoft.com/office/officeart/2008/layout/HexagonCluster"/>
    <dgm:cxn modelId="{14F42917-0450-8749-92B8-01C5BE5D097C}" type="presParOf" srcId="{00410AB6-E2DC-8442-B72E-EF9462E59715}" destId="{2DC6B35E-C566-8347-80A1-E8CCFF036002}" srcOrd="35" destOrd="0" presId="urn:microsoft.com/office/officeart/2008/layout/HexagonCluster"/>
    <dgm:cxn modelId="{0FD024EE-903D-904E-9A43-496A48418735}" type="presParOf" srcId="{2DC6B35E-C566-8347-80A1-E8CCFF036002}" destId="{F4AED3D0-3E34-EB41-A3F3-49E51088A608}" srcOrd="0" destOrd="0" presId="urn:microsoft.com/office/officeart/2008/layout/HexagonCluster"/>
    <dgm:cxn modelId="{46C8633E-C82D-894C-8401-33E0087E0121}" type="presParOf" srcId="{00410AB6-E2DC-8442-B72E-EF9462E59715}" destId="{F48EBD33-33F2-B742-8F85-3642B71CC6CC}" srcOrd="36" destOrd="0" presId="urn:microsoft.com/office/officeart/2008/layout/HexagonCluster"/>
    <dgm:cxn modelId="{05919230-5D54-C64E-B879-C3745B3DC0B5}" type="presParOf" srcId="{F48EBD33-33F2-B742-8F85-3642B71CC6CC}" destId="{AC3C79CB-1936-B04C-B972-6A3F2FD2F0BB}" srcOrd="0" destOrd="0" presId="urn:microsoft.com/office/officeart/2008/layout/HexagonCluster"/>
    <dgm:cxn modelId="{B74E0A8B-87DF-314B-8095-23A0F34C172A}" type="presParOf" srcId="{00410AB6-E2DC-8442-B72E-EF9462E59715}" destId="{12DFB73F-D085-0B4F-9029-E3A562D02821}" srcOrd="37" destOrd="0" presId="urn:microsoft.com/office/officeart/2008/layout/HexagonCluster"/>
    <dgm:cxn modelId="{BC441EE3-A964-D94E-A0F2-6EFD2FB36703}" type="presParOf" srcId="{12DFB73F-D085-0B4F-9029-E3A562D02821}" destId="{4BE4583A-C5FA-2046-A22E-F63B3F6752BF}" srcOrd="0" destOrd="0" presId="urn:microsoft.com/office/officeart/2008/layout/HexagonCluster"/>
    <dgm:cxn modelId="{F52FE6A3-AABC-154C-8D37-FFA0D1F0E6C6}" type="presParOf" srcId="{00410AB6-E2DC-8442-B72E-EF9462E59715}" destId="{2356BF9A-F83D-5941-8CF5-8ED56D4C2816}" srcOrd="38" destOrd="0" presId="urn:microsoft.com/office/officeart/2008/layout/HexagonCluster"/>
    <dgm:cxn modelId="{74E96B7D-0BE0-8F4D-9083-CBE6B67B2079}" type="presParOf" srcId="{2356BF9A-F83D-5941-8CF5-8ED56D4C2816}" destId="{C6565CCB-FED1-C946-9570-B054BFFCE8AA}" srcOrd="0" destOrd="0" presId="urn:microsoft.com/office/officeart/2008/layout/HexagonCluster"/>
    <dgm:cxn modelId="{CFFE92AF-1BB4-B743-BB96-184BC6A19499}" type="presParOf" srcId="{00410AB6-E2DC-8442-B72E-EF9462E59715}" destId="{2544C0B9-1BEF-CB44-A3E8-C0EB9E79A867}" srcOrd="39" destOrd="0" presId="urn:microsoft.com/office/officeart/2008/layout/HexagonCluster"/>
    <dgm:cxn modelId="{67AA2820-F4AD-2147-919D-B9F7D23D67ED}" type="presParOf" srcId="{2544C0B9-1BEF-CB44-A3E8-C0EB9E79A867}" destId="{BA99FA8B-79C6-E946-99FB-36DCDE4DF915}" srcOrd="0" destOrd="0" presId="urn:microsoft.com/office/officeart/2008/layout/HexagonCluster"/>
    <dgm:cxn modelId="{31D57815-9CB7-FF4A-A487-D85B07F745B9}" type="presParOf" srcId="{00410AB6-E2DC-8442-B72E-EF9462E59715}" destId="{6DD9E9D0-D71E-2447-99BC-FE070D04A617}" srcOrd="40" destOrd="0" presId="urn:microsoft.com/office/officeart/2008/layout/HexagonCluster"/>
    <dgm:cxn modelId="{6D839A39-591C-4F48-B4A4-F5438BFFD8EB}" type="presParOf" srcId="{6DD9E9D0-D71E-2447-99BC-FE070D04A617}" destId="{7556F513-8ED0-D840-BF59-CD412C564100}" srcOrd="0" destOrd="0" presId="urn:microsoft.com/office/officeart/2008/layout/HexagonCluster"/>
    <dgm:cxn modelId="{957FE1AD-C4CD-704C-BE92-3E7448861B93}" type="presParOf" srcId="{00410AB6-E2DC-8442-B72E-EF9462E59715}" destId="{F42CA2CB-A9D1-BD41-B76B-739812740FE7}" srcOrd="41" destOrd="0" presId="urn:microsoft.com/office/officeart/2008/layout/HexagonCluster"/>
    <dgm:cxn modelId="{B3A16795-CDBB-7047-9CEB-2DF9618CF6E0}" type="presParOf" srcId="{F42CA2CB-A9D1-BD41-B76B-739812740FE7}" destId="{8BBD9868-DAE8-8248-BD2A-CAB1E7A531B8}" srcOrd="0" destOrd="0" presId="urn:microsoft.com/office/officeart/2008/layout/HexagonCluster"/>
    <dgm:cxn modelId="{11908D54-3826-4848-9F19-52C53F851545}" type="presParOf" srcId="{00410AB6-E2DC-8442-B72E-EF9462E59715}" destId="{A01B8D4A-C68A-5445-B370-0C58FCF840EA}" srcOrd="42" destOrd="0" presId="urn:microsoft.com/office/officeart/2008/layout/HexagonCluster"/>
    <dgm:cxn modelId="{9BD58B39-B3CD-D74F-9126-9645AEFB0131}" type="presParOf" srcId="{A01B8D4A-C68A-5445-B370-0C58FCF840EA}" destId="{C97BBB92-F5B7-3C46-BD63-439D903E4C00}" srcOrd="0" destOrd="0" presId="urn:microsoft.com/office/officeart/2008/layout/HexagonCluster"/>
    <dgm:cxn modelId="{FDE6F0C6-6B0E-6840-97B2-8305271A3D93}" type="presParOf" srcId="{00410AB6-E2DC-8442-B72E-EF9462E59715}" destId="{D403E708-E4B9-8E4A-9273-1AD3937F8DBD}" srcOrd="43" destOrd="0" presId="urn:microsoft.com/office/officeart/2008/layout/HexagonCluster"/>
    <dgm:cxn modelId="{C1E75A6D-7F64-7E49-A78E-C7EEE44AAB40}" type="presParOf" srcId="{D403E708-E4B9-8E4A-9273-1AD3937F8DBD}" destId="{695F2369-ED28-5A4F-B384-FD1F732B3BC7}" srcOrd="0" destOrd="0" presId="urn:microsoft.com/office/officeart/2008/layout/HexagonCluster"/>
    <dgm:cxn modelId="{DBD3FEEB-4B27-C446-ADE9-A09CCE25ED9D}" type="presParOf" srcId="{00410AB6-E2DC-8442-B72E-EF9462E59715}" destId="{7E00D000-5680-4444-B201-7DBB098496D0}" srcOrd="44" destOrd="0" presId="urn:microsoft.com/office/officeart/2008/layout/HexagonCluster"/>
    <dgm:cxn modelId="{3A131A37-57BC-7A4A-833F-478CD0AB8FF7}" type="presParOf" srcId="{7E00D000-5680-4444-B201-7DBB098496D0}" destId="{9DC29BC5-60D0-684C-BE6F-2BBD70ABD039}" srcOrd="0" destOrd="0" presId="urn:microsoft.com/office/officeart/2008/layout/HexagonCluster"/>
    <dgm:cxn modelId="{F3C8E5E3-2179-0C42-87EC-14F23CC59C62}" type="presParOf" srcId="{00410AB6-E2DC-8442-B72E-EF9462E59715}" destId="{DAC9406D-CA2C-E942-84FE-C0296B06F92E}" srcOrd="45" destOrd="0" presId="urn:microsoft.com/office/officeart/2008/layout/HexagonCluster"/>
    <dgm:cxn modelId="{945C4076-C3A8-9B4A-B8F1-E58FC0DE5F8E}" type="presParOf" srcId="{DAC9406D-CA2C-E942-84FE-C0296B06F92E}" destId="{6CEAE908-ABD8-FE45-89B4-92EB7157B72C}" srcOrd="0" destOrd="0" presId="urn:microsoft.com/office/officeart/2008/layout/HexagonCluster"/>
    <dgm:cxn modelId="{AB5C2819-C12C-6043-99D4-F8FFEBF9FD51}" type="presParOf" srcId="{00410AB6-E2DC-8442-B72E-EF9462E59715}" destId="{17425C87-4964-E14F-8967-8862AA8941E8}" srcOrd="46" destOrd="0" presId="urn:microsoft.com/office/officeart/2008/layout/HexagonCluster"/>
    <dgm:cxn modelId="{C3A8C0FD-84F5-D341-9A50-3F604661806E}" type="presParOf" srcId="{17425C87-4964-E14F-8967-8862AA8941E8}" destId="{DB6F4E47-5019-5946-AA32-7B798FB8FF77}" srcOrd="0" destOrd="0" presId="urn:microsoft.com/office/officeart/2008/layout/HexagonCluster"/>
    <dgm:cxn modelId="{1F4A78CB-D424-9D44-AAE4-C3FCE58EA366}" type="presParOf" srcId="{00410AB6-E2DC-8442-B72E-EF9462E59715}" destId="{50D9CFB3-C0C9-764C-B9A3-C5644D26EA51}" srcOrd="47" destOrd="0" presId="urn:microsoft.com/office/officeart/2008/layout/HexagonCluster"/>
    <dgm:cxn modelId="{C50B01C6-CE96-484D-9E42-644470BD9D12}" type="presParOf" srcId="{50D9CFB3-C0C9-764C-B9A3-C5644D26EA51}" destId="{9FC3B0D9-6C38-0B47-8C3C-7CB43BCC120B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26BB6E-261B-A840-817F-36392DDDE9BD}" type="doc">
      <dgm:prSet loTypeId="urn:microsoft.com/office/officeart/2005/8/layout/radial3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3550405-C15C-E341-A5C8-BF39E9029F76}">
      <dgm:prSet phldrT="[Text]"/>
      <dgm:spPr/>
      <dgm:t>
        <a:bodyPr/>
        <a:lstStyle/>
        <a:p>
          <a:r>
            <a:rPr lang="en-US" dirty="0" smtClean="0"/>
            <a:t>EGI-Engage</a:t>
          </a:r>
          <a:endParaRPr lang="en-US" dirty="0"/>
        </a:p>
      </dgm:t>
    </dgm:pt>
    <dgm:pt modelId="{D9B8A806-AC92-D247-AA95-CC5E6323DDA4}" type="parTrans" cxnId="{2F8572F0-0F5F-EB44-9A09-AB361484C0BD}">
      <dgm:prSet/>
      <dgm:spPr/>
      <dgm:t>
        <a:bodyPr/>
        <a:lstStyle/>
        <a:p>
          <a:endParaRPr lang="en-US"/>
        </a:p>
      </dgm:t>
    </dgm:pt>
    <dgm:pt modelId="{EDED1E6F-E75C-B743-B420-B477B46D031E}" type="sibTrans" cxnId="{2F8572F0-0F5F-EB44-9A09-AB361484C0BD}">
      <dgm:prSet/>
      <dgm:spPr/>
      <dgm:t>
        <a:bodyPr/>
        <a:lstStyle/>
        <a:p>
          <a:endParaRPr lang="en-US"/>
        </a:p>
      </dgm:t>
    </dgm:pt>
    <dgm:pt modelId="{30955A47-542A-6442-91CD-05AC2EF64830}">
      <dgm:prSet phldrT="[Text]" custT="1"/>
      <dgm:spPr/>
      <dgm:t>
        <a:bodyPr/>
        <a:lstStyle/>
        <a:p>
          <a:r>
            <a:rPr lang="en-US" sz="1600" dirty="0" smtClean="0"/>
            <a:t>BBMRI</a:t>
          </a:r>
          <a:endParaRPr lang="en-US" sz="1600" dirty="0"/>
        </a:p>
      </dgm:t>
    </dgm:pt>
    <dgm:pt modelId="{9638564B-AD83-FC40-A579-E6AE0790E8A1}" type="parTrans" cxnId="{502B4ADB-37F8-5A41-88A6-ED36EA2D14F3}">
      <dgm:prSet/>
      <dgm:spPr/>
      <dgm:t>
        <a:bodyPr/>
        <a:lstStyle/>
        <a:p>
          <a:endParaRPr lang="en-US"/>
        </a:p>
      </dgm:t>
    </dgm:pt>
    <dgm:pt modelId="{6766D9E1-C4A6-C944-85DD-EDA6CF3A288E}" type="sibTrans" cxnId="{502B4ADB-37F8-5A41-88A6-ED36EA2D14F3}">
      <dgm:prSet/>
      <dgm:spPr/>
      <dgm:t>
        <a:bodyPr/>
        <a:lstStyle/>
        <a:p>
          <a:endParaRPr lang="en-US"/>
        </a:p>
      </dgm:t>
    </dgm:pt>
    <dgm:pt modelId="{AC2A2700-F894-D64A-862A-B1B0971C7FC6}">
      <dgm:prSet phldrT="[Text]" custT="1"/>
      <dgm:spPr/>
      <dgm:t>
        <a:bodyPr/>
        <a:lstStyle/>
        <a:p>
          <a:r>
            <a:rPr lang="en-US" sz="1600" dirty="0" smtClean="0"/>
            <a:t>ELIXIR</a:t>
          </a:r>
          <a:endParaRPr lang="en-US" sz="1600" dirty="0"/>
        </a:p>
      </dgm:t>
    </dgm:pt>
    <dgm:pt modelId="{75036E66-6008-2C42-963A-78CB06B3A72F}" type="parTrans" cxnId="{12BD9E0A-8F72-EC42-912A-501C2167A642}">
      <dgm:prSet/>
      <dgm:spPr/>
      <dgm:t>
        <a:bodyPr/>
        <a:lstStyle/>
        <a:p>
          <a:endParaRPr lang="en-US"/>
        </a:p>
      </dgm:t>
    </dgm:pt>
    <dgm:pt modelId="{0D3B28D2-50C8-844B-9568-EFDFFD28B8DF}" type="sibTrans" cxnId="{12BD9E0A-8F72-EC42-912A-501C2167A642}">
      <dgm:prSet/>
      <dgm:spPr/>
      <dgm:t>
        <a:bodyPr/>
        <a:lstStyle/>
        <a:p>
          <a:endParaRPr lang="en-US"/>
        </a:p>
      </dgm:t>
    </dgm:pt>
    <dgm:pt modelId="{64635D36-0C62-034D-B8FE-EEDFFFDD589D}">
      <dgm:prSet phldrT="[Text]" custT="1"/>
      <dgm:spPr/>
      <dgm:t>
        <a:bodyPr/>
        <a:lstStyle/>
        <a:p>
          <a:r>
            <a:rPr lang="en-US" sz="1600" dirty="0" smtClean="0"/>
            <a:t>EPOS</a:t>
          </a:r>
          <a:endParaRPr lang="en-US" sz="1600" dirty="0"/>
        </a:p>
      </dgm:t>
    </dgm:pt>
    <dgm:pt modelId="{9F66DA86-0FE5-A841-9A30-BBD9DA5B7EEE}" type="parTrans" cxnId="{57449A02-D2B1-814B-A776-4AF1BEB6AFC2}">
      <dgm:prSet/>
      <dgm:spPr/>
      <dgm:t>
        <a:bodyPr/>
        <a:lstStyle/>
        <a:p>
          <a:endParaRPr lang="en-US"/>
        </a:p>
      </dgm:t>
    </dgm:pt>
    <dgm:pt modelId="{EC349430-3A69-DB4C-B86F-B4D21C8D7404}" type="sibTrans" cxnId="{57449A02-D2B1-814B-A776-4AF1BEB6AFC2}">
      <dgm:prSet/>
      <dgm:spPr/>
      <dgm:t>
        <a:bodyPr/>
        <a:lstStyle/>
        <a:p>
          <a:endParaRPr lang="en-US"/>
        </a:p>
      </dgm:t>
    </dgm:pt>
    <dgm:pt modelId="{7FA7E950-E8C4-4A46-87C9-647537532DEB}">
      <dgm:prSet phldrT="[Text]" custT="1"/>
      <dgm:spPr/>
      <dgm:t>
        <a:bodyPr/>
        <a:lstStyle/>
        <a:p>
          <a:r>
            <a:rPr lang="en-US" sz="1600" dirty="0" err="1" smtClean="0"/>
            <a:t>MoBRAIN</a:t>
          </a:r>
          <a:r>
            <a:rPr lang="en-US" sz="1600" dirty="0" smtClean="0"/>
            <a:t>/</a:t>
          </a:r>
          <a:br>
            <a:rPr lang="en-US" sz="1600" dirty="0" smtClean="0"/>
          </a:br>
          <a:r>
            <a:rPr lang="en-US" sz="1600" dirty="0" smtClean="0"/>
            <a:t>INSTRUCT</a:t>
          </a:r>
          <a:endParaRPr lang="en-US" sz="1600" dirty="0"/>
        </a:p>
      </dgm:t>
    </dgm:pt>
    <dgm:pt modelId="{B39C9170-38D7-B042-9656-8BEC243B3652}" type="parTrans" cxnId="{0ED05AC4-1134-C646-B6FA-66A1EAFD700C}">
      <dgm:prSet/>
      <dgm:spPr/>
      <dgm:t>
        <a:bodyPr/>
        <a:lstStyle/>
        <a:p>
          <a:endParaRPr lang="en-US"/>
        </a:p>
      </dgm:t>
    </dgm:pt>
    <dgm:pt modelId="{B6584B5C-D3D1-2040-9C2D-79274ECEFAB6}" type="sibTrans" cxnId="{0ED05AC4-1134-C646-B6FA-66A1EAFD700C}">
      <dgm:prSet/>
      <dgm:spPr/>
      <dgm:t>
        <a:bodyPr/>
        <a:lstStyle/>
        <a:p>
          <a:endParaRPr lang="en-US"/>
        </a:p>
      </dgm:t>
    </dgm:pt>
    <dgm:pt modelId="{CB6DCFAC-89D0-0548-9767-0BA2A762F7F7}">
      <dgm:prSet phldrT="[Text]" custT="1"/>
      <dgm:spPr/>
      <dgm:t>
        <a:bodyPr/>
        <a:lstStyle/>
        <a:p>
          <a:r>
            <a:rPr lang="en-US" sz="1600" dirty="0" smtClean="0"/>
            <a:t>EISCAT-3D</a:t>
          </a:r>
          <a:endParaRPr lang="en-US" sz="1600" dirty="0"/>
        </a:p>
      </dgm:t>
    </dgm:pt>
    <dgm:pt modelId="{1857A475-4B00-F34D-BF20-69994FC56964}" type="parTrans" cxnId="{5C6D6A6E-3E15-364D-9D90-B81AD36B07A4}">
      <dgm:prSet/>
      <dgm:spPr/>
      <dgm:t>
        <a:bodyPr/>
        <a:lstStyle/>
        <a:p>
          <a:endParaRPr lang="en-US"/>
        </a:p>
      </dgm:t>
    </dgm:pt>
    <dgm:pt modelId="{8283DE8B-B51B-884D-B829-41B7D2056111}" type="sibTrans" cxnId="{5C6D6A6E-3E15-364D-9D90-B81AD36B07A4}">
      <dgm:prSet/>
      <dgm:spPr/>
      <dgm:t>
        <a:bodyPr/>
        <a:lstStyle/>
        <a:p>
          <a:endParaRPr lang="en-US"/>
        </a:p>
      </dgm:t>
    </dgm:pt>
    <dgm:pt modelId="{50A75E5F-E3D1-154B-BAC9-FDC818B516EE}">
      <dgm:prSet phldrT="[Text]" custT="1"/>
      <dgm:spPr/>
      <dgm:t>
        <a:bodyPr/>
        <a:lstStyle/>
        <a:p>
          <a:r>
            <a:rPr lang="en-US" sz="1600" dirty="0" smtClean="0"/>
            <a:t>DARIAH</a:t>
          </a:r>
          <a:endParaRPr lang="en-US" sz="1600" dirty="0"/>
        </a:p>
      </dgm:t>
    </dgm:pt>
    <dgm:pt modelId="{82AD193A-7173-E041-A7F7-3619E214ACD0}" type="parTrans" cxnId="{9E03127E-F9BA-5649-AC59-05CD641E9152}">
      <dgm:prSet/>
      <dgm:spPr/>
      <dgm:t>
        <a:bodyPr/>
        <a:lstStyle/>
        <a:p>
          <a:endParaRPr lang="en-US"/>
        </a:p>
      </dgm:t>
    </dgm:pt>
    <dgm:pt modelId="{22D2A4E2-21ED-864E-B3C5-645E6FA5E02A}" type="sibTrans" cxnId="{9E03127E-F9BA-5649-AC59-05CD641E9152}">
      <dgm:prSet/>
      <dgm:spPr/>
      <dgm:t>
        <a:bodyPr/>
        <a:lstStyle/>
        <a:p>
          <a:endParaRPr lang="en-US"/>
        </a:p>
      </dgm:t>
    </dgm:pt>
    <dgm:pt modelId="{DDE6ACB9-A0EE-574B-9850-5DEA688A6E33}">
      <dgm:prSet phldrT="[Text]" custT="1"/>
      <dgm:spPr/>
      <dgm:t>
        <a:bodyPr/>
        <a:lstStyle/>
        <a:p>
          <a:r>
            <a:rPr lang="en-US" sz="1600" dirty="0" err="1" smtClean="0"/>
            <a:t>LifeWatch</a:t>
          </a:r>
          <a:endParaRPr lang="en-US" sz="1600" dirty="0"/>
        </a:p>
      </dgm:t>
    </dgm:pt>
    <dgm:pt modelId="{02B11557-1C31-B544-B5F6-9E68F91DDE71}" type="parTrans" cxnId="{A8766D56-C68E-7C4C-BF0E-FBEC1C3FE50F}">
      <dgm:prSet/>
      <dgm:spPr/>
      <dgm:t>
        <a:bodyPr/>
        <a:lstStyle/>
        <a:p>
          <a:endParaRPr lang="en-US"/>
        </a:p>
      </dgm:t>
    </dgm:pt>
    <dgm:pt modelId="{CD0FC0E8-1D98-2447-9C91-8B48305080B3}" type="sibTrans" cxnId="{A8766D56-C68E-7C4C-BF0E-FBEC1C3FE50F}">
      <dgm:prSet/>
      <dgm:spPr/>
      <dgm:t>
        <a:bodyPr/>
        <a:lstStyle/>
        <a:p>
          <a:endParaRPr lang="en-US"/>
        </a:p>
      </dgm:t>
    </dgm:pt>
    <dgm:pt modelId="{0AE1BA4E-8EA0-454B-9B6A-7A6193662E3F}">
      <dgm:prSet phldrT="[Text]" custT="1"/>
      <dgm:spPr/>
      <dgm:t>
        <a:bodyPr/>
        <a:lstStyle/>
        <a:p>
          <a:r>
            <a:rPr lang="en-US" sz="1400" dirty="0" smtClean="0"/>
            <a:t>Environment</a:t>
          </a:r>
          <a:br>
            <a:rPr lang="en-US" sz="1400" dirty="0" smtClean="0"/>
          </a:br>
          <a:r>
            <a:rPr lang="en-US" sz="1400" dirty="0" smtClean="0"/>
            <a:t>(disaster mitigation)</a:t>
          </a:r>
          <a:endParaRPr lang="en-US" sz="1400" dirty="0"/>
        </a:p>
      </dgm:t>
    </dgm:pt>
    <dgm:pt modelId="{D1F46F94-1B56-D643-B435-4F0C5B9FDF9B}" type="parTrans" cxnId="{4C469E85-095B-BB4B-B02C-3D158E3BCF4C}">
      <dgm:prSet/>
      <dgm:spPr/>
      <dgm:t>
        <a:bodyPr/>
        <a:lstStyle/>
        <a:p>
          <a:endParaRPr lang="en-US"/>
        </a:p>
      </dgm:t>
    </dgm:pt>
    <dgm:pt modelId="{1A622D5F-D122-8344-A4D8-60F4D3E2667B}" type="sibTrans" cxnId="{4C469E85-095B-BB4B-B02C-3D158E3BCF4C}">
      <dgm:prSet/>
      <dgm:spPr/>
      <dgm:t>
        <a:bodyPr/>
        <a:lstStyle/>
        <a:p>
          <a:endParaRPr lang="en-US"/>
        </a:p>
      </dgm:t>
    </dgm:pt>
    <dgm:pt modelId="{83CC937D-ACB3-F746-B8B7-1EEDBDBC309A}" type="pres">
      <dgm:prSet presAssocID="{E626BB6E-261B-A840-817F-36392DDDE9B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E627DF1-EA31-144D-A0F1-524836370545}" type="pres">
      <dgm:prSet presAssocID="{E626BB6E-261B-A840-817F-36392DDDE9BD}" presName="radial" presStyleCnt="0">
        <dgm:presLayoutVars>
          <dgm:animLvl val="ctr"/>
        </dgm:presLayoutVars>
      </dgm:prSet>
      <dgm:spPr/>
    </dgm:pt>
    <dgm:pt modelId="{0F8A0670-AAAA-1642-8E15-B23B621955CC}" type="pres">
      <dgm:prSet presAssocID="{83550405-C15C-E341-A5C8-BF39E9029F76}" presName="centerShape" presStyleLbl="vennNode1" presStyleIdx="0" presStyleCnt="9"/>
      <dgm:spPr/>
      <dgm:t>
        <a:bodyPr/>
        <a:lstStyle/>
        <a:p>
          <a:endParaRPr lang="en-GB"/>
        </a:p>
      </dgm:t>
    </dgm:pt>
    <dgm:pt modelId="{773A8755-051D-0648-9E7B-219EAE80133E}" type="pres">
      <dgm:prSet presAssocID="{30955A47-542A-6442-91CD-05AC2EF64830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2C17BE-3E64-F84B-86C2-6B851D53EBD5}" type="pres">
      <dgm:prSet presAssocID="{50A75E5F-E3D1-154B-BAC9-FDC818B516EE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B38541-1C66-F84E-8389-86D54861102C}" type="pres">
      <dgm:prSet presAssocID="{CB6DCFAC-89D0-0548-9767-0BA2A762F7F7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EFCEF8-4ECA-4B41-8BE7-9C31CC81F6F1}" type="pres">
      <dgm:prSet presAssocID="{AC2A2700-F894-D64A-862A-B1B0971C7FC6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BA4887-F6AE-AA42-809F-29AF04C6C0A7}" type="pres">
      <dgm:prSet presAssocID="{64635D36-0C62-034D-B8FE-EEDFFFDD589D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D5DC7-1FCB-704E-AED1-F9ECB489F6AC}" type="pres">
      <dgm:prSet presAssocID="{DDE6ACB9-A0EE-574B-9850-5DEA688A6E33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F44AD5-72E0-8242-A7D7-8B457AF0E4E3}" type="pres">
      <dgm:prSet presAssocID="{7FA7E950-E8C4-4A46-87C9-647537532DEB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CFB46-5FA7-4D4B-966A-1BD37A1F94B5}" type="pres">
      <dgm:prSet presAssocID="{0AE1BA4E-8EA0-454B-9B6A-7A6193662E3F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49A02-D2B1-814B-A776-4AF1BEB6AFC2}" srcId="{83550405-C15C-E341-A5C8-BF39E9029F76}" destId="{64635D36-0C62-034D-B8FE-EEDFFFDD589D}" srcOrd="4" destOrd="0" parTransId="{9F66DA86-0FE5-A841-9A30-BBD9DA5B7EEE}" sibTransId="{EC349430-3A69-DB4C-B86F-B4D21C8D7404}"/>
    <dgm:cxn modelId="{0BFC7504-8EF8-E643-BC64-D7BDACDD6169}" type="presOf" srcId="{64635D36-0C62-034D-B8FE-EEDFFFDD589D}" destId="{15BA4887-F6AE-AA42-809F-29AF04C6C0A7}" srcOrd="0" destOrd="0" presId="urn:microsoft.com/office/officeart/2005/8/layout/radial3"/>
    <dgm:cxn modelId="{098B2FD7-90A0-E646-8291-52952B33F3B3}" type="presOf" srcId="{CB6DCFAC-89D0-0548-9767-0BA2A762F7F7}" destId="{E3B38541-1C66-F84E-8389-86D54861102C}" srcOrd="0" destOrd="0" presId="urn:microsoft.com/office/officeart/2005/8/layout/radial3"/>
    <dgm:cxn modelId="{E5A7D559-9FFA-AF4F-833D-D908734CF43B}" type="presOf" srcId="{50A75E5F-E3D1-154B-BAC9-FDC818B516EE}" destId="{E12C17BE-3E64-F84B-86C2-6B851D53EBD5}" srcOrd="0" destOrd="0" presId="urn:microsoft.com/office/officeart/2005/8/layout/radial3"/>
    <dgm:cxn modelId="{4C469E85-095B-BB4B-B02C-3D158E3BCF4C}" srcId="{83550405-C15C-E341-A5C8-BF39E9029F76}" destId="{0AE1BA4E-8EA0-454B-9B6A-7A6193662E3F}" srcOrd="7" destOrd="0" parTransId="{D1F46F94-1B56-D643-B435-4F0C5B9FDF9B}" sibTransId="{1A622D5F-D122-8344-A4D8-60F4D3E2667B}"/>
    <dgm:cxn modelId="{12BD9E0A-8F72-EC42-912A-501C2167A642}" srcId="{83550405-C15C-E341-A5C8-BF39E9029F76}" destId="{AC2A2700-F894-D64A-862A-B1B0971C7FC6}" srcOrd="3" destOrd="0" parTransId="{75036E66-6008-2C42-963A-78CB06B3A72F}" sibTransId="{0D3B28D2-50C8-844B-9568-EFDFFD28B8DF}"/>
    <dgm:cxn modelId="{0ED05AC4-1134-C646-B6FA-66A1EAFD700C}" srcId="{83550405-C15C-E341-A5C8-BF39E9029F76}" destId="{7FA7E950-E8C4-4A46-87C9-647537532DEB}" srcOrd="6" destOrd="0" parTransId="{B39C9170-38D7-B042-9656-8BEC243B3652}" sibTransId="{B6584B5C-D3D1-2040-9C2D-79274ECEFAB6}"/>
    <dgm:cxn modelId="{9F219959-7567-2647-B591-D7100A45282B}" type="presOf" srcId="{83550405-C15C-E341-A5C8-BF39E9029F76}" destId="{0F8A0670-AAAA-1642-8E15-B23B621955CC}" srcOrd="0" destOrd="0" presId="urn:microsoft.com/office/officeart/2005/8/layout/radial3"/>
    <dgm:cxn modelId="{BA5523D2-01F1-F446-B037-5F892E64371A}" type="presOf" srcId="{E626BB6E-261B-A840-817F-36392DDDE9BD}" destId="{83CC937D-ACB3-F746-B8B7-1EEDBDBC309A}" srcOrd="0" destOrd="0" presId="urn:microsoft.com/office/officeart/2005/8/layout/radial3"/>
    <dgm:cxn modelId="{7B72CA37-90A4-094C-857B-D74B96619BA9}" type="presOf" srcId="{7FA7E950-E8C4-4A46-87C9-647537532DEB}" destId="{39F44AD5-72E0-8242-A7D7-8B457AF0E4E3}" srcOrd="0" destOrd="0" presId="urn:microsoft.com/office/officeart/2005/8/layout/radial3"/>
    <dgm:cxn modelId="{555EA713-8FE6-3C4A-B198-8F888B5EC8D5}" type="presOf" srcId="{30955A47-542A-6442-91CD-05AC2EF64830}" destId="{773A8755-051D-0648-9E7B-219EAE80133E}" srcOrd="0" destOrd="0" presId="urn:microsoft.com/office/officeart/2005/8/layout/radial3"/>
    <dgm:cxn modelId="{A8766D56-C68E-7C4C-BF0E-FBEC1C3FE50F}" srcId="{83550405-C15C-E341-A5C8-BF39E9029F76}" destId="{DDE6ACB9-A0EE-574B-9850-5DEA688A6E33}" srcOrd="5" destOrd="0" parTransId="{02B11557-1C31-B544-B5F6-9E68F91DDE71}" sibTransId="{CD0FC0E8-1D98-2447-9C91-8B48305080B3}"/>
    <dgm:cxn modelId="{5C6D6A6E-3E15-364D-9D90-B81AD36B07A4}" srcId="{83550405-C15C-E341-A5C8-BF39E9029F76}" destId="{CB6DCFAC-89D0-0548-9767-0BA2A762F7F7}" srcOrd="2" destOrd="0" parTransId="{1857A475-4B00-F34D-BF20-69994FC56964}" sibTransId="{8283DE8B-B51B-884D-B829-41B7D2056111}"/>
    <dgm:cxn modelId="{C6FC8D1C-034C-2840-BCE2-016873D3AC40}" type="presOf" srcId="{0AE1BA4E-8EA0-454B-9B6A-7A6193662E3F}" destId="{1A6CFB46-5FA7-4D4B-966A-1BD37A1F94B5}" srcOrd="0" destOrd="0" presId="urn:microsoft.com/office/officeart/2005/8/layout/radial3"/>
    <dgm:cxn modelId="{498FF612-BF5D-2545-91B3-8FD45B21DBA5}" type="presOf" srcId="{DDE6ACB9-A0EE-574B-9850-5DEA688A6E33}" destId="{0D6D5DC7-1FCB-704E-AED1-F9ECB489F6AC}" srcOrd="0" destOrd="0" presId="urn:microsoft.com/office/officeart/2005/8/layout/radial3"/>
    <dgm:cxn modelId="{502B4ADB-37F8-5A41-88A6-ED36EA2D14F3}" srcId="{83550405-C15C-E341-A5C8-BF39E9029F76}" destId="{30955A47-542A-6442-91CD-05AC2EF64830}" srcOrd="0" destOrd="0" parTransId="{9638564B-AD83-FC40-A579-E6AE0790E8A1}" sibTransId="{6766D9E1-C4A6-C944-85DD-EDA6CF3A288E}"/>
    <dgm:cxn modelId="{CFEFD529-EFB9-B140-B9E3-7863E669A50E}" type="presOf" srcId="{AC2A2700-F894-D64A-862A-B1B0971C7FC6}" destId="{43EFCEF8-4ECA-4B41-8BE7-9C31CC81F6F1}" srcOrd="0" destOrd="0" presId="urn:microsoft.com/office/officeart/2005/8/layout/radial3"/>
    <dgm:cxn modelId="{2F8572F0-0F5F-EB44-9A09-AB361484C0BD}" srcId="{E626BB6E-261B-A840-817F-36392DDDE9BD}" destId="{83550405-C15C-E341-A5C8-BF39E9029F76}" srcOrd="0" destOrd="0" parTransId="{D9B8A806-AC92-D247-AA95-CC5E6323DDA4}" sibTransId="{EDED1E6F-E75C-B743-B420-B477B46D031E}"/>
    <dgm:cxn modelId="{9E03127E-F9BA-5649-AC59-05CD641E9152}" srcId="{83550405-C15C-E341-A5C8-BF39E9029F76}" destId="{50A75E5F-E3D1-154B-BAC9-FDC818B516EE}" srcOrd="1" destOrd="0" parTransId="{82AD193A-7173-E041-A7F7-3619E214ACD0}" sibTransId="{22D2A4E2-21ED-864E-B3C5-645E6FA5E02A}"/>
    <dgm:cxn modelId="{3DC28566-18D9-0B40-A98F-A5FDD2BB288B}" type="presParOf" srcId="{83CC937D-ACB3-F746-B8B7-1EEDBDBC309A}" destId="{3E627DF1-EA31-144D-A0F1-524836370545}" srcOrd="0" destOrd="0" presId="urn:microsoft.com/office/officeart/2005/8/layout/radial3"/>
    <dgm:cxn modelId="{015812E0-0E99-114D-92D6-C85E99BA9925}" type="presParOf" srcId="{3E627DF1-EA31-144D-A0F1-524836370545}" destId="{0F8A0670-AAAA-1642-8E15-B23B621955CC}" srcOrd="0" destOrd="0" presId="urn:microsoft.com/office/officeart/2005/8/layout/radial3"/>
    <dgm:cxn modelId="{6CF90BDE-D2B5-3A4F-8560-F9DAE496BA47}" type="presParOf" srcId="{3E627DF1-EA31-144D-A0F1-524836370545}" destId="{773A8755-051D-0648-9E7B-219EAE80133E}" srcOrd="1" destOrd="0" presId="urn:microsoft.com/office/officeart/2005/8/layout/radial3"/>
    <dgm:cxn modelId="{98300BAC-2DAD-C14F-80DB-A0BF6D43D96A}" type="presParOf" srcId="{3E627DF1-EA31-144D-A0F1-524836370545}" destId="{E12C17BE-3E64-F84B-86C2-6B851D53EBD5}" srcOrd="2" destOrd="0" presId="urn:microsoft.com/office/officeart/2005/8/layout/radial3"/>
    <dgm:cxn modelId="{028F4C09-4C2C-C845-855C-A55B5ED86A3C}" type="presParOf" srcId="{3E627DF1-EA31-144D-A0F1-524836370545}" destId="{E3B38541-1C66-F84E-8389-86D54861102C}" srcOrd="3" destOrd="0" presId="urn:microsoft.com/office/officeart/2005/8/layout/radial3"/>
    <dgm:cxn modelId="{329CE92B-E648-0A41-B1C2-2AB08142A2E6}" type="presParOf" srcId="{3E627DF1-EA31-144D-A0F1-524836370545}" destId="{43EFCEF8-4ECA-4B41-8BE7-9C31CC81F6F1}" srcOrd="4" destOrd="0" presId="urn:microsoft.com/office/officeart/2005/8/layout/radial3"/>
    <dgm:cxn modelId="{418A9EF1-F9AD-0645-95A2-190439B25248}" type="presParOf" srcId="{3E627DF1-EA31-144D-A0F1-524836370545}" destId="{15BA4887-F6AE-AA42-809F-29AF04C6C0A7}" srcOrd="5" destOrd="0" presId="urn:microsoft.com/office/officeart/2005/8/layout/radial3"/>
    <dgm:cxn modelId="{BA108962-6546-AC49-90EC-D980C7D6E89E}" type="presParOf" srcId="{3E627DF1-EA31-144D-A0F1-524836370545}" destId="{0D6D5DC7-1FCB-704E-AED1-F9ECB489F6AC}" srcOrd="6" destOrd="0" presId="urn:microsoft.com/office/officeart/2005/8/layout/radial3"/>
    <dgm:cxn modelId="{2693F05C-5B7C-1647-8D39-C75E4490736C}" type="presParOf" srcId="{3E627DF1-EA31-144D-A0F1-524836370545}" destId="{39F44AD5-72E0-8242-A7D7-8B457AF0E4E3}" srcOrd="7" destOrd="0" presId="urn:microsoft.com/office/officeart/2005/8/layout/radial3"/>
    <dgm:cxn modelId="{235F56ED-C5F8-9F4C-A608-9F4DD2717951}" type="presParOf" srcId="{3E627DF1-EA31-144D-A0F1-524836370545}" destId="{1A6CFB46-5FA7-4D4B-966A-1BD37A1F94B5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13E62D-4595-3C4D-9AC2-87B15C3AB51D}" type="doc">
      <dgm:prSet loTypeId="urn:microsoft.com/office/officeart/2005/8/layout/funne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509907-3966-2F40-9DC6-E17316A0847F}">
      <dgm:prSet phldrT="[Text]"/>
      <dgm:spPr/>
      <dgm:t>
        <a:bodyPr/>
        <a:lstStyle/>
        <a:p>
          <a:r>
            <a:rPr lang="en-US" dirty="0" smtClean="0"/>
            <a:t>Distributed Competence Centres</a:t>
          </a:r>
          <a:endParaRPr lang="en-US" dirty="0"/>
        </a:p>
      </dgm:t>
    </dgm:pt>
    <dgm:pt modelId="{533A628E-5FD8-7143-B133-CCD6A9B07A64}" type="parTrans" cxnId="{3C99B055-C46D-0E4B-A5E7-C1B92D415586}">
      <dgm:prSet/>
      <dgm:spPr/>
      <dgm:t>
        <a:bodyPr/>
        <a:lstStyle/>
        <a:p>
          <a:endParaRPr lang="en-US"/>
        </a:p>
      </dgm:t>
    </dgm:pt>
    <dgm:pt modelId="{4DC02733-8F9A-E147-8D92-38F79C876536}" type="sibTrans" cxnId="{3C99B055-C46D-0E4B-A5E7-C1B92D415586}">
      <dgm:prSet/>
      <dgm:spPr/>
      <dgm:t>
        <a:bodyPr/>
        <a:lstStyle/>
        <a:p>
          <a:endParaRPr lang="en-US"/>
        </a:p>
      </dgm:t>
    </dgm:pt>
    <dgm:pt modelId="{D0DA0A33-15D0-654A-8429-380B25015824}">
      <dgm:prSet phldrT="[Text]"/>
      <dgm:spPr/>
      <dgm:t>
        <a:bodyPr/>
        <a:lstStyle/>
        <a:p>
          <a:r>
            <a:rPr lang="en-US" dirty="0" smtClean="0"/>
            <a:t>Training and education rom ESFRI RIs and VRE projects</a:t>
          </a:r>
          <a:endParaRPr lang="en-US" dirty="0"/>
        </a:p>
      </dgm:t>
    </dgm:pt>
    <dgm:pt modelId="{475FD9DB-7989-C542-9110-8136162C9301}" type="parTrans" cxnId="{0468146B-6860-9A4F-ACDF-CEC907A12274}">
      <dgm:prSet/>
      <dgm:spPr/>
      <dgm:t>
        <a:bodyPr/>
        <a:lstStyle/>
        <a:p>
          <a:endParaRPr lang="en-US"/>
        </a:p>
      </dgm:t>
    </dgm:pt>
    <dgm:pt modelId="{5E781D2C-0140-3B4C-AB59-7E6E8A3CCBAF}" type="sibTrans" cxnId="{0468146B-6860-9A4F-ACDF-CEC907A12274}">
      <dgm:prSet/>
      <dgm:spPr/>
      <dgm:t>
        <a:bodyPr/>
        <a:lstStyle/>
        <a:p>
          <a:endParaRPr lang="en-US"/>
        </a:p>
      </dgm:t>
    </dgm:pt>
    <dgm:pt modelId="{ECAA6E54-729B-244E-8528-F7E0A244E3C5}">
      <dgm:prSet phldrT="[Text]"/>
      <dgm:spPr/>
      <dgm:t>
        <a:bodyPr/>
        <a:lstStyle/>
        <a:p>
          <a:r>
            <a:rPr lang="en-US" dirty="0" smtClean="0"/>
            <a:t>E-Infrastructure support and training</a:t>
          </a:r>
          <a:endParaRPr lang="en-US" dirty="0"/>
        </a:p>
      </dgm:t>
    </dgm:pt>
    <dgm:pt modelId="{5531F463-63B2-F74B-87C2-1367EA951D70}" type="parTrans" cxnId="{1C3CA583-B4E0-DD40-8376-1EE0B9A50523}">
      <dgm:prSet/>
      <dgm:spPr/>
      <dgm:t>
        <a:bodyPr/>
        <a:lstStyle/>
        <a:p>
          <a:endParaRPr lang="en-US"/>
        </a:p>
      </dgm:t>
    </dgm:pt>
    <dgm:pt modelId="{366D70EC-3DD0-3C48-85C8-6FAD2D5EF931}" type="sibTrans" cxnId="{1C3CA583-B4E0-DD40-8376-1EE0B9A50523}">
      <dgm:prSet/>
      <dgm:spPr/>
      <dgm:t>
        <a:bodyPr/>
        <a:lstStyle/>
        <a:p>
          <a:endParaRPr lang="en-US"/>
        </a:p>
      </dgm:t>
    </dgm:pt>
    <dgm:pt modelId="{85BBAB72-0EC7-B34C-9284-CAC02D8B8A98}">
      <dgm:prSet phldrT="[Text]"/>
      <dgm:spPr/>
      <dgm:t>
        <a:bodyPr/>
        <a:lstStyle/>
        <a:p>
          <a:r>
            <a:rPr lang="en-US" dirty="0" smtClean="0"/>
            <a:t>Open Knowledge Hub</a:t>
          </a:r>
          <a:endParaRPr lang="en-US" dirty="0"/>
        </a:p>
      </dgm:t>
    </dgm:pt>
    <dgm:pt modelId="{A6943DD7-0429-9045-BB3E-B257089699D8}" type="parTrans" cxnId="{217AC483-6FC1-114D-8A13-04E36BA5E69A}">
      <dgm:prSet/>
      <dgm:spPr/>
      <dgm:t>
        <a:bodyPr/>
        <a:lstStyle/>
        <a:p>
          <a:endParaRPr lang="en-US"/>
        </a:p>
      </dgm:t>
    </dgm:pt>
    <dgm:pt modelId="{57F10B5E-C47B-6744-8154-6DF397F7E4CB}" type="sibTrans" cxnId="{217AC483-6FC1-114D-8A13-04E36BA5E69A}">
      <dgm:prSet/>
      <dgm:spPr/>
      <dgm:t>
        <a:bodyPr/>
        <a:lstStyle/>
        <a:p>
          <a:endParaRPr lang="en-US"/>
        </a:p>
      </dgm:t>
    </dgm:pt>
    <dgm:pt modelId="{3C1FC089-FF13-6E4E-AC85-83970C88B7A1}" type="pres">
      <dgm:prSet presAssocID="{1313E62D-4595-3C4D-9AC2-87B15C3AB51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1611D3-1A37-5640-BBB2-D01BC0D6B36F}" type="pres">
      <dgm:prSet presAssocID="{1313E62D-4595-3C4D-9AC2-87B15C3AB51D}" presName="ellipse" presStyleLbl="trBgShp" presStyleIdx="0" presStyleCnt="1"/>
      <dgm:spPr/>
    </dgm:pt>
    <dgm:pt modelId="{DADE730F-B079-3B40-853A-9BD3E750353B}" type="pres">
      <dgm:prSet presAssocID="{1313E62D-4595-3C4D-9AC2-87B15C3AB51D}" presName="arrow1" presStyleLbl="fgShp" presStyleIdx="0" presStyleCnt="1"/>
      <dgm:spPr/>
    </dgm:pt>
    <dgm:pt modelId="{884C7375-C21D-D54B-80BC-B4FB5AC01702}" type="pres">
      <dgm:prSet presAssocID="{1313E62D-4595-3C4D-9AC2-87B15C3AB51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A1E03-A202-394A-8461-BE70FF731BC1}" type="pres">
      <dgm:prSet presAssocID="{D0DA0A33-15D0-654A-8429-380B2501582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19263-0B55-F246-8683-58B0E65F1D5D}" type="pres">
      <dgm:prSet presAssocID="{ECAA6E54-729B-244E-8528-F7E0A244E3C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B74BC-C340-C147-9BCF-60975E3D34A1}" type="pres">
      <dgm:prSet presAssocID="{85BBAB72-0EC7-B34C-9284-CAC02D8B8A98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D376B-4B73-C143-8B1A-17CD6A11D2F2}" type="pres">
      <dgm:prSet presAssocID="{1313E62D-4595-3C4D-9AC2-87B15C3AB51D}" presName="funnel" presStyleLbl="trAlignAcc1" presStyleIdx="0" presStyleCnt="1" custLinFactNeighborX="-492" custLinFactNeighborY="1377"/>
      <dgm:spPr/>
    </dgm:pt>
  </dgm:ptLst>
  <dgm:cxnLst>
    <dgm:cxn modelId="{8A0E5C1E-8061-A844-8B2F-C85B67FDB4E3}" type="presOf" srcId="{ECAA6E54-729B-244E-8528-F7E0A244E3C5}" destId="{443A1E03-A202-394A-8461-BE70FF731BC1}" srcOrd="0" destOrd="0" presId="urn:microsoft.com/office/officeart/2005/8/layout/funnel1"/>
    <dgm:cxn modelId="{217AC483-6FC1-114D-8A13-04E36BA5E69A}" srcId="{1313E62D-4595-3C4D-9AC2-87B15C3AB51D}" destId="{85BBAB72-0EC7-B34C-9284-CAC02D8B8A98}" srcOrd="3" destOrd="0" parTransId="{A6943DD7-0429-9045-BB3E-B257089699D8}" sibTransId="{57F10B5E-C47B-6744-8154-6DF397F7E4CB}"/>
    <dgm:cxn modelId="{0468146B-6860-9A4F-ACDF-CEC907A12274}" srcId="{1313E62D-4595-3C4D-9AC2-87B15C3AB51D}" destId="{D0DA0A33-15D0-654A-8429-380B25015824}" srcOrd="1" destOrd="0" parTransId="{475FD9DB-7989-C542-9110-8136162C9301}" sibTransId="{5E781D2C-0140-3B4C-AB59-7E6E8A3CCBAF}"/>
    <dgm:cxn modelId="{C7A4D93C-56CB-294A-8F5C-6414141884BA}" type="presOf" srcId="{B2509907-3966-2F40-9DC6-E17316A0847F}" destId="{017B74BC-C340-C147-9BCF-60975E3D34A1}" srcOrd="0" destOrd="0" presId="urn:microsoft.com/office/officeart/2005/8/layout/funnel1"/>
    <dgm:cxn modelId="{2C05823F-99B0-1E45-A81D-82CC7922E444}" type="presOf" srcId="{85BBAB72-0EC7-B34C-9284-CAC02D8B8A98}" destId="{884C7375-C21D-D54B-80BC-B4FB5AC01702}" srcOrd="0" destOrd="0" presId="urn:microsoft.com/office/officeart/2005/8/layout/funnel1"/>
    <dgm:cxn modelId="{1C3CA583-B4E0-DD40-8376-1EE0B9A50523}" srcId="{1313E62D-4595-3C4D-9AC2-87B15C3AB51D}" destId="{ECAA6E54-729B-244E-8528-F7E0A244E3C5}" srcOrd="2" destOrd="0" parTransId="{5531F463-63B2-F74B-87C2-1367EA951D70}" sibTransId="{366D70EC-3DD0-3C48-85C8-6FAD2D5EF931}"/>
    <dgm:cxn modelId="{5B13D01A-C35A-4B46-81A7-299745AB5565}" type="presOf" srcId="{1313E62D-4595-3C4D-9AC2-87B15C3AB51D}" destId="{3C1FC089-FF13-6E4E-AC85-83970C88B7A1}" srcOrd="0" destOrd="0" presId="urn:microsoft.com/office/officeart/2005/8/layout/funnel1"/>
    <dgm:cxn modelId="{BF2EE6FA-88AD-F74D-874D-C9311AB033BE}" type="presOf" srcId="{D0DA0A33-15D0-654A-8429-380B25015824}" destId="{DCD19263-0B55-F246-8683-58B0E65F1D5D}" srcOrd="0" destOrd="0" presId="urn:microsoft.com/office/officeart/2005/8/layout/funnel1"/>
    <dgm:cxn modelId="{3C99B055-C46D-0E4B-A5E7-C1B92D415586}" srcId="{1313E62D-4595-3C4D-9AC2-87B15C3AB51D}" destId="{B2509907-3966-2F40-9DC6-E17316A0847F}" srcOrd="0" destOrd="0" parTransId="{533A628E-5FD8-7143-B133-CCD6A9B07A64}" sibTransId="{4DC02733-8F9A-E147-8D92-38F79C876536}"/>
    <dgm:cxn modelId="{63A62C11-C4D1-AA4A-9302-F3240B721E17}" type="presParOf" srcId="{3C1FC089-FF13-6E4E-AC85-83970C88B7A1}" destId="{B41611D3-1A37-5640-BBB2-D01BC0D6B36F}" srcOrd="0" destOrd="0" presId="urn:microsoft.com/office/officeart/2005/8/layout/funnel1"/>
    <dgm:cxn modelId="{B36B6F3D-0AF7-4845-A852-34B20780CE3E}" type="presParOf" srcId="{3C1FC089-FF13-6E4E-AC85-83970C88B7A1}" destId="{DADE730F-B079-3B40-853A-9BD3E750353B}" srcOrd="1" destOrd="0" presId="urn:microsoft.com/office/officeart/2005/8/layout/funnel1"/>
    <dgm:cxn modelId="{753A7709-94F4-464B-B09B-A4E670C95135}" type="presParOf" srcId="{3C1FC089-FF13-6E4E-AC85-83970C88B7A1}" destId="{884C7375-C21D-D54B-80BC-B4FB5AC01702}" srcOrd="2" destOrd="0" presId="urn:microsoft.com/office/officeart/2005/8/layout/funnel1"/>
    <dgm:cxn modelId="{4CCC97B1-AEAA-914D-9DB8-4D4553F47771}" type="presParOf" srcId="{3C1FC089-FF13-6E4E-AC85-83970C88B7A1}" destId="{443A1E03-A202-394A-8461-BE70FF731BC1}" srcOrd="3" destOrd="0" presId="urn:microsoft.com/office/officeart/2005/8/layout/funnel1"/>
    <dgm:cxn modelId="{2D5D3F0C-2A0C-A144-9426-8A4114281568}" type="presParOf" srcId="{3C1FC089-FF13-6E4E-AC85-83970C88B7A1}" destId="{DCD19263-0B55-F246-8683-58B0E65F1D5D}" srcOrd="4" destOrd="0" presId="urn:microsoft.com/office/officeart/2005/8/layout/funnel1"/>
    <dgm:cxn modelId="{39F13AEC-6C0E-F643-A47B-EAF50D89EC7C}" type="presParOf" srcId="{3C1FC089-FF13-6E4E-AC85-83970C88B7A1}" destId="{017B74BC-C340-C147-9BCF-60975E3D34A1}" srcOrd="5" destOrd="0" presId="urn:microsoft.com/office/officeart/2005/8/layout/funnel1"/>
    <dgm:cxn modelId="{62958456-E2AA-1D4B-B13A-043F2562F232}" type="presParOf" srcId="{3C1FC089-FF13-6E4E-AC85-83970C88B7A1}" destId="{DE3D376B-4B73-C143-8B1A-17CD6A11D2F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5DD9C8-FCF7-7F4E-A4A8-8EA88152850A}" type="doc">
      <dgm:prSet loTypeId="urn:microsoft.com/office/officeart/2008/layout/VerticalCurvedList" loCatId="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9759BE2-E36B-3A41-AD23-B11906C520BA}">
      <dgm:prSet phldrT="[Text]"/>
      <dgm:spPr/>
      <dgm:t>
        <a:bodyPr/>
        <a:lstStyle/>
        <a:p>
          <a:r>
            <a:rPr lang="en-US" dirty="0" smtClean="0"/>
            <a:t>Virtual Research Communities and supporting projects</a:t>
          </a:r>
          <a:endParaRPr lang="en-US" dirty="0"/>
        </a:p>
      </dgm:t>
    </dgm:pt>
    <dgm:pt modelId="{3B05219A-F33D-314C-ABC1-1CDA36268202}" type="parTrans" cxnId="{0F401DA7-34F6-C245-8FEA-38AAB0D1EB2C}">
      <dgm:prSet/>
      <dgm:spPr/>
      <dgm:t>
        <a:bodyPr/>
        <a:lstStyle/>
        <a:p>
          <a:endParaRPr lang="en-US"/>
        </a:p>
      </dgm:t>
    </dgm:pt>
    <dgm:pt modelId="{F68E72F5-54E7-CF45-8C4A-19703D9FA708}" type="sibTrans" cxnId="{0F401DA7-34F6-C245-8FEA-38AAB0D1EB2C}">
      <dgm:prSet/>
      <dgm:spPr/>
      <dgm:t>
        <a:bodyPr/>
        <a:lstStyle/>
        <a:p>
          <a:endParaRPr lang="en-US"/>
        </a:p>
      </dgm:t>
    </dgm:pt>
    <dgm:pt modelId="{C5DA9743-E918-1344-ADB4-9F593ED5ADE8}">
      <dgm:prSet phldrT="[Text]"/>
      <dgm:spPr/>
      <dgm:t>
        <a:bodyPr/>
        <a:lstStyle/>
        <a:p>
          <a:r>
            <a:rPr lang="en-US" dirty="0" smtClean="0"/>
            <a:t>E-Infrastructures</a:t>
          </a:r>
          <a:endParaRPr lang="en-US" dirty="0"/>
        </a:p>
      </dgm:t>
    </dgm:pt>
    <dgm:pt modelId="{04C60AEE-C841-6F4C-8BCC-DA270C2EACF3}" type="parTrans" cxnId="{4B94E246-72C6-F645-A7E9-79B295894C73}">
      <dgm:prSet/>
      <dgm:spPr/>
      <dgm:t>
        <a:bodyPr/>
        <a:lstStyle/>
        <a:p>
          <a:endParaRPr lang="en-US"/>
        </a:p>
      </dgm:t>
    </dgm:pt>
    <dgm:pt modelId="{6832B057-5807-F34A-AA0F-7F815CD5D5A3}" type="sibTrans" cxnId="{4B94E246-72C6-F645-A7E9-79B295894C73}">
      <dgm:prSet/>
      <dgm:spPr/>
      <dgm:t>
        <a:bodyPr/>
        <a:lstStyle/>
        <a:p>
          <a:endParaRPr lang="en-US"/>
        </a:p>
      </dgm:t>
    </dgm:pt>
    <dgm:pt modelId="{0D6B0793-38E8-2D45-952C-22651C3E0A33}">
      <dgm:prSet phldrT="[Text]"/>
      <dgm:spPr/>
      <dgm:t>
        <a:bodyPr/>
        <a:lstStyle/>
        <a:p>
          <a:r>
            <a:rPr lang="en-US" dirty="0" smtClean="0"/>
            <a:t>Research Infrastructures</a:t>
          </a:r>
          <a:endParaRPr lang="en-US" dirty="0"/>
        </a:p>
      </dgm:t>
    </dgm:pt>
    <dgm:pt modelId="{485D3388-E922-3243-B868-6E973D80D10C}" type="parTrans" cxnId="{81D45872-2907-2E40-85B5-C6DBB565C3E2}">
      <dgm:prSet/>
      <dgm:spPr/>
      <dgm:t>
        <a:bodyPr/>
        <a:lstStyle/>
        <a:p>
          <a:endParaRPr lang="en-US"/>
        </a:p>
      </dgm:t>
    </dgm:pt>
    <dgm:pt modelId="{3664D511-8D85-6146-A59E-90434491DDAE}" type="sibTrans" cxnId="{81D45872-2907-2E40-85B5-C6DBB565C3E2}">
      <dgm:prSet/>
      <dgm:spPr/>
      <dgm:t>
        <a:bodyPr/>
        <a:lstStyle/>
        <a:p>
          <a:endParaRPr lang="en-US"/>
        </a:p>
      </dgm:t>
    </dgm:pt>
    <dgm:pt modelId="{43793268-DA48-0A4D-9300-0F1564EE99DA}">
      <dgm:prSet phldrT="[Text]"/>
      <dgm:spPr/>
      <dgm:t>
        <a:bodyPr/>
        <a:lstStyle/>
        <a:p>
          <a:r>
            <a:rPr lang="en-US" dirty="0" smtClean="0"/>
            <a:t>Centres of Excellence</a:t>
          </a:r>
          <a:endParaRPr lang="en-US" dirty="0"/>
        </a:p>
      </dgm:t>
    </dgm:pt>
    <dgm:pt modelId="{A5BDCBB2-25F5-3D40-9E56-CEFC1B4BEE32}" type="parTrans" cxnId="{D09E427C-395B-1044-BFA5-BE3986165506}">
      <dgm:prSet/>
      <dgm:spPr/>
      <dgm:t>
        <a:bodyPr/>
        <a:lstStyle/>
        <a:p>
          <a:endParaRPr lang="en-US"/>
        </a:p>
      </dgm:t>
    </dgm:pt>
    <dgm:pt modelId="{1254720A-1367-FD4A-A380-5E5A26F6977C}" type="sibTrans" cxnId="{D09E427C-395B-1044-BFA5-BE3986165506}">
      <dgm:prSet/>
      <dgm:spPr/>
      <dgm:t>
        <a:bodyPr/>
        <a:lstStyle/>
        <a:p>
          <a:endParaRPr lang="en-US"/>
        </a:p>
      </dgm:t>
    </dgm:pt>
    <dgm:pt modelId="{17135B60-4DDB-AF43-98F1-3FD0CBB0375C}">
      <dgm:prSet phldrT="[Text]"/>
      <dgm:spPr/>
      <dgm:t>
        <a:bodyPr/>
        <a:lstStyle/>
        <a:p>
          <a:r>
            <a:rPr lang="en-US" dirty="0" smtClean="0"/>
            <a:t>Technology providers</a:t>
          </a:r>
          <a:endParaRPr lang="en-US" dirty="0"/>
        </a:p>
      </dgm:t>
    </dgm:pt>
    <dgm:pt modelId="{146232E0-C52E-B147-91C8-82A605F47D94}" type="parTrans" cxnId="{D9999FE5-B149-4B4A-B36A-1F7AA9E67110}">
      <dgm:prSet/>
      <dgm:spPr/>
      <dgm:t>
        <a:bodyPr/>
        <a:lstStyle/>
        <a:p>
          <a:endParaRPr lang="en-US"/>
        </a:p>
      </dgm:t>
    </dgm:pt>
    <dgm:pt modelId="{5C5F788B-9C34-674B-9034-52D76D4D0D51}" type="sibTrans" cxnId="{D9999FE5-B149-4B4A-B36A-1F7AA9E67110}">
      <dgm:prSet/>
      <dgm:spPr/>
      <dgm:t>
        <a:bodyPr/>
        <a:lstStyle/>
        <a:p>
          <a:endParaRPr lang="en-US"/>
        </a:p>
      </dgm:t>
    </dgm:pt>
    <dgm:pt modelId="{7A66F6F0-99B4-1A46-B188-F094CF65E88D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E66BE73A-05F0-7645-B5FC-E7A998B228C0}" type="parTrans" cxnId="{AF130D5E-913C-2545-A8E9-969253B251F2}">
      <dgm:prSet/>
      <dgm:spPr/>
      <dgm:t>
        <a:bodyPr/>
        <a:lstStyle/>
        <a:p>
          <a:endParaRPr lang="en-US"/>
        </a:p>
      </dgm:t>
    </dgm:pt>
    <dgm:pt modelId="{200A31B6-D529-7F49-BC5E-D303D59FB06B}" type="sibTrans" cxnId="{AF130D5E-913C-2545-A8E9-969253B251F2}">
      <dgm:prSet/>
      <dgm:spPr/>
      <dgm:t>
        <a:bodyPr/>
        <a:lstStyle/>
        <a:p>
          <a:endParaRPr lang="en-US"/>
        </a:p>
      </dgm:t>
    </dgm:pt>
    <dgm:pt modelId="{B06B69F8-1800-7B4C-A99B-FE77C0EF762C}" type="pres">
      <dgm:prSet presAssocID="{A75DD9C8-FCF7-7F4E-A4A8-8EA88152850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547ADADC-ECC8-114A-9982-A823940360B4}" type="pres">
      <dgm:prSet presAssocID="{A75DD9C8-FCF7-7F4E-A4A8-8EA88152850A}" presName="Name1" presStyleCnt="0"/>
      <dgm:spPr/>
    </dgm:pt>
    <dgm:pt modelId="{0DCEE096-5021-684D-8F09-9DC7956A2C01}" type="pres">
      <dgm:prSet presAssocID="{A75DD9C8-FCF7-7F4E-A4A8-8EA88152850A}" presName="cycle" presStyleCnt="0"/>
      <dgm:spPr/>
    </dgm:pt>
    <dgm:pt modelId="{2BB94415-4C3C-A44E-A808-510E120BC77B}" type="pres">
      <dgm:prSet presAssocID="{A75DD9C8-FCF7-7F4E-A4A8-8EA88152850A}" presName="srcNode" presStyleLbl="node1" presStyleIdx="0" presStyleCnt="6"/>
      <dgm:spPr/>
    </dgm:pt>
    <dgm:pt modelId="{0B31E7BB-6DD1-AC45-85A8-516051C52F1A}" type="pres">
      <dgm:prSet presAssocID="{A75DD9C8-FCF7-7F4E-A4A8-8EA88152850A}" presName="conn" presStyleLbl="parChTrans1D2" presStyleIdx="0" presStyleCnt="1"/>
      <dgm:spPr/>
      <dgm:t>
        <a:bodyPr/>
        <a:lstStyle/>
        <a:p>
          <a:endParaRPr lang="en-GB"/>
        </a:p>
      </dgm:t>
    </dgm:pt>
    <dgm:pt modelId="{955027AF-4891-1B45-BA70-DC7189F1F8C0}" type="pres">
      <dgm:prSet presAssocID="{A75DD9C8-FCF7-7F4E-A4A8-8EA88152850A}" presName="extraNode" presStyleLbl="node1" presStyleIdx="0" presStyleCnt="6"/>
      <dgm:spPr/>
    </dgm:pt>
    <dgm:pt modelId="{41934F11-6461-4148-9A39-E704E0BDAD0F}" type="pres">
      <dgm:prSet presAssocID="{A75DD9C8-FCF7-7F4E-A4A8-8EA88152850A}" presName="dstNode" presStyleLbl="node1" presStyleIdx="0" presStyleCnt="6"/>
      <dgm:spPr/>
    </dgm:pt>
    <dgm:pt modelId="{3826F1D8-5488-DE42-A7A7-8336B16F4808}" type="pres">
      <dgm:prSet presAssocID="{19759BE2-E36B-3A41-AD23-B11906C520BA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26498-EE07-FE46-8F91-4180A0A9A7D0}" type="pres">
      <dgm:prSet presAssocID="{19759BE2-E36B-3A41-AD23-B11906C520BA}" presName="accent_1" presStyleCnt="0"/>
      <dgm:spPr/>
    </dgm:pt>
    <dgm:pt modelId="{0BE112E9-1F5A-254E-AEFD-10885DA19DBD}" type="pres">
      <dgm:prSet presAssocID="{19759BE2-E36B-3A41-AD23-B11906C520BA}" presName="accentRepeatNode" presStyleLbl="solidFgAcc1" presStyleIdx="0" presStyleCnt="6"/>
      <dgm:spPr/>
    </dgm:pt>
    <dgm:pt modelId="{25EC49DA-BB42-F143-9E3F-F38C9016D1E7}" type="pres">
      <dgm:prSet presAssocID="{0D6B0793-38E8-2D45-952C-22651C3E0A3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97F834-171D-3446-88FE-81D262123565}" type="pres">
      <dgm:prSet presAssocID="{0D6B0793-38E8-2D45-952C-22651C3E0A33}" presName="accent_2" presStyleCnt="0"/>
      <dgm:spPr/>
    </dgm:pt>
    <dgm:pt modelId="{EF59AE55-4636-9642-AACF-88F7519508CA}" type="pres">
      <dgm:prSet presAssocID="{0D6B0793-38E8-2D45-952C-22651C3E0A33}" presName="accentRepeatNode" presStyleLbl="solidFgAcc1" presStyleIdx="1" presStyleCnt="6"/>
      <dgm:spPr/>
    </dgm:pt>
    <dgm:pt modelId="{FEF1CAF5-6CE5-B947-8844-45B76B439818}" type="pres">
      <dgm:prSet presAssocID="{C5DA9743-E918-1344-ADB4-9F593ED5ADE8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6ECD8-DCBE-1440-8E0E-2872100A4670}" type="pres">
      <dgm:prSet presAssocID="{C5DA9743-E918-1344-ADB4-9F593ED5ADE8}" presName="accent_3" presStyleCnt="0"/>
      <dgm:spPr/>
    </dgm:pt>
    <dgm:pt modelId="{5871E2A1-C917-9147-9907-882B3850455B}" type="pres">
      <dgm:prSet presAssocID="{C5DA9743-E918-1344-ADB4-9F593ED5ADE8}" presName="accentRepeatNode" presStyleLbl="solidFgAcc1" presStyleIdx="2" presStyleCnt="6"/>
      <dgm:spPr/>
    </dgm:pt>
    <dgm:pt modelId="{76D72DE3-190E-0240-996E-54D3C07A266A}" type="pres">
      <dgm:prSet presAssocID="{43793268-DA48-0A4D-9300-0F1564EE99DA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447C4F-451F-B34C-82A2-139303ACD7A0}" type="pres">
      <dgm:prSet presAssocID="{43793268-DA48-0A4D-9300-0F1564EE99DA}" presName="accent_4" presStyleCnt="0"/>
      <dgm:spPr/>
    </dgm:pt>
    <dgm:pt modelId="{18EB4144-85E0-374B-8FC2-98CE0F13FAE2}" type="pres">
      <dgm:prSet presAssocID="{43793268-DA48-0A4D-9300-0F1564EE99DA}" presName="accentRepeatNode" presStyleLbl="solidFgAcc1" presStyleIdx="3" presStyleCnt="6"/>
      <dgm:spPr/>
    </dgm:pt>
    <dgm:pt modelId="{575F8799-3625-404A-A442-25716D9354E3}" type="pres">
      <dgm:prSet presAssocID="{17135B60-4DDB-AF43-98F1-3FD0CBB0375C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8ED189-BEE8-C94B-A839-8E20F112E838}" type="pres">
      <dgm:prSet presAssocID="{17135B60-4DDB-AF43-98F1-3FD0CBB0375C}" presName="accent_5" presStyleCnt="0"/>
      <dgm:spPr/>
    </dgm:pt>
    <dgm:pt modelId="{764D6CF5-59A8-CF42-B75E-3F5EB3473D0A}" type="pres">
      <dgm:prSet presAssocID="{17135B60-4DDB-AF43-98F1-3FD0CBB0375C}" presName="accentRepeatNode" presStyleLbl="solidFgAcc1" presStyleIdx="4" presStyleCnt="6"/>
      <dgm:spPr/>
    </dgm:pt>
    <dgm:pt modelId="{DAD5343F-0A97-504E-89F5-33161843A05A}" type="pres">
      <dgm:prSet presAssocID="{7A66F6F0-99B4-1A46-B188-F094CF65E88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DAC0C8-90E1-7747-BC47-AEC102D4DA58}" type="pres">
      <dgm:prSet presAssocID="{7A66F6F0-99B4-1A46-B188-F094CF65E88D}" presName="accent_6" presStyleCnt="0"/>
      <dgm:spPr/>
    </dgm:pt>
    <dgm:pt modelId="{B56B4829-DCB0-C547-BA5A-80143EC3DAEB}" type="pres">
      <dgm:prSet presAssocID="{7A66F6F0-99B4-1A46-B188-F094CF65E88D}" presName="accentRepeatNode" presStyleLbl="solidFgAcc1" presStyleIdx="5" presStyleCnt="6"/>
      <dgm:spPr/>
    </dgm:pt>
  </dgm:ptLst>
  <dgm:cxnLst>
    <dgm:cxn modelId="{F659A80F-7214-7845-A8F6-A56DA653E0B0}" type="presOf" srcId="{19759BE2-E36B-3A41-AD23-B11906C520BA}" destId="{3826F1D8-5488-DE42-A7A7-8336B16F4808}" srcOrd="0" destOrd="0" presId="urn:microsoft.com/office/officeart/2008/layout/VerticalCurvedList"/>
    <dgm:cxn modelId="{2BE24997-B952-7B49-A26A-8F12E0B2AEFF}" type="presOf" srcId="{7A66F6F0-99B4-1A46-B188-F094CF65E88D}" destId="{DAD5343F-0A97-504E-89F5-33161843A05A}" srcOrd="0" destOrd="0" presId="urn:microsoft.com/office/officeart/2008/layout/VerticalCurvedList"/>
    <dgm:cxn modelId="{207F8D7B-CEC5-2245-A20A-8911280D06C0}" type="presOf" srcId="{17135B60-4DDB-AF43-98F1-3FD0CBB0375C}" destId="{575F8799-3625-404A-A442-25716D9354E3}" srcOrd="0" destOrd="0" presId="urn:microsoft.com/office/officeart/2008/layout/VerticalCurvedList"/>
    <dgm:cxn modelId="{81D45872-2907-2E40-85B5-C6DBB565C3E2}" srcId="{A75DD9C8-FCF7-7F4E-A4A8-8EA88152850A}" destId="{0D6B0793-38E8-2D45-952C-22651C3E0A33}" srcOrd="1" destOrd="0" parTransId="{485D3388-E922-3243-B868-6E973D80D10C}" sibTransId="{3664D511-8D85-6146-A59E-90434491DDAE}"/>
    <dgm:cxn modelId="{212C250A-4E50-B345-9CAB-E922D8CA2A1C}" type="presOf" srcId="{C5DA9743-E918-1344-ADB4-9F593ED5ADE8}" destId="{FEF1CAF5-6CE5-B947-8844-45B76B439818}" srcOrd="0" destOrd="0" presId="urn:microsoft.com/office/officeart/2008/layout/VerticalCurvedList"/>
    <dgm:cxn modelId="{B2958352-2B97-A943-98E9-AA320AA9C12A}" type="presOf" srcId="{43793268-DA48-0A4D-9300-0F1564EE99DA}" destId="{76D72DE3-190E-0240-996E-54D3C07A266A}" srcOrd="0" destOrd="0" presId="urn:microsoft.com/office/officeart/2008/layout/VerticalCurvedList"/>
    <dgm:cxn modelId="{FF793A95-7A53-9A41-9D92-5D0981D7D8F9}" type="presOf" srcId="{F68E72F5-54E7-CF45-8C4A-19703D9FA708}" destId="{0B31E7BB-6DD1-AC45-85A8-516051C52F1A}" srcOrd="0" destOrd="0" presId="urn:microsoft.com/office/officeart/2008/layout/VerticalCurvedList"/>
    <dgm:cxn modelId="{0F401DA7-34F6-C245-8FEA-38AAB0D1EB2C}" srcId="{A75DD9C8-FCF7-7F4E-A4A8-8EA88152850A}" destId="{19759BE2-E36B-3A41-AD23-B11906C520BA}" srcOrd="0" destOrd="0" parTransId="{3B05219A-F33D-314C-ABC1-1CDA36268202}" sibTransId="{F68E72F5-54E7-CF45-8C4A-19703D9FA708}"/>
    <dgm:cxn modelId="{30C5983D-E688-5647-9132-F473CBE25238}" type="presOf" srcId="{0D6B0793-38E8-2D45-952C-22651C3E0A33}" destId="{25EC49DA-BB42-F143-9E3F-F38C9016D1E7}" srcOrd="0" destOrd="0" presId="urn:microsoft.com/office/officeart/2008/layout/VerticalCurvedList"/>
    <dgm:cxn modelId="{AF130D5E-913C-2545-A8E9-969253B251F2}" srcId="{A75DD9C8-FCF7-7F4E-A4A8-8EA88152850A}" destId="{7A66F6F0-99B4-1A46-B188-F094CF65E88D}" srcOrd="5" destOrd="0" parTransId="{E66BE73A-05F0-7645-B5FC-E7A998B228C0}" sibTransId="{200A31B6-D529-7F49-BC5E-D303D59FB06B}"/>
    <dgm:cxn modelId="{D9999FE5-B149-4B4A-B36A-1F7AA9E67110}" srcId="{A75DD9C8-FCF7-7F4E-A4A8-8EA88152850A}" destId="{17135B60-4DDB-AF43-98F1-3FD0CBB0375C}" srcOrd="4" destOrd="0" parTransId="{146232E0-C52E-B147-91C8-82A605F47D94}" sibTransId="{5C5F788B-9C34-674B-9034-52D76D4D0D51}"/>
    <dgm:cxn modelId="{D09E427C-395B-1044-BFA5-BE3986165506}" srcId="{A75DD9C8-FCF7-7F4E-A4A8-8EA88152850A}" destId="{43793268-DA48-0A4D-9300-0F1564EE99DA}" srcOrd="3" destOrd="0" parTransId="{A5BDCBB2-25F5-3D40-9E56-CEFC1B4BEE32}" sibTransId="{1254720A-1367-FD4A-A380-5E5A26F6977C}"/>
    <dgm:cxn modelId="{E67FFCC7-F46A-A74A-B2C9-9AB6C0670C1D}" type="presOf" srcId="{A75DD9C8-FCF7-7F4E-A4A8-8EA88152850A}" destId="{B06B69F8-1800-7B4C-A99B-FE77C0EF762C}" srcOrd="0" destOrd="0" presId="urn:microsoft.com/office/officeart/2008/layout/VerticalCurvedList"/>
    <dgm:cxn modelId="{4B94E246-72C6-F645-A7E9-79B295894C73}" srcId="{A75DD9C8-FCF7-7F4E-A4A8-8EA88152850A}" destId="{C5DA9743-E918-1344-ADB4-9F593ED5ADE8}" srcOrd="2" destOrd="0" parTransId="{04C60AEE-C841-6F4C-8BCC-DA270C2EACF3}" sibTransId="{6832B057-5807-F34A-AA0F-7F815CD5D5A3}"/>
    <dgm:cxn modelId="{18CBEAE2-0216-0D4E-9306-A4F4D376415E}" type="presParOf" srcId="{B06B69F8-1800-7B4C-A99B-FE77C0EF762C}" destId="{547ADADC-ECC8-114A-9982-A823940360B4}" srcOrd="0" destOrd="0" presId="urn:microsoft.com/office/officeart/2008/layout/VerticalCurvedList"/>
    <dgm:cxn modelId="{0E9B8807-9817-6F48-AC92-C43D25EFF1A1}" type="presParOf" srcId="{547ADADC-ECC8-114A-9982-A823940360B4}" destId="{0DCEE096-5021-684D-8F09-9DC7956A2C01}" srcOrd="0" destOrd="0" presId="urn:microsoft.com/office/officeart/2008/layout/VerticalCurvedList"/>
    <dgm:cxn modelId="{34D0E8A3-C5B5-7A41-B1E2-EB564281C9AC}" type="presParOf" srcId="{0DCEE096-5021-684D-8F09-9DC7956A2C01}" destId="{2BB94415-4C3C-A44E-A808-510E120BC77B}" srcOrd="0" destOrd="0" presId="urn:microsoft.com/office/officeart/2008/layout/VerticalCurvedList"/>
    <dgm:cxn modelId="{6DE106D2-EBEB-9144-AD4B-17360B2469E6}" type="presParOf" srcId="{0DCEE096-5021-684D-8F09-9DC7956A2C01}" destId="{0B31E7BB-6DD1-AC45-85A8-516051C52F1A}" srcOrd="1" destOrd="0" presId="urn:microsoft.com/office/officeart/2008/layout/VerticalCurvedList"/>
    <dgm:cxn modelId="{8DAAFE41-8C77-0445-89D3-68E41C11C0FA}" type="presParOf" srcId="{0DCEE096-5021-684D-8F09-9DC7956A2C01}" destId="{955027AF-4891-1B45-BA70-DC7189F1F8C0}" srcOrd="2" destOrd="0" presId="urn:microsoft.com/office/officeart/2008/layout/VerticalCurvedList"/>
    <dgm:cxn modelId="{DF1DE0E4-D65F-2F47-8C08-DC04C3D876B4}" type="presParOf" srcId="{0DCEE096-5021-684D-8F09-9DC7956A2C01}" destId="{41934F11-6461-4148-9A39-E704E0BDAD0F}" srcOrd="3" destOrd="0" presId="urn:microsoft.com/office/officeart/2008/layout/VerticalCurvedList"/>
    <dgm:cxn modelId="{F38D3A7E-D37C-C248-8608-E6BB881011CC}" type="presParOf" srcId="{547ADADC-ECC8-114A-9982-A823940360B4}" destId="{3826F1D8-5488-DE42-A7A7-8336B16F4808}" srcOrd="1" destOrd="0" presId="urn:microsoft.com/office/officeart/2008/layout/VerticalCurvedList"/>
    <dgm:cxn modelId="{66CDE60C-FC42-D746-B281-A96488505186}" type="presParOf" srcId="{547ADADC-ECC8-114A-9982-A823940360B4}" destId="{C9E26498-EE07-FE46-8F91-4180A0A9A7D0}" srcOrd="2" destOrd="0" presId="urn:microsoft.com/office/officeart/2008/layout/VerticalCurvedList"/>
    <dgm:cxn modelId="{E813AE92-2B87-FA4A-9093-640A04F91AEC}" type="presParOf" srcId="{C9E26498-EE07-FE46-8F91-4180A0A9A7D0}" destId="{0BE112E9-1F5A-254E-AEFD-10885DA19DBD}" srcOrd="0" destOrd="0" presId="urn:microsoft.com/office/officeart/2008/layout/VerticalCurvedList"/>
    <dgm:cxn modelId="{E6F777D5-9A06-5546-9AEF-A1BD3BAE4AB9}" type="presParOf" srcId="{547ADADC-ECC8-114A-9982-A823940360B4}" destId="{25EC49DA-BB42-F143-9E3F-F38C9016D1E7}" srcOrd="3" destOrd="0" presId="urn:microsoft.com/office/officeart/2008/layout/VerticalCurvedList"/>
    <dgm:cxn modelId="{035D8AAA-04A7-A344-BABC-5743A1FF5B64}" type="presParOf" srcId="{547ADADC-ECC8-114A-9982-A823940360B4}" destId="{5A97F834-171D-3446-88FE-81D262123565}" srcOrd="4" destOrd="0" presId="urn:microsoft.com/office/officeart/2008/layout/VerticalCurvedList"/>
    <dgm:cxn modelId="{E0CC9BAA-2F09-F047-B847-99F6273EB1D2}" type="presParOf" srcId="{5A97F834-171D-3446-88FE-81D262123565}" destId="{EF59AE55-4636-9642-AACF-88F7519508CA}" srcOrd="0" destOrd="0" presId="urn:microsoft.com/office/officeart/2008/layout/VerticalCurvedList"/>
    <dgm:cxn modelId="{964B94C0-80CA-7249-ACA8-42FBE95AA520}" type="presParOf" srcId="{547ADADC-ECC8-114A-9982-A823940360B4}" destId="{FEF1CAF5-6CE5-B947-8844-45B76B439818}" srcOrd="5" destOrd="0" presId="urn:microsoft.com/office/officeart/2008/layout/VerticalCurvedList"/>
    <dgm:cxn modelId="{BD5845DA-65E1-FB46-AF66-12093E0E97D8}" type="presParOf" srcId="{547ADADC-ECC8-114A-9982-A823940360B4}" destId="{8006ECD8-DCBE-1440-8E0E-2872100A4670}" srcOrd="6" destOrd="0" presId="urn:microsoft.com/office/officeart/2008/layout/VerticalCurvedList"/>
    <dgm:cxn modelId="{C72FC1ED-3E88-774E-B5C6-5BE7AF21B647}" type="presParOf" srcId="{8006ECD8-DCBE-1440-8E0E-2872100A4670}" destId="{5871E2A1-C917-9147-9907-882B3850455B}" srcOrd="0" destOrd="0" presId="urn:microsoft.com/office/officeart/2008/layout/VerticalCurvedList"/>
    <dgm:cxn modelId="{F2D79230-A7FF-9343-ADFC-E5F5AB3D1E0E}" type="presParOf" srcId="{547ADADC-ECC8-114A-9982-A823940360B4}" destId="{76D72DE3-190E-0240-996E-54D3C07A266A}" srcOrd="7" destOrd="0" presId="urn:microsoft.com/office/officeart/2008/layout/VerticalCurvedList"/>
    <dgm:cxn modelId="{B54C202E-6916-2245-872F-BA76D21DD8A0}" type="presParOf" srcId="{547ADADC-ECC8-114A-9982-A823940360B4}" destId="{95447C4F-451F-B34C-82A2-139303ACD7A0}" srcOrd="8" destOrd="0" presId="urn:microsoft.com/office/officeart/2008/layout/VerticalCurvedList"/>
    <dgm:cxn modelId="{44582190-08A8-1141-B492-72F60445A1A9}" type="presParOf" srcId="{95447C4F-451F-B34C-82A2-139303ACD7A0}" destId="{18EB4144-85E0-374B-8FC2-98CE0F13FAE2}" srcOrd="0" destOrd="0" presId="urn:microsoft.com/office/officeart/2008/layout/VerticalCurvedList"/>
    <dgm:cxn modelId="{BDE8D9B2-FA1C-0548-8F72-24F68E44F419}" type="presParOf" srcId="{547ADADC-ECC8-114A-9982-A823940360B4}" destId="{575F8799-3625-404A-A442-25716D9354E3}" srcOrd="9" destOrd="0" presId="urn:microsoft.com/office/officeart/2008/layout/VerticalCurvedList"/>
    <dgm:cxn modelId="{2EA4C8FF-47B1-AA4E-BC36-F1AD99478781}" type="presParOf" srcId="{547ADADC-ECC8-114A-9982-A823940360B4}" destId="{698ED189-BEE8-C94B-A839-8E20F112E838}" srcOrd="10" destOrd="0" presId="urn:microsoft.com/office/officeart/2008/layout/VerticalCurvedList"/>
    <dgm:cxn modelId="{29E4FEE6-7076-974A-A058-10D29A561949}" type="presParOf" srcId="{698ED189-BEE8-C94B-A839-8E20F112E838}" destId="{764D6CF5-59A8-CF42-B75E-3F5EB3473D0A}" srcOrd="0" destOrd="0" presId="urn:microsoft.com/office/officeart/2008/layout/VerticalCurvedList"/>
    <dgm:cxn modelId="{13E5670B-867E-6E48-BD9E-B6784915775A}" type="presParOf" srcId="{547ADADC-ECC8-114A-9982-A823940360B4}" destId="{DAD5343F-0A97-504E-89F5-33161843A05A}" srcOrd="11" destOrd="0" presId="urn:microsoft.com/office/officeart/2008/layout/VerticalCurvedList"/>
    <dgm:cxn modelId="{88525F96-5407-CD46-8AAE-4162C38B1195}" type="presParOf" srcId="{547ADADC-ECC8-114A-9982-A823940360B4}" destId="{6FDAC0C8-90E1-7747-BC47-AEC102D4DA58}" srcOrd="12" destOrd="0" presId="urn:microsoft.com/office/officeart/2008/layout/VerticalCurvedList"/>
    <dgm:cxn modelId="{2AF4D9AB-8238-C441-9015-290DA8FF220B}" type="presParOf" srcId="{6FDAC0C8-90E1-7747-BC47-AEC102D4DA58}" destId="{B56B4829-DCB0-C547-BA5A-80143EC3DA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0B10F-35B2-D24F-AD5B-8920148FDD8F}">
      <dsp:nvSpPr>
        <dsp:cNvPr id="0" name=""/>
        <dsp:cNvSpPr/>
      </dsp:nvSpPr>
      <dsp:spPr>
        <a:xfrm>
          <a:off x="1137924" y="1713755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Life Science Grid Community</a:t>
          </a:r>
          <a:endParaRPr lang="en-US" sz="1600" kern="1200" dirty="0"/>
        </a:p>
      </dsp:txBody>
      <dsp:txXfrm>
        <a:off x="1324029" y="1873516"/>
        <a:ext cx="829470" cy="712054"/>
      </dsp:txXfrm>
    </dsp:sp>
    <dsp:sp modelId="{B7BFCBA8-3482-F541-9BB5-01E2EB1869E6}">
      <dsp:nvSpPr>
        <dsp:cNvPr id="0" name=""/>
        <dsp:cNvSpPr/>
      </dsp:nvSpPr>
      <dsp:spPr>
        <a:xfrm>
          <a:off x="1166595" y="2174918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289650-29F0-7646-8407-7980C3973CD0}">
      <dsp:nvSpPr>
        <dsp:cNvPr id="0" name=""/>
        <dsp:cNvSpPr/>
      </dsp:nvSpPr>
      <dsp:spPr>
        <a:xfrm>
          <a:off x="104057" y="1143846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EA9B41-C671-4D4D-9577-A784F29B69C3}">
      <dsp:nvSpPr>
        <dsp:cNvPr id="0" name=""/>
        <dsp:cNvSpPr/>
      </dsp:nvSpPr>
      <dsp:spPr>
        <a:xfrm>
          <a:off x="927102" y="2037979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AFBDAA-CE5C-024B-8DA2-15A82CB56A1C}">
      <dsp:nvSpPr>
        <dsp:cNvPr id="0" name=""/>
        <dsp:cNvSpPr/>
      </dsp:nvSpPr>
      <dsp:spPr>
        <a:xfrm>
          <a:off x="2171790" y="1140321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Chemical and Materials Engineering</a:t>
          </a:r>
          <a:endParaRPr lang="en-US" sz="1600" kern="1200" dirty="0"/>
        </a:p>
      </dsp:txBody>
      <dsp:txXfrm>
        <a:off x="2357895" y="1300082"/>
        <a:ext cx="829470" cy="712054"/>
      </dsp:txXfrm>
    </dsp:sp>
    <dsp:sp modelId="{98762110-614C-504A-B8A8-C12C48577DD6}">
      <dsp:nvSpPr>
        <dsp:cNvPr id="0" name=""/>
        <dsp:cNvSpPr/>
      </dsp:nvSpPr>
      <dsp:spPr>
        <a:xfrm>
          <a:off x="2998209" y="2032944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25E23C-3A96-D44B-9BEA-F81F1FDC696A}">
      <dsp:nvSpPr>
        <dsp:cNvPr id="0" name=""/>
        <dsp:cNvSpPr/>
      </dsp:nvSpPr>
      <dsp:spPr>
        <a:xfrm>
          <a:off x="3204814" y="1711741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166332-B0E7-7246-9F1A-DFBDFF609044}">
      <dsp:nvSpPr>
        <dsp:cNvPr id="0" name=""/>
        <dsp:cNvSpPr/>
      </dsp:nvSpPr>
      <dsp:spPr>
        <a:xfrm>
          <a:off x="3234329" y="2170891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D9A893-86C5-F048-97CB-D4A874005F17}">
      <dsp:nvSpPr>
        <dsp:cNvPr id="0" name=""/>
        <dsp:cNvSpPr/>
      </dsp:nvSpPr>
      <dsp:spPr>
        <a:xfrm>
          <a:off x="1137924" y="573433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Astronomy and Astrophysics</a:t>
          </a:r>
          <a:endParaRPr lang="en-US" sz="1600" kern="1200" dirty="0"/>
        </a:p>
      </dsp:txBody>
      <dsp:txXfrm>
        <a:off x="1324029" y="733194"/>
        <a:ext cx="829470" cy="712054"/>
      </dsp:txXfrm>
    </dsp:sp>
    <dsp:sp modelId="{69F790D3-6274-4A43-91AD-7658E53542BC}">
      <dsp:nvSpPr>
        <dsp:cNvPr id="0" name=""/>
        <dsp:cNvSpPr/>
      </dsp:nvSpPr>
      <dsp:spPr>
        <a:xfrm>
          <a:off x="1955909" y="587530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3D450F-126B-AC47-A5B7-60E40B032655}">
      <dsp:nvSpPr>
        <dsp:cNvPr id="0" name=""/>
        <dsp:cNvSpPr/>
      </dsp:nvSpPr>
      <dsp:spPr>
        <a:xfrm>
          <a:off x="2171790" y="0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CC57AA-DCCD-0940-B260-0F98C47E3A82}">
      <dsp:nvSpPr>
        <dsp:cNvPr id="0" name=""/>
        <dsp:cNvSpPr/>
      </dsp:nvSpPr>
      <dsp:spPr>
        <a:xfrm>
          <a:off x="2205522" y="457135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2F6EBD-2E2E-1F4B-983D-D7F3D029B756}">
      <dsp:nvSpPr>
        <dsp:cNvPr id="0" name=""/>
        <dsp:cNvSpPr/>
      </dsp:nvSpPr>
      <dsp:spPr>
        <a:xfrm>
          <a:off x="3204814" y="571419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Structural Biology/</a:t>
          </a:r>
          <a:r>
            <a:rPr lang="en-US" sz="1600" kern="1200" dirty="0" err="1" smtClean="0"/>
            <a:t>WeNMR</a:t>
          </a:r>
          <a:endParaRPr lang="en-US" sz="1600" kern="1200" dirty="0"/>
        </a:p>
      </dsp:txBody>
      <dsp:txXfrm>
        <a:off x="3390919" y="731180"/>
        <a:ext cx="829470" cy="712054"/>
      </dsp:txXfrm>
    </dsp:sp>
    <dsp:sp modelId="{F087B506-A211-E54B-B8D4-597AC125BE3A}">
      <dsp:nvSpPr>
        <dsp:cNvPr id="0" name=""/>
        <dsp:cNvSpPr/>
      </dsp:nvSpPr>
      <dsp:spPr>
        <a:xfrm>
          <a:off x="4244583" y="1028051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E55FCB-6D9A-DD4F-AFD7-1BB0E18748B1}">
      <dsp:nvSpPr>
        <dsp:cNvPr id="0" name=""/>
        <dsp:cNvSpPr/>
      </dsp:nvSpPr>
      <dsp:spPr>
        <a:xfrm>
          <a:off x="4238680" y="1151397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2000" r="-72000"/>
          </a:stretch>
        </a:blip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516CCC-C536-3C44-9836-3D47F2A877BD}">
      <dsp:nvSpPr>
        <dsp:cNvPr id="0" name=""/>
        <dsp:cNvSpPr/>
      </dsp:nvSpPr>
      <dsp:spPr>
        <a:xfrm>
          <a:off x="4473113" y="1169522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5E0FE2-0849-FB46-AA5E-8AA7373517A5}">
      <dsp:nvSpPr>
        <dsp:cNvPr id="0" name=""/>
        <dsp:cNvSpPr/>
      </dsp:nvSpPr>
      <dsp:spPr>
        <a:xfrm>
          <a:off x="4238680" y="11075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Hyrdometerology</a:t>
          </a:r>
          <a:endParaRPr lang="en-US" sz="1600" kern="1200" dirty="0"/>
        </a:p>
      </dsp:txBody>
      <dsp:txXfrm>
        <a:off x="4424785" y="170836"/>
        <a:ext cx="829470" cy="712054"/>
      </dsp:txXfrm>
    </dsp:sp>
    <dsp:sp modelId="{B4207D5B-91E9-0845-ADCC-3F0FF5C071F9}">
      <dsp:nvSpPr>
        <dsp:cNvPr id="0" name=""/>
        <dsp:cNvSpPr/>
      </dsp:nvSpPr>
      <dsp:spPr>
        <a:xfrm>
          <a:off x="5278450" y="473246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BE5E9E-57B2-F343-8896-C2E5D04DD621}">
      <dsp:nvSpPr>
        <dsp:cNvPr id="0" name=""/>
        <dsp:cNvSpPr/>
      </dsp:nvSpPr>
      <dsp:spPr>
        <a:xfrm>
          <a:off x="5272547" y="586523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CCC41C-DE75-5B48-A8C4-9842BAE8670A}">
      <dsp:nvSpPr>
        <dsp:cNvPr id="0" name=""/>
        <dsp:cNvSpPr/>
      </dsp:nvSpPr>
      <dsp:spPr>
        <a:xfrm>
          <a:off x="5512040" y="609178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D9C62F-9221-FA4B-BE1A-10B1FC57B0BE}">
      <dsp:nvSpPr>
        <dsp:cNvPr id="0" name=""/>
        <dsp:cNvSpPr/>
      </dsp:nvSpPr>
      <dsp:spPr>
        <a:xfrm>
          <a:off x="5272547" y="1724831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Art and Humanities</a:t>
          </a:r>
          <a:endParaRPr lang="en-US" sz="1600" kern="1200" dirty="0"/>
        </a:p>
      </dsp:txBody>
      <dsp:txXfrm>
        <a:off x="5458652" y="1884592"/>
        <a:ext cx="829470" cy="712054"/>
      </dsp:txXfrm>
    </dsp:sp>
    <dsp:sp modelId="{57B398C3-81E8-2847-A619-4044F70B1BC5}">
      <dsp:nvSpPr>
        <dsp:cNvPr id="0" name=""/>
        <dsp:cNvSpPr/>
      </dsp:nvSpPr>
      <dsp:spPr>
        <a:xfrm>
          <a:off x="5510353" y="2628530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4FA401-11EF-BD40-8CDC-D7D79487CD23}">
      <dsp:nvSpPr>
        <dsp:cNvPr id="0" name=""/>
        <dsp:cNvSpPr/>
      </dsp:nvSpPr>
      <dsp:spPr>
        <a:xfrm>
          <a:off x="4238680" y="2289706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7EB77E-C9DD-844D-8DE9-135AE2A8A5B5}">
      <dsp:nvSpPr>
        <dsp:cNvPr id="0" name=""/>
        <dsp:cNvSpPr/>
      </dsp:nvSpPr>
      <dsp:spPr>
        <a:xfrm>
          <a:off x="5287726" y="2742310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B6D14A-EE5B-1541-A0BC-395940A81420}">
      <dsp:nvSpPr>
        <dsp:cNvPr id="0" name=""/>
        <dsp:cNvSpPr/>
      </dsp:nvSpPr>
      <dsp:spPr>
        <a:xfrm>
          <a:off x="2170947" y="2283161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High Energy Physics</a:t>
          </a:r>
          <a:endParaRPr lang="en-US" sz="1600" kern="1200" dirty="0"/>
        </a:p>
      </dsp:txBody>
      <dsp:txXfrm>
        <a:off x="2357052" y="2442922"/>
        <a:ext cx="829470" cy="712054"/>
      </dsp:txXfrm>
    </dsp:sp>
    <dsp:sp modelId="{43DD46D5-84EF-A84A-9A19-2CCF69117271}">
      <dsp:nvSpPr>
        <dsp:cNvPr id="0" name=""/>
        <dsp:cNvSpPr/>
      </dsp:nvSpPr>
      <dsp:spPr>
        <a:xfrm>
          <a:off x="2204678" y="2740296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4FAEA4-B36A-1744-BF45-5C99C0AE997C}">
      <dsp:nvSpPr>
        <dsp:cNvPr id="0" name=""/>
        <dsp:cNvSpPr/>
      </dsp:nvSpPr>
      <dsp:spPr>
        <a:xfrm>
          <a:off x="1137080" y="2856594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3000" r="-103000"/>
          </a:stretch>
        </a:blip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76ED07-C982-1A40-8480-DAD2EAA9FD11}">
      <dsp:nvSpPr>
        <dsp:cNvPr id="0" name=""/>
        <dsp:cNvSpPr/>
      </dsp:nvSpPr>
      <dsp:spPr>
        <a:xfrm>
          <a:off x="1955066" y="2871194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2250F0-3023-3A44-AD2D-10CF8E11634D}">
      <dsp:nvSpPr>
        <dsp:cNvPr id="0" name=""/>
        <dsp:cNvSpPr/>
      </dsp:nvSpPr>
      <dsp:spPr>
        <a:xfrm>
          <a:off x="6301354" y="2302795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Neuroscience</a:t>
          </a:r>
          <a:endParaRPr lang="en-US" sz="1600" kern="1200" dirty="0"/>
        </a:p>
      </dsp:txBody>
      <dsp:txXfrm>
        <a:off x="6487459" y="2462556"/>
        <a:ext cx="829470" cy="712054"/>
      </dsp:txXfrm>
    </dsp:sp>
    <dsp:sp modelId="{3A35F715-49E8-6B40-872D-27F3AB0A1FB3}">
      <dsp:nvSpPr>
        <dsp:cNvPr id="0" name=""/>
        <dsp:cNvSpPr/>
      </dsp:nvSpPr>
      <dsp:spPr>
        <a:xfrm>
          <a:off x="6539160" y="3206494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8A8A5F-802D-B44B-9B16-191896EEFD65}">
      <dsp:nvSpPr>
        <dsp:cNvPr id="0" name=""/>
        <dsp:cNvSpPr/>
      </dsp:nvSpPr>
      <dsp:spPr>
        <a:xfrm>
          <a:off x="5267487" y="2867670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8ECDD4-1A02-F044-A009-95292888C898}">
      <dsp:nvSpPr>
        <dsp:cNvPr id="0" name=""/>
        <dsp:cNvSpPr/>
      </dsp:nvSpPr>
      <dsp:spPr>
        <a:xfrm>
          <a:off x="6316533" y="3320275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928426-589B-F744-AC20-37DF43E3C5BB}">
      <dsp:nvSpPr>
        <dsp:cNvPr id="0" name=""/>
        <dsp:cNvSpPr/>
      </dsp:nvSpPr>
      <dsp:spPr>
        <a:xfrm>
          <a:off x="6305571" y="22151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Agriculture</a:t>
          </a:r>
          <a:endParaRPr lang="en-US" sz="1600" kern="1200" dirty="0"/>
        </a:p>
      </dsp:txBody>
      <dsp:txXfrm>
        <a:off x="6491676" y="181912"/>
        <a:ext cx="829470" cy="712054"/>
      </dsp:txXfrm>
    </dsp:sp>
    <dsp:sp modelId="{C838CF31-C433-C942-9636-5B2C2602F566}">
      <dsp:nvSpPr>
        <dsp:cNvPr id="0" name=""/>
        <dsp:cNvSpPr/>
      </dsp:nvSpPr>
      <dsp:spPr>
        <a:xfrm>
          <a:off x="7136206" y="929374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AD0D3B-FE6C-3948-8E76-491529A4D7C7}">
      <dsp:nvSpPr>
        <dsp:cNvPr id="0" name=""/>
        <dsp:cNvSpPr/>
      </dsp:nvSpPr>
      <dsp:spPr>
        <a:xfrm>
          <a:off x="6305571" y="1160963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AED3D0-3E34-EB41-A3F3-49E51088A608}">
      <dsp:nvSpPr>
        <dsp:cNvPr id="0" name=""/>
        <dsp:cNvSpPr/>
      </dsp:nvSpPr>
      <dsp:spPr>
        <a:xfrm>
          <a:off x="7136206" y="1167004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3C79CB-1936-B04C-B972-6A3F2FD2F0BB}">
      <dsp:nvSpPr>
        <dsp:cNvPr id="0" name=""/>
        <dsp:cNvSpPr/>
      </dsp:nvSpPr>
      <dsp:spPr>
        <a:xfrm>
          <a:off x="3200597" y="2861125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Seismology</a:t>
          </a:r>
          <a:endParaRPr lang="en-US" sz="1600" kern="1200" dirty="0"/>
        </a:p>
      </dsp:txBody>
      <dsp:txXfrm>
        <a:off x="3386702" y="3020886"/>
        <a:ext cx="829470" cy="712054"/>
      </dsp:txXfrm>
    </dsp:sp>
    <dsp:sp modelId="{4BE4583A-C5FA-2046-A22E-F63B3F6752BF}">
      <dsp:nvSpPr>
        <dsp:cNvPr id="0" name=""/>
        <dsp:cNvSpPr/>
      </dsp:nvSpPr>
      <dsp:spPr>
        <a:xfrm>
          <a:off x="3438403" y="3764824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565CCB-FED1-C946-9570-B054BFFCE8AA}">
      <dsp:nvSpPr>
        <dsp:cNvPr id="0" name=""/>
        <dsp:cNvSpPr/>
      </dsp:nvSpPr>
      <dsp:spPr>
        <a:xfrm>
          <a:off x="2166731" y="3426000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99FA8B-79C6-E946-99FB-36DCDE4DF915}">
      <dsp:nvSpPr>
        <dsp:cNvPr id="0" name=""/>
        <dsp:cNvSpPr/>
      </dsp:nvSpPr>
      <dsp:spPr>
        <a:xfrm>
          <a:off x="3215776" y="3878604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56F513-8ED0-D840-BF59-CD412C564100}">
      <dsp:nvSpPr>
        <dsp:cNvPr id="0" name=""/>
        <dsp:cNvSpPr/>
      </dsp:nvSpPr>
      <dsp:spPr>
        <a:xfrm>
          <a:off x="5264958" y="4002957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preservation</a:t>
          </a:r>
          <a:endParaRPr lang="en-US" sz="1600" kern="1200" dirty="0"/>
        </a:p>
      </dsp:txBody>
      <dsp:txXfrm>
        <a:off x="5451063" y="4162718"/>
        <a:ext cx="829470" cy="712054"/>
      </dsp:txXfrm>
    </dsp:sp>
    <dsp:sp modelId="{8BBD9868-DAE8-8248-BD2A-CAB1E7A531B8}">
      <dsp:nvSpPr>
        <dsp:cNvPr id="0" name=""/>
        <dsp:cNvSpPr/>
      </dsp:nvSpPr>
      <dsp:spPr>
        <a:xfrm>
          <a:off x="5293629" y="4462107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7BBB92-F5B7-3C46-BD63-439D903E4C00}">
      <dsp:nvSpPr>
        <dsp:cNvPr id="0" name=""/>
        <dsp:cNvSpPr/>
      </dsp:nvSpPr>
      <dsp:spPr>
        <a:xfrm>
          <a:off x="4231091" y="3431538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000" r="-54000"/>
          </a:stretch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5F2369-ED28-5A4F-B384-FD1F732B3BC7}">
      <dsp:nvSpPr>
        <dsp:cNvPr id="0" name=""/>
        <dsp:cNvSpPr/>
      </dsp:nvSpPr>
      <dsp:spPr>
        <a:xfrm>
          <a:off x="5057510" y="4324161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C29BC5-60D0-684C-BE6F-2BBD70ABD039}">
      <dsp:nvSpPr>
        <dsp:cNvPr id="0" name=""/>
        <dsp:cNvSpPr/>
      </dsp:nvSpPr>
      <dsp:spPr>
        <a:xfrm>
          <a:off x="6302197" y="3443621"/>
          <a:ext cx="1201680" cy="103157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EGI-Engage CC</a:t>
          </a:r>
          <a:endParaRPr lang="en-US" sz="1600" kern="1200" dirty="0"/>
        </a:p>
      </dsp:txBody>
      <dsp:txXfrm>
        <a:off x="6488302" y="3603382"/>
        <a:ext cx="829470" cy="712054"/>
      </dsp:txXfrm>
    </dsp:sp>
    <dsp:sp modelId="{6CEAE908-ABD8-FE45-89B4-92EB7157B72C}">
      <dsp:nvSpPr>
        <dsp:cNvPr id="0" name=""/>
        <dsp:cNvSpPr/>
      </dsp:nvSpPr>
      <dsp:spPr>
        <a:xfrm>
          <a:off x="7351243" y="3896225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6F4E47-5019-5946-AA32-7B798FB8FF77}">
      <dsp:nvSpPr>
        <dsp:cNvPr id="0" name=""/>
        <dsp:cNvSpPr/>
      </dsp:nvSpPr>
      <dsp:spPr>
        <a:xfrm>
          <a:off x="7335221" y="2878746"/>
          <a:ext cx="1201680" cy="103157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C3B0D9-6C38-0B47-8C3C-7CB43BCC120B}">
      <dsp:nvSpPr>
        <dsp:cNvPr id="0" name=""/>
        <dsp:cNvSpPr/>
      </dsp:nvSpPr>
      <dsp:spPr>
        <a:xfrm>
          <a:off x="7573870" y="3782445"/>
          <a:ext cx="139985" cy="1208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A0670-AAAA-1642-8E15-B23B621955CC}">
      <dsp:nvSpPr>
        <dsp:cNvPr id="0" name=""/>
        <dsp:cNvSpPr/>
      </dsp:nvSpPr>
      <dsp:spPr>
        <a:xfrm>
          <a:off x="2742492" y="1122312"/>
          <a:ext cx="2795935" cy="27959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EGI-Engage</a:t>
          </a:r>
          <a:endParaRPr lang="en-US" sz="5000" kern="1200" dirty="0"/>
        </a:p>
      </dsp:txBody>
      <dsp:txXfrm>
        <a:off x="3151947" y="1531767"/>
        <a:ext cx="1977025" cy="1977025"/>
      </dsp:txXfrm>
    </dsp:sp>
    <dsp:sp modelId="{773A8755-051D-0648-9E7B-219EAE80133E}">
      <dsp:nvSpPr>
        <dsp:cNvPr id="0" name=""/>
        <dsp:cNvSpPr/>
      </dsp:nvSpPr>
      <dsp:spPr>
        <a:xfrm>
          <a:off x="3441476" y="499"/>
          <a:ext cx="1397967" cy="139796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BBMRI</a:t>
          </a:r>
          <a:endParaRPr lang="en-US" sz="1600" kern="1200" dirty="0"/>
        </a:p>
      </dsp:txBody>
      <dsp:txXfrm>
        <a:off x="3646204" y="205227"/>
        <a:ext cx="988511" cy="988511"/>
      </dsp:txXfrm>
    </dsp:sp>
    <dsp:sp modelId="{E12C17BE-3E64-F84B-86C2-6B851D53EBD5}">
      <dsp:nvSpPr>
        <dsp:cNvPr id="0" name=""/>
        <dsp:cNvSpPr/>
      </dsp:nvSpPr>
      <dsp:spPr>
        <a:xfrm>
          <a:off x="4728974" y="533798"/>
          <a:ext cx="1397967" cy="139796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DARIAH</a:t>
          </a:r>
          <a:endParaRPr lang="en-US" sz="1600" kern="1200" dirty="0"/>
        </a:p>
      </dsp:txBody>
      <dsp:txXfrm>
        <a:off x="4933702" y="738526"/>
        <a:ext cx="988511" cy="988511"/>
      </dsp:txXfrm>
    </dsp:sp>
    <dsp:sp modelId="{E3B38541-1C66-F84E-8389-86D54861102C}">
      <dsp:nvSpPr>
        <dsp:cNvPr id="0" name=""/>
        <dsp:cNvSpPr/>
      </dsp:nvSpPr>
      <dsp:spPr>
        <a:xfrm>
          <a:off x="5262273" y="1821296"/>
          <a:ext cx="1397967" cy="139796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EISCAT-3D</a:t>
          </a:r>
          <a:endParaRPr lang="en-US" sz="1600" kern="1200" dirty="0"/>
        </a:p>
      </dsp:txBody>
      <dsp:txXfrm>
        <a:off x="5467001" y="2026024"/>
        <a:ext cx="988511" cy="988511"/>
      </dsp:txXfrm>
    </dsp:sp>
    <dsp:sp modelId="{43EFCEF8-4ECA-4B41-8BE7-9C31CC81F6F1}">
      <dsp:nvSpPr>
        <dsp:cNvPr id="0" name=""/>
        <dsp:cNvSpPr/>
      </dsp:nvSpPr>
      <dsp:spPr>
        <a:xfrm>
          <a:off x="4728974" y="3108794"/>
          <a:ext cx="1397967" cy="139796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ELIXIR</a:t>
          </a:r>
          <a:endParaRPr lang="en-US" sz="1600" kern="1200" dirty="0"/>
        </a:p>
      </dsp:txBody>
      <dsp:txXfrm>
        <a:off x="4933702" y="3313522"/>
        <a:ext cx="988511" cy="988511"/>
      </dsp:txXfrm>
    </dsp:sp>
    <dsp:sp modelId="{15BA4887-F6AE-AA42-809F-29AF04C6C0A7}">
      <dsp:nvSpPr>
        <dsp:cNvPr id="0" name=""/>
        <dsp:cNvSpPr/>
      </dsp:nvSpPr>
      <dsp:spPr>
        <a:xfrm>
          <a:off x="3441476" y="3642093"/>
          <a:ext cx="1397967" cy="139796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EPOS</a:t>
          </a:r>
          <a:endParaRPr lang="en-US" sz="1600" kern="1200" dirty="0"/>
        </a:p>
      </dsp:txBody>
      <dsp:txXfrm>
        <a:off x="3646204" y="3846821"/>
        <a:ext cx="988511" cy="988511"/>
      </dsp:txXfrm>
    </dsp:sp>
    <dsp:sp modelId="{0D6D5DC7-1FCB-704E-AED1-F9ECB489F6AC}">
      <dsp:nvSpPr>
        <dsp:cNvPr id="0" name=""/>
        <dsp:cNvSpPr/>
      </dsp:nvSpPr>
      <dsp:spPr>
        <a:xfrm>
          <a:off x="2153978" y="3108794"/>
          <a:ext cx="1397967" cy="139796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LifeWatch</a:t>
          </a:r>
          <a:endParaRPr lang="en-US" sz="1600" kern="1200" dirty="0"/>
        </a:p>
      </dsp:txBody>
      <dsp:txXfrm>
        <a:off x="2358706" y="3313522"/>
        <a:ext cx="988511" cy="988511"/>
      </dsp:txXfrm>
    </dsp:sp>
    <dsp:sp modelId="{39F44AD5-72E0-8242-A7D7-8B457AF0E4E3}">
      <dsp:nvSpPr>
        <dsp:cNvPr id="0" name=""/>
        <dsp:cNvSpPr/>
      </dsp:nvSpPr>
      <dsp:spPr>
        <a:xfrm>
          <a:off x="1620679" y="1821296"/>
          <a:ext cx="1397967" cy="139796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MoBRAIN</a:t>
          </a:r>
          <a:r>
            <a:rPr lang="en-US" sz="1600" kern="1200" dirty="0" smtClean="0"/>
            <a:t>/</a:t>
          </a:r>
          <a:br>
            <a:rPr lang="en-US" sz="1600" kern="1200" dirty="0" smtClean="0"/>
          </a:br>
          <a:r>
            <a:rPr lang="en-US" sz="1600" kern="1200" dirty="0" smtClean="0"/>
            <a:t>INSTRUCT</a:t>
          </a:r>
          <a:endParaRPr lang="en-US" sz="1600" kern="1200" dirty="0"/>
        </a:p>
      </dsp:txBody>
      <dsp:txXfrm>
        <a:off x="1825407" y="2026024"/>
        <a:ext cx="988511" cy="988511"/>
      </dsp:txXfrm>
    </dsp:sp>
    <dsp:sp modelId="{1A6CFB46-5FA7-4D4B-966A-1BD37A1F94B5}">
      <dsp:nvSpPr>
        <dsp:cNvPr id="0" name=""/>
        <dsp:cNvSpPr/>
      </dsp:nvSpPr>
      <dsp:spPr>
        <a:xfrm>
          <a:off x="2153978" y="533798"/>
          <a:ext cx="1397967" cy="139796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Environment</a:t>
          </a:r>
          <a:br>
            <a:rPr lang="en-US" sz="1400" kern="1200" dirty="0" smtClean="0"/>
          </a:br>
          <a:r>
            <a:rPr lang="en-US" sz="1400" kern="1200" dirty="0" smtClean="0"/>
            <a:t>(disaster mitigation)</a:t>
          </a:r>
          <a:endParaRPr lang="en-US" sz="1400" kern="1200" dirty="0"/>
        </a:p>
      </dsp:txBody>
      <dsp:txXfrm>
        <a:off x="2358706" y="738526"/>
        <a:ext cx="988511" cy="988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611D3-1A37-5640-BBB2-D01BC0D6B36F}">
      <dsp:nvSpPr>
        <dsp:cNvPr id="0" name=""/>
        <dsp:cNvSpPr/>
      </dsp:nvSpPr>
      <dsp:spPr>
        <a:xfrm>
          <a:off x="753819" y="549448"/>
          <a:ext cx="2754749" cy="95668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E730F-B079-3B40-853A-9BD3E750353B}">
      <dsp:nvSpPr>
        <dsp:cNvPr id="0" name=""/>
        <dsp:cNvSpPr/>
      </dsp:nvSpPr>
      <dsp:spPr>
        <a:xfrm>
          <a:off x="1868531" y="2892053"/>
          <a:ext cx="533866" cy="341674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84C7375-C21D-D54B-80BC-B4FB5AC01702}">
      <dsp:nvSpPr>
        <dsp:cNvPr id="0" name=""/>
        <dsp:cNvSpPr/>
      </dsp:nvSpPr>
      <dsp:spPr>
        <a:xfrm>
          <a:off x="854186" y="3165392"/>
          <a:ext cx="2562558" cy="64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Open Knowledge Hub</a:t>
          </a:r>
          <a:endParaRPr lang="en-US" sz="2000" kern="1200" dirty="0"/>
        </a:p>
      </dsp:txBody>
      <dsp:txXfrm>
        <a:off x="854186" y="3165392"/>
        <a:ext cx="2562558" cy="640639"/>
      </dsp:txXfrm>
    </dsp:sp>
    <dsp:sp modelId="{443A1E03-A202-394A-8461-BE70FF731BC1}">
      <dsp:nvSpPr>
        <dsp:cNvPr id="0" name=""/>
        <dsp:cNvSpPr/>
      </dsp:nvSpPr>
      <dsp:spPr>
        <a:xfrm>
          <a:off x="1755352" y="1580023"/>
          <a:ext cx="960959" cy="96095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E-Infrastructure support and training</a:t>
          </a:r>
          <a:endParaRPr lang="en-US" sz="900" kern="1200" dirty="0"/>
        </a:p>
      </dsp:txBody>
      <dsp:txXfrm>
        <a:off x="1896081" y="1720752"/>
        <a:ext cx="679501" cy="679501"/>
      </dsp:txXfrm>
    </dsp:sp>
    <dsp:sp modelId="{DCD19263-0B55-F246-8683-58B0E65F1D5D}">
      <dsp:nvSpPr>
        <dsp:cNvPr id="0" name=""/>
        <dsp:cNvSpPr/>
      </dsp:nvSpPr>
      <dsp:spPr>
        <a:xfrm>
          <a:off x="1067732" y="859090"/>
          <a:ext cx="960959" cy="96095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Training and education rom ESFRI RIs and VRE projects</a:t>
          </a:r>
          <a:endParaRPr lang="en-US" sz="900" kern="1200" dirty="0"/>
        </a:p>
      </dsp:txBody>
      <dsp:txXfrm>
        <a:off x="1208461" y="999819"/>
        <a:ext cx="679501" cy="679501"/>
      </dsp:txXfrm>
    </dsp:sp>
    <dsp:sp modelId="{017B74BC-C340-C147-9BCF-60975E3D34A1}">
      <dsp:nvSpPr>
        <dsp:cNvPr id="0" name=""/>
        <dsp:cNvSpPr/>
      </dsp:nvSpPr>
      <dsp:spPr>
        <a:xfrm>
          <a:off x="2050046" y="626752"/>
          <a:ext cx="960959" cy="96095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Distributed Competence Centres</a:t>
          </a:r>
          <a:endParaRPr lang="en-US" sz="900" kern="1200" dirty="0"/>
        </a:p>
      </dsp:txBody>
      <dsp:txXfrm>
        <a:off x="2190775" y="767481"/>
        <a:ext cx="679501" cy="679501"/>
      </dsp:txXfrm>
    </dsp:sp>
    <dsp:sp modelId="{DE3D376B-4B73-C143-8B1A-17CD6A11D2F2}">
      <dsp:nvSpPr>
        <dsp:cNvPr id="0" name=""/>
        <dsp:cNvSpPr/>
      </dsp:nvSpPr>
      <dsp:spPr>
        <a:xfrm>
          <a:off x="625930" y="464931"/>
          <a:ext cx="2989651" cy="23917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1E7BB-6DD1-AC45-85A8-516051C52F1A}">
      <dsp:nvSpPr>
        <dsp:cNvPr id="0" name=""/>
        <dsp:cNvSpPr/>
      </dsp:nvSpPr>
      <dsp:spPr>
        <a:xfrm>
          <a:off x="-5309703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6F1D8-5488-DE42-A7A7-8336B16F4808}">
      <dsp:nvSpPr>
        <dsp:cNvPr id="0" name=""/>
        <dsp:cNvSpPr/>
      </dsp:nvSpPr>
      <dsp:spPr>
        <a:xfrm>
          <a:off x="377687" y="247306"/>
          <a:ext cx="6349555" cy="4944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245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Virtual Research Communities and supporting projects</a:t>
          </a:r>
          <a:endParaRPr lang="en-US" sz="2100" kern="1200" dirty="0"/>
        </a:p>
      </dsp:txBody>
      <dsp:txXfrm>
        <a:off x="377687" y="247306"/>
        <a:ext cx="6349555" cy="494426"/>
      </dsp:txXfrm>
    </dsp:sp>
    <dsp:sp modelId="{0BE112E9-1F5A-254E-AEFD-10885DA19DBD}">
      <dsp:nvSpPr>
        <dsp:cNvPr id="0" name=""/>
        <dsp:cNvSpPr/>
      </dsp:nvSpPr>
      <dsp:spPr>
        <a:xfrm>
          <a:off x="68671" y="185503"/>
          <a:ext cx="618032" cy="618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EC49DA-BB42-F143-9E3F-F38C9016D1E7}">
      <dsp:nvSpPr>
        <dsp:cNvPr id="0" name=""/>
        <dsp:cNvSpPr/>
      </dsp:nvSpPr>
      <dsp:spPr>
        <a:xfrm>
          <a:off x="784386" y="988852"/>
          <a:ext cx="5942856" cy="494426"/>
        </a:xfrm>
        <a:prstGeom prst="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245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Research Infrastructures</a:t>
          </a:r>
          <a:endParaRPr lang="en-US" sz="2100" kern="1200" dirty="0"/>
        </a:p>
      </dsp:txBody>
      <dsp:txXfrm>
        <a:off x="784386" y="988852"/>
        <a:ext cx="5942856" cy="494426"/>
      </dsp:txXfrm>
    </dsp:sp>
    <dsp:sp modelId="{EF59AE55-4636-9642-AACF-88F7519508CA}">
      <dsp:nvSpPr>
        <dsp:cNvPr id="0" name=""/>
        <dsp:cNvSpPr/>
      </dsp:nvSpPr>
      <dsp:spPr>
        <a:xfrm>
          <a:off x="475370" y="927048"/>
          <a:ext cx="618032" cy="618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F1CAF5-6CE5-B947-8844-45B76B439818}">
      <dsp:nvSpPr>
        <dsp:cNvPr id="0" name=""/>
        <dsp:cNvSpPr/>
      </dsp:nvSpPr>
      <dsp:spPr>
        <a:xfrm>
          <a:off x="970360" y="1730397"/>
          <a:ext cx="5756882" cy="494426"/>
        </a:xfrm>
        <a:prstGeom prst="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245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E-Infrastructures</a:t>
          </a:r>
          <a:endParaRPr lang="en-US" sz="2100" kern="1200" dirty="0"/>
        </a:p>
      </dsp:txBody>
      <dsp:txXfrm>
        <a:off x="970360" y="1730397"/>
        <a:ext cx="5756882" cy="494426"/>
      </dsp:txXfrm>
    </dsp:sp>
    <dsp:sp modelId="{5871E2A1-C917-9147-9907-882B3850455B}">
      <dsp:nvSpPr>
        <dsp:cNvPr id="0" name=""/>
        <dsp:cNvSpPr/>
      </dsp:nvSpPr>
      <dsp:spPr>
        <a:xfrm>
          <a:off x="661343" y="1668593"/>
          <a:ext cx="618032" cy="618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D72DE3-190E-0240-996E-54D3C07A266A}">
      <dsp:nvSpPr>
        <dsp:cNvPr id="0" name=""/>
        <dsp:cNvSpPr/>
      </dsp:nvSpPr>
      <dsp:spPr>
        <a:xfrm>
          <a:off x="970360" y="2471472"/>
          <a:ext cx="5756882" cy="494426"/>
        </a:xfrm>
        <a:prstGeom prst="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245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Centres of Excellence</a:t>
          </a:r>
          <a:endParaRPr lang="en-US" sz="2100" kern="1200" dirty="0"/>
        </a:p>
      </dsp:txBody>
      <dsp:txXfrm>
        <a:off x="970360" y="2471472"/>
        <a:ext cx="5756882" cy="494426"/>
      </dsp:txXfrm>
    </dsp:sp>
    <dsp:sp modelId="{18EB4144-85E0-374B-8FC2-98CE0F13FAE2}">
      <dsp:nvSpPr>
        <dsp:cNvPr id="0" name=""/>
        <dsp:cNvSpPr/>
      </dsp:nvSpPr>
      <dsp:spPr>
        <a:xfrm>
          <a:off x="661343" y="2409669"/>
          <a:ext cx="618032" cy="618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5F8799-3625-404A-A442-25716D9354E3}">
      <dsp:nvSpPr>
        <dsp:cNvPr id="0" name=""/>
        <dsp:cNvSpPr/>
      </dsp:nvSpPr>
      <dsp:spPr>
        <a:xfrm>
          <a:off x="784386" y="3213017"/>
          <a:ext cx="5942856" cy="494426"/>
        </a:xfrm>
        <a:prstGeom prst="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245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Technology providers</a:t>
          </a:r>
          <a:endParaRPr lang="en-US" sz="2100" kern="1200" dirty="0"/>
        </a:p>
      </dsp:txBody>
      <dsp:txXfrm>
        <a:off x="784386" y="3213017"/>
        <a:ext cx="5942856" cy="494426"/>
      </dsp:txXfrm>
    </dsp:sp>
    <dsp:sp modelId="{764D6CF5-59A8-CF42-B75E-3F5EB3473D0A}">
      <dsp:nvSpPr>
        <dsp:cNvPr id="0" name=""/>
        <dsp:cNvSpPr/>
      </dsp:nvSpPr>
      <dsp:spPr>
        <a:xfrm>
          <a:off x="475370" y="3151214"/>
          <a:ext cx="618032" cy="618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D5343F-0A97-504E-89F5-33161843A05A}">
      <dsp:nvSpPr>
        <dsp:cNvPr id="0" name=""/>
        <dsp:cNvSpPr/>
      </dsp:nvSpPr>
      <dsp:spPr>
        <a:xfrm>
          <a:off x="377687" y="3954563"/>
          <a:ext cx="6349555" cy="494426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245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…</a:t>
          </a:r>
          <a:endParaRPr lang="en-US" sz="2100" kern="1200" dirty="0"/>
        </a:p>
      </dsp:txBody>
      <dsp:txXfrm>
        <a:off x="377687" y="3954563"/>
        <a:ext cx="6349555" cy="494426"/>
      </dsp:txXfrm>
    </dsp:sp>
    <dsp:sp modelId="{B56B4829-DCB0-C547-BA5A-80143EC3DAEB}">
      <dsp:nvSpPr>
        <dsp:cNvPr id="0" name=""/>
        <dsp:cNvSpPr/>
      </dsp:nvSpPr>
      <dsp:spPr>
        <a:xfrm>
          <a:off x="68671" y="3892759"/>
          <a:ext cx="618032" cy="6180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Supporting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and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translation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medicine, </a:t>
            </a:r>
            <a:r>
              <a:rPr lang="es-ES" dirty="0" err="1" smtClean="0"/>
              <a:t>agriculture</a:t>
            </a:r>
            <a:r>
              <a:rPr lang="es-ES" dirty="0" smtClean="0"/>
              <a:t>, </a:t>
            </a:r>
            <a:r>
              <a:rPr lang="es-ES" dirty="0" err="1" smtClean="0"/>
              <a:t>bioindustries</a:t>
            </a:r>
            <a:r>
              <a:rPr lang="es-ES" dirty="0" smtClean="0"/>
              <a:t> and </a:t>
            </a:r>
            <a:r>
              <a:rPr lang="es-ES" dirty="0" err="1" smtClean="0"/>
              <a:t>society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err="1" smtClean="0"/>
              <a:t>representative</a:t>
            </a:r>
            <a:r>
              <a:rPr lang="es-ES" dirty="0" smtClean="0"/>
              <a:t> of </a:t>
            </a:r>
            <a:r>
              <a:rPr lang="es-ES" dirty="0" err="1" smtClean="0"/>
              <a:t>many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community</a:t>
            </a:r>
            <a:r>
              <a:rPr lang="es-ES" dirty="0" smtClean="0"/>
              <a:t> and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impact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scientist</a:t>
            </a:r>
            <a:r>
              <a:rPr lang="es-ES" dirty="0" smtClean="0"/>
              <a:t> </a:t>
            </a:r>
            <a:r>
              <a:rPr lang="es-ES" dirty="0" err="1" smtClean="0"/>
              <a:t>end-users</a:t>
            </a:r>
            <a:r>
              <a:rPr lang="es-ES" dirty="0" smtClean="0"/>
              <a:t> and use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service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experience</a:t>
            </a:r>
            <a:r>
              <a:rPr lang="es-ES" dirty="0" smtClean="0"/>
              <a:t> </a:t>
            </a:r>
            <a:r>
              <a:rPr lang="es-ES" dirty="0" err="1" smtClean="0"/>
              <a:t>gained</a:t>
            </a:r>
            <a:r>
              <a:rPr lang="es-ES" dirty="0" smtClean="0"/>
              <a:t> in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tasks</a:t>
            </a:r>
            <a:r>
              <a:rPr lang="es-ES" dirty="0" smtClean="0"/>
              <a:t> and </a:t>
            </a:r>
            <a:r>
              <a:rPr lang="es-ES" dirty="0" err="1" smtClean="0"/>
              <a:t>organise</a:t>
            </a:r>
            <a:r>
              <a:rPr lang="es-ES" dirty="0" smtClean="0"/>
              <a:t> </a:t>
            </a:r>
            <a:r>
              <a:rPr lang="es-ES" dirty="0" err="1" smtClean="0"/>
              <a:t>events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facilitate</a:t>
            </a:r>
            <a:r>
              <a:rPr lang="es-ES" dirty="0" smtClean="0"/>
              <a:t> </a:t>
            </a:r>
            <a:r>
              <a:rPr lang="es-ES" dirty="0" err="1" smtClean="0"/>
              <a:t>discussions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e-</a:t>
            </a:r>
            <a:r>
              <a:rPr lang="es-ES" dirty="0" err="1" smtClean="0"/>
              <a:t>Infrastructure</a:t>
            </a:r>
            <a:r>
              <a:rPr lang="es-ES" dirty="0" smtClean="0"/>
              <a:t> and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communities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goal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two-year</a:t>
            </a:r>
            <a:r>
              <a:rPr lang="es-ES" dirty="0" smtClean="0"/>
              <a:t> </a:t>
            </a:r>
            <a:r>
              <a:rPr lang="es-ES" dirty="0" err="1" smtClean="0"/>
              <a:t>effort</a:t>
            </a:r>
            <a:r>
              <a:rPr lang="es-ES" dirty="0" smtClean="0"/>
              <a:t> ELIXIR </a:t>
            </a:r>
            <a:r>
              <a:rPr lang="es-ES" dirty="0" err="1" smtClean="0"/>
              <a:t>service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 </a:t>
            </a:r>
            <a:r>
              <a:rPr lang="es-ES" dirty="0" err="1" smtClean="0"/>
              <a:t>feel</a:t>
            </a:r>
            <a:r>
              <a:rPr lang="es-ES" dirty="0" smtClean="0"/>
              <a:t> </a:t>
            </a:r>
            <a:r>
              <a:rPr lang="es-ES" dirty="0" err="1" smtClean="0"/>
              <a:t>motivated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use Big Data </a:t>
            </a:r>
            <a:r>
              <a:rPr lang="es-ES" dirty="0" err="1" smtClean="0"/>
              <a:t>tools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e-</a:t>
            </a:r>
            <a:r>
              <a:rPr lang="es-ES" dirty="0" err="1" smtClean="0"/>
              <a:t>Infrastructures</a:t>
            </a:r>
            <a:r>
              <a:rPr lang="es-ES" dirty="0" smtClean="0"/>
              <a:t>, and </a:t>
            </a:r>
            <a:r>
              <a:rPr lang="es-ES" dirty="0" err="1" smtClean="0"/>
              <a:t>that</a:t>
            </a:r>
            <a:r>
              <a:rPr lang="es-ES" dirty="0" smtClean="0"/>
              <a:t> e-</a:t>
            </a:r>
            <a:r>
              <a:rPr lang="es-ES" dirty="0" err="1" smtClean="0"/>
              <a:t>Infrastructure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established</a:t>
            </a:r>
            <a:r>
              <a:rPr lang="es-ES" dirty="0" smtClean="0"/>
              <a:t> </a:t>
            </a:r>
            <a:r>
              <a:rPr lang="es-ES" dirty="0" err="1" smtClean="0"/>
              <a:t>processes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 particular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data </a:t>
            </a:r>
            <a:r>
              <a:rPr lang="es-ES" dirty="0" err="1" smtClean="0"/>
              <a:t>analyses</a:t>
            </a:r>
            <a:r>
              <a:rPr lang="es-ES" dirty="0" smtClean="0"/>
              <a:t>. OSG, as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associate</a:t>
            </a:r>
            <a:r>
              <a:rPr lang="es-ES" dirty="0" smtClean="0"/>
              <a:t> </a:t>
            </a:r>
            <a:r>
              <a:rPr lang="es-ES" dirty="0" err="1" smtClean="0"/>
              <a:t>partner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organise</a:t>
            </a:r>
            <a:r>
              <a:rPr lang="es-ES" dirty="0" smtClean="0"/>
              <a:t> </a:t>
            </a:r>
            <a:r>
              <a:rPr lang="es-ES" dirty="0" err="1" smtClean="0"/>
              <a:t>collaborative</a:t>
            </a:r>
            <a:r>
              <a:rPr lang="es-ES" dirty="0" smtClean="0"/>
              <a:t> </a:t>
            </a:r>
            <a:r>
              <a:rPr lang="es-ES" dirty="0" err="1" smtClean="0"/>
              <a:t>discussions</a:t>
            </a:r>
            <a:r>
              <a:rPr lang="es-ES" dirty="0" smtClean="0"/>
              <a:t> </a:t>
            </a:r>
            <a:r>
              <a:rPr lang="es-ES" dirty="0" err="1" smtClean="0"/>
              <a:t>co</a:t>
            </a:r>
            <a:r>
              <a:rPr lang="es-ES" dirty="0" smtClean="0"/>
              <a:t>- </a:t>
            </a:r>
            <a:r>
              <a:rPr lang="es-ES" dirty="0" err="1" smtClean="0"/>
              <a:t>located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existing</a:t>
            </a:r>
            <a:r>
              <a:rPr lang="es-ES" dirty="0" smtClean="0"/>
              <a:t> </a:t>
            </a:r>
            <a:r>
              <a:rPr lang="es-ES" dirty="0" err="1" smtClean="0"/>
              <a:t>events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discuss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drivers </a:t>
            </a:r>
            <a:r>
              <a:rPr lang="es-ES" dirty="0" err="1" smtClean="0"/>
              <a:t>for</a:t>
            </a:r>
            <a:r>
              <a:rPr lang="es-ES" dirty="0" smtClean="0"/>
              <a:t> virtual </a:t>
            </a:r>
            <a:r>
              <a:rPr lang="es-ES" dirty="0" err="1" smtClean="0"/>
              <a:t>organisations</a:t>
            </a:r>
            <a:r>
              <a:rPr lang="es-ES" dirty="0" smtClean="0"/>
              <a:t> and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 smtClean="0"/>
              <a:t>. </a:t>
            </a: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79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Biobanks</a:t>
            </a:r>
            <a:r>
              <a:rPr lang="es-ES" dirty="0" smtClean="0"/>
              <a:t> </a:t>
            </a:r>
            <a:r>
              <a:rPr lang="es-ES" dirty="0" err="1" smtClean="0"/>
              <a:t>collect</a:t>
            </a:r>
            <a:r>
              <a:rPr lang="es-ES" dirty="0" smtClean="0"/>
              <a:t> data, </a:t>
            </a:r>
            <a:r>
              <a:rPr lang="es-ES" dirty="0" err="1" smtClean="0"/>
              <a:t>samples</a:t>
            </a:r>
            <a:r>
              <a:rPr lang="es-ES" dirty="0" smtClean="0"/>
              <a:t> and </a:t>
            </a:r>
            <a:r>
              <a:rPr lang="es-ES" dirty="0" err="1" smtClean="0"/>
              <a:t>images</a:t>
            </a:r>
            <a:r>
              <a:rPr lang="es-ES" dirty="0" smtClean="0"/>
              <a:t> of </a:t>
            </a:r>
            <a:r>
              <a:rPr lang="es-ES" dirty="0" err="1" smtClean="0"/>
              <a:t>millions</a:t>
            </a:r>
            <a:r>
              <a:rPr lang="es-ES" dirty="0" smtClean="0"/>
              <a:t> of </a:t>
            </a:r>
            <a:r>
              <a:rPr lang="es-ES" dirty="0" err="1" smtClean="0"/>
              <a:t>individuals</a:t>
            </a:r>
            <a:r>
              <a:rPr lang="es-ES" dirty="0" smtClean="0"/>
              <a:t> in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stages</a:t>
            </a:r>
            <a:r>
              <a:rPr lang="es-ES" dirty="0" smtClean="0"/>
              <a:t> of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lives</a:t>
            </a:r>
            <a:r>
              <a:rPr lang="es-ES" dirty="0" smtClean="0"/>
              <a:t>, </a:t>
            </a:r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disease</a:t>
            </a:r>
            <a:r>
              <a:rPr lang="es-ES" dirty="0" smtClean="0"/>
              <a:t> and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recovery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biobank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interoperability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data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discovery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BBMRI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share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biobank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high-throughput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data. </a:t>
            </a:r>
          </a:p>
          <a:p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biobanking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federated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storage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intensive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efficient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of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bio-resources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visibility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protection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required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owners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efficient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of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economic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BBMRI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storage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data. </a:t>
            </a: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9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scipion</a:t>
            </a:r>
            <a:r>
              <a:rPr lang="en-GB" dirty="0" smtClean="0"/>
              <a:t> 3d models from</a:t>
            </a:r>
            <a:r>
              <a:rPr lang="en-GB" baseline="0" dirty="0" smtClean="0"/>
              <a:t> electron</a:t>
            </a:r>
            <a:r>
              <a:rPr lang="en-GB" dirty="0" smtClean="0"/>
              <a:t> microscopy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07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6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84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5/18/2015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89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openxmlformats.org/officeDocument/2006/relationships/image" Target="../media/image23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22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engagementstrateg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hyperlink" Target="http://go.egi.eu/technicalsupportcases" TargetMode="Externa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-Engage:WP6_(SA2)_Knowledge_Commons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4077072"/>
            <a:ext cx="5689178" cy="431477"/>
          </a:xfrm>
        </p:spPr>
        <p:txBody>
          <a:bodyPr>
            <a:noAutofit/>
          </a:bodyPr>
          <a:lstStyle/>
          <a:p>
            <a:r>
              <a:rPr lang="en-GB" sz="1600" dirty="0" smtClean="0"/>
              <a:t>Technical Outreach Manager</a:t>
            </a:r>
          </a:p>
          <a:p>
            <a:r>
              <a:rPr lang="en-GB" sz="1600" dirty="0" smtClean="0"/>
              <a:t>EGI-Engage WP6 coordinator</a:t>
            </a:r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DCCs and VRCs coordination meeting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501659"/>
            <a:ext cx="6400800" cy="504056"/>
          </a:xfrm>
        </p:spPr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 smtClean="0"/>
              <a:t>Sipos</a:t>
            </a:r>
            <a:endParaRPr lang="en-GB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38200" y="2349040"/>
            <a:ext cx="77724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</a:lstStyle>
          <a:p>
            <a:r>
              <a:rPr lang="en-GB" sz="2800" dirty="0" smtClean="0"/>
              <a:t>EGI Conference 2015, Lisbon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Conference programme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1452912"/>
            <a:ext cx="8424936" cy="4784400"/>
          </a:xfrm>
        </p:spPr>
        <p:txBody>
          <a:bodyPr/>
          <a:lstStyle/>
          <a:p>
            <a:r>
              <a:rPr lang="en-GB" sz="2400" dirty="0" smtClean="0"/>
              <a:t>Key sessions for VRCs and CCs</a:t>
            </a:r>
          </a:p>
          <a:p>
            <a:pPr lvl="1"/>
            <a:r>
              <a:rPr lang="en-GB" sz="2000" dirty="0" smtClean="0"/>
              <a:t>Technology </a:t>
            </a:r>
            <a:r>
              <a:rPr lang="en-GB" sz="2000" dirty="0" smtClean="0"/>
              <a:t>topics – </a:t>
            </a:r>
            <a:r>
              <a:rPr lang="en-GB" sz="2000" dirty="0" err="1" smtClean="0"/>
              <a:t>IaaS</a:t>
            </a:r>
            <a:r>
              <a:rPr lang="en-GB" sz="2000" dirty="0" smtClean="0"/>
              <a:t>, </a:t>
            </a:r>
            <a:r>
              <a:rPr lang="en-GB" sz="2000" dirty="0" err="1" smtClean="0"/>
              <a:t>PaaS</a:t>
            </a:r>
            <a:r>
              <a:rPr lang="en-GB" sz="2000" dirty="0" smtClean="0"/>
              <a:t> and Operations, </a:t>
            </a:r>
            <a:r>
              <a:rPr lang="en-GB" sz="2000" dirty="0" smtClean="0"/>
              <a:t>Open data, </a:t>
            </a:r>
            <a:r>
              <a:rPr lang="en-GB" sz="2000" dirty="0" smtClean="0"/>
              <a:t>AAI</a:t>
            </a:r>
            <a:endParaRPr lang="en-GB" sz="2000" dirty="0" smtClean="0"/>
          </a:p>
          <a:p>
            <a:pPr lvl="1"/>
            <a:r>
              <a:rPr lang="en-GB" sz="2000" dirty="0" smtClean="0"/>
              <a:t>Service </a:t>
            </a:r>
            <a:r>
              <a:rPr lang="en-GB" sz="2000" dirty="0" smtClean="0"/>
              <a:t>operations – Tools and services</a:t>
            </a:r>
          </a:p>
          <a:p>
            <a:pPr lvl="1"/>
            <a:r>
              <a:rPr lang="en-GB" sz="2000" dirty="0" smtClean="0"/>
              <a:t>Outreach </a:t>
            </a:r>
            <a:r>
              <a:rPr lang="en-GB" sz="2000" dirty="0" smtClean="0"/>
              <a:t>and engagement  with new communities</a:t>
            </a:r>
          </a:p>
          <a:p>
            <a:pPr lvl="1"/>
            <a:r>
              <a:rPr lang="en-GB" sz="2000" dirty="0" smtClean="0"/>
              <a:t>E-learning – needs, tools, plans</a:t>
            </a:r>
            <a:endParaRPr lang="en-GB" sz="2000" dirty="0" smtClean="0"/>
          </a:p>
          <a:p>
            <a:pPr lvl="1"/>
            <a:r>
              <a:rPr lang="en-GB" sz="2000" dirty="0" smtClean="0"/>
              <a:t>Business - Industry engagement, Procurement, Marketplace</a:t>
            </a:r>
          </a:p>
          <a:p>
            <a:pPr lvl="1"/>
            <a:r>
              <a:rPr lang="en-GB" sz="2000" dirty="0" smtClean="0"/>
              <a:t>Comm. </a:t>
            </a:r>
            <a:r>
              <a:rPr lang="en-GB" sz="2000" dirty="0" smtClean="0"/>
              <a:t>Spec. </a:t>
            </a:r>
            <a:r>
              <a:rPr lang="en-GB" sz="2000" dirty="0" smtClean="0"/>
              <a:t>topics – Licences, Citizen involvement, GPGPU</a:t>
            </a:r>
          </a:p>
          <a:p>
            <a:pPr lvl="1"/>
            <a:r>
              <a:rPr lang="en-GB" sz="2000" dirty="0" smtClean="0"/>
              <a:t>Training courses – </a:t>
            </a:r>
            <a:r>
              <a:rPr lang="en-GB" sz="2000" dirty="0" err="1" smtClean="0"/>
              <a:t>FitSM</a:t>
            </a:r>
            <a:r>
              <a:rPr lang="en-GB" sz="2000" dirty="0" smtClean="0"/>
              <a:t>, Security, </a:t>
            </a:r>
            <a:r>
              <a:rPr lang="en-GB" sz="2000" dirty="0" err="1" smtClean="0"/>
              <a:t>CernVM</a:t>
            </a:r>
            <a:r>
              <a:rPr lang="en-GB" sz="2000" dirty="0" smtClean="0"/>
              <a:t>-FS</a:t>
            </a:r>
          </a:p>
          <a:p>
            <a:r>
              <a:rPr lang="en-GB" sz="2400" dirty="0" smtClean="0"/>
              <a:t>Notes, Q&amp;A - Links </a:t>
            </a:r>
            <a:r>
              <a:rPr lang="en-GB" sz="2400" dirty="0" smtClean="0"/>
              <a:t>in the </a:t>
            </a:r>
            <a:r>
              <a:rPr lang="en-GB" sz="2400" dirty="0" smtClean="0"/>
              <a:t>agenda (e.g.  go.egi.eu/</a:t>
            </a:r>
            <a:r>
              <a:rPr lang="en-GB" sz="2400" dirty="0" err="1" smtClean="0"/>
              <a:t>iaas</a:t>
            </a:r>
            <a:r>
              <a:rPr lang="en-GB" sz="2400" dirty="0" smtClean="0"/>
              <a:t>)</a:t>
            </a:r>
            <a:endParaRPr lang="en-GB" sz="2400" dirty="0" smtClean="0"/>
          </a:p>
          <a:p>
            <a:r>
              <a:rPr lang="en-GB" sz="2400" dirty="0" smtClean="0"/>
              <a:t>For session conveners: workshop reports! (see my email)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1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08896"/>
            <a:ext cx="8424936" cy="4784400"/>
          </a:xfrm>
        </p:spPr>
        <p:txBody>
          <a:bodyPr/>
          <a:lstStyle/>
          <a:p>
            <a:r>
              <a:rPr lang="en-GB" sz="2400" dirty="0" smtClean="0"/>
              <a:t>New </a:t>
            </a:r>
            <a:r>
              <a:rPr lang="en-GB" sz="2400" dirty="0" smtClean="0"/>
              <a:t>Competence Centres in </a:t>
            </a:r>
            <a:r>
              <a:rPr lang="en-GB" sz="2400" dirty="0" smtClean="0"/>
              <a:t>EGI</a:t>
            </a:r>
          </a:p>
          <a:p>
            <a:pPr lvl="1"/>
            <a:r>
              <a:rPr lang="en-GB" sz="2000" dirty="0" smtClean="0"/>
              <a:t>Which one? What should be done to engage with them?</a:t>
            </a:r>
          </a:p>
          <a:p>
            <a:pPr lvl="1"/>
            <a:r>
              <a:rPr lang="en-GB" sz="2000" dirty="0" smtClean="0"/>
              <a:t>How to support them become </a:t>
            </a:r>
            <a:r>
              <a:rPr lang="en-GB" sz="2000" dirty="0" smtClean="0"/>
              <a:t>active, to become sustainable?</a:t>
            </a:r>
          </a:p>
          <a:p>
            <a:pPr lvl="2"/>
            <a:r>
              <a:rPr lang="en-GB" sz="1800" dirty="0" smtClean="0"/>
              <a:t>Training? </a:t>
            </a:r>
          </a:p>
          <a:p>
            <a:pPr lvl="2"/>
            <a:r>
              <a:rPr lang="en-GB" sz="1800" dirty="0" smtClean="0"/>
              <a:t>Community events? </a:t>
            </a:r>
          </a:p>
          <a:p>
            <a:pPr lvl="2"/>
            <a:r>
              <a:rPr lang="en-GB" sz="1800" dirty="0" smtClean="0"/>
              <a:t>SLAs with NGIs? (Resources, User support teams, Operation support?)</a:t>
            </a:r>
          </a:p>
          <a:p>
            <a:pPr lvl="2"/>
            <a:r>
              <a:rPr lang="en-GB" sz="1800" dirty="0" smtClean="0"/>
              <a:t>Joint projects?</a:t>
            </a:r>
            <a:endParaRPr lang="en-GB" sz="1800" dirty="0" smtClean="0"/>
          </a:p>
          <a:p>
            <a:r>
              <a:rPr lang="en-GB" sz="2400" dirty="0" smtClean="0"/>
              <a:t>Regular meetings with </a:t>
            </a:r>
            <a:r>
              <a:rPr lang="en-GB" sz="2400" dirty="0" smtClean="0"/>
              <a:t>the VRCs </a:t>
            </a:r>
            <a:r>
              <a:rPr lang="en-GB" sz="2400" dirty="0" smtClean="0"/>
              <a:t>and the CCs?</a:t>
            </a:r>
          </a:p>
          <a:p>
            <a:pPr lvl="1"/>
            <a:r>
              <a:rPr lang="en-GB" sz="2000" dirty="0" smtClean="0"/>
              <a:t>Monthly? Merge into engagement teleconference? </a:t>
            </a:r>
          </a:p>
          <a:p>
            <a:pPr lvl="1"/>
            <a:r>
              <a:rPr lang="en-GB" sz="2000" dirty="0" smtClean="0"/>
              <a:t>More focused meetings, e.g. by clustering?</a:t>
            </a:r>
          </a:p>
          <a:p>
            <a:pPr lvl="2"/>
            <a:r>
              <a:rPr lang="en-GB" sz="1800" dirty="0" smtClean="0"/>
              <a:t>Life science VRCs and CCs</a:t>
            </a:r>
          </a:p>
          <a:p>
            <a:pPr lvl="2"/>
            <a:r>
              <a:rPr lang="en-GB" sz="1800" dirty="0" err="1" smtClean="0"/>
              <a:t>Env</a:t>
            </a:r>
            <a:r>
              <a:rPr lang="en-GB" sz="1800" dirty="0" smtClean="0"/>
              <a:t>. sciences VRCs and CCs</a:t>
            </a:r>
          </a:p>
          <a:p>
            <a:pPr lvl="2"/>
            <a:r>
              <a:rPr lang="en-GB" sz="1800" dirty="0" smtClean="0"/>
              <a:t>…</a:t>
            </a:r>
          </a:p>
          <a:p>
            <a:pPr lvl="2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562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Extra slides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6769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EGI-Engage support to the DCC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Distributed Competence Centre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2899411"/>
              </p:ext>
            </p:extLst>
          </p:nvPr>
        </p:nvGraphicFramePr>
        <p:xfrm>
          <a:off x="395536" y="1196752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Screen Shot 2015-02-26 at 09.30.18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805264"/>
            <a:ext cx="1080120" cy="4805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 descr="Screen Shot 2015-02-26 at 09.30.57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89040"/>
            <a:ext cx="1080120" cy="5649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 descr="Screen Shot 2015-02-26 at 09.31.12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229200"/>
            <a:ext cx="1525297" cy="6480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 descr="Screen Shot 2015-02-26 at 09.30.33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628800"/>
            <a:ext cx="1872208" cy="6279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Picture 10" descr="Screen Shot 2015-04-20 at 19.45.24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52736"/>
            <a:ext cx="1656184" cy="6291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 descr="Screen Shot 2015-02-26 at 09.30.44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229200"/>
            <a:ext cx="1008112" cy="74100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Picture 12" descr="Screen Shot 2015-04-20 at 19.36.50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429000"/>
            <a:ext cx="1410769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7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Competence Centre outcomes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7584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 smtClean="0"/>
              <a:t>Federated Cloud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2339752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 smtClean="0"/>
              <a:t>High </a:t>
            </a:r>
            <a:r>
              <a:rPr lang="en-GB" sz="1600" dirty="0" err="1" smtClean="0"/>
              <a:t>Throughtput</a:t>
            </a:r>
            <a:r>
              <a:rPr lang="en-GB" sz="1600" dirty="0" smtClean="0"/>
              <a:t> Computing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3851920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 smtClean="0"/>
              <a:t>Security, access control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5364088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 smtClean="0"/>
              <a:t>Data management and federation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6876256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 smtClean="0"/>
              <a:t>Gateway systems</a:t>
            </a:r>
            <a:endParaRPr lang="en-GB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378379" y="3171866"/>
            <a:ext cx="988512" cy="988510"/>
            <a:chOff x="3441476" y="499"/>
            <a:chExt cx="1397967" cy="1397967"/>
          </a:xfrm>
        </p:grpSpPr>
        <p:sp>
          <p:nvSpPr>
            <p:cNvPr id="32" name="Oval 31"/>
            <p:cNvSpPr/>
            <p:nvPr/>
          </p:nvSpPr>
          <p:spPr>
            <a:xfrm>
              <a:off x="3441476" y="499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3646204" y="205227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BBMRI</a:t>
              </a:r>
              <a:endParaRPr lang="en-US" sz="16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91880" y="3134035"/>
            <a:ext cx="988512" cy="988510"/>
            <a:chOff x="4728974" y="533798"/>
            <a:chExt cx="1397967" cy="1397967"/>
          </a:xfrm>
        </p:grpSpPr>
        <p:sp>
          <p:nvSpPr>
            <p:cNvPr id="30" name="Oval 29"/>
            <p:cNvSpPr/>
            <p:nvPr/>
          </p:nvSpPr>
          <p:spPr>
            <a:xfrm>
              <a:off x="4728974" y="533798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1" name="Oval 6"/>
            <p:cNvSpPr/>
            <p:nvPr/>
          </p:nvSpPr>
          <p:spPr>
            <a:xfrm>
              <a:off x="4933702" y="738526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DARIAH</a:t>
              </a:r>
              <a:endParaRPr lang="en-US" sz="16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07016" y="3129085"/>
            <a:ext cx="988512" cy="988510"/>
            <a:chOff x="5262273" y="1821296"/>
            <a:chExt cx="1397967" cy="1397967"/>
          </a:xfrm>
        </p:grpSpPr>
        <p:sp>
          <p:nvSpPr>
            <p:cNvPr id="28" name="Oval 27"/>
            <p:cNvSpPr/>
            <p:nvPr/>
          </p:nvSpPr>
          <p:spPr>
            <a:xfrm>
              <a:off x="5262273" y="1821296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Oval 8"/>
            <p:cNvSpPr/>
            <p:nvPr/>
          </p:nvSpPr>
          <p:spPr>
            <a:xfrm>
              <a:off x="5467001" y="2026024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EISCAT-3D</a:t>
              </a:r>
              <a:endParaRPr lang="en-US" sz="16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724128" y="3110755"/>
            <a:ext cx="988512" cy="988510"/>
            <a:chOff x="4728974" y="3108794"/>
            <a:chExt cx="1397967" cy="1397967"/>
          </a:xfrm>
        </p:grpSpPr>
        <p:sp>
          <p:nvSpPr>
            <p:cNvPr id="26" name="Oval 25"/>
            <p:cNvSpPr/>
            <p:nvPr/>
          </p:nvSpPr>
          <p:spPr>
            <a:xfrm>
              <a:off x="4728974" y="3108794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Oval 10"/>
            <p:cNvSpPr/>
            <p:nvPr/>
          </p:nvSpPr>
          <p:spPr>
            <a:xfrm>
              <a:off x="4933702" y="3313522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ELIXIR</a:t>
              </a:r>
              <a:endParaRPr lang="en-US" sz="16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75976" y="3099858"/>
            <a:ext cx="988512" cy="988510"/>
            <a:chOff x="3441476" y="3642093"/>
            <a:chExt cx="1397967" cy="1397967"/>
          </a:xfrm>
        </p:grpSpPr>
        <p:sp>
          <p:nvSpPr>
            <p:cNvPr id="24" name="Oval 23"/>
            <p:cNvSpPr/>
            <p:nvPr/>
          </p:nvSpPr>
          <p:spPr>
            <a:xfrm>
              <a:off x="3441476" y="3642093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Oval 12"/>
            <p:cNvSpPr/>
            <p:nvPr/>
          </p:nvSpPr>
          <p:spPr>
            <a:xfrm>
              <a:off x="3646204" y="3846821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EPOS</a:t>
              </a:r>
              <a:endParaRPr lang="en-US" sz="16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76256" y="3134034"/>
            <a:ext cx="988512" cy="988510"/>
            <a:chOff x="2153978" y="3108794"/>
            <a:chExt cx="1397967" cy="1397967"/>
          </a:xfrm>
        </p:grpSpPr>
        <p:sp>
          <p:nvSpPr>
            <p:cNvPr id="22" name="Oval 21"/>
            <p:cNvSpPr/>
            <p:nvPr/>
          </p:nvSpPr>
          <p:spPr>
            <a:xfrm>
              <a:off x="2153978" y="3108794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Oval 14"/>
            <p:cNvSpPr/>
            <p:nvPr/>
          </p:nvSpPr>
          <p:spPr>
            <a:xfrm>
              <a:off x="2358706" y="3313522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LifeWatch</a:t>
              </a:r>
              <a:endParaRPr lang="en-US" sz="12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7104" y="3146546"/>
            <a:ext cx="988512" cy="988510"/>
            <a:chOff x="1620679" y="1821296"/>
            <a:chExt cx="1397967" cy="1397967"/>
          </a:xfrm>
        </p:grpSpPr>
        <p:sp>
          <p:nvSpPr>
            <p:cNvPr id="20" name="Oval 19"/>
            <p:cNvSpPr/>
            <p:nvPr/>
          </p:nvSpPr>
          <p:spPr>
            <a:xfrm>
              <a:off x="1620679" y="1821296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Oval 16"/>
            <p:cNvSpPr/>
            <p:nvPr/>
          </p:nvSpPr>
          <p:spPr>
            <a:xfrm>
              <a:off x="1825408" y="2026024"/>
              <a:ext cx="988511" cy="988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MoBRAIN</a:t>
              </a:r>
              <a:r>
                <a:rPr lang="en-US" sz="1200" kern="1200" dirty="0" smtClean="0"/>
                <a:t>/</a:t>
              </a:r>
              <a:br>
                <a:rPr lang="en-US" sz="1200" kern="1200" dirty="0" smtClean="0"/>
              </a:br>
              <a:r>
                <a:rPr lang="en-US" sz="1200" kern="1200" dirty="0" smtClean="0"/>
                <a:t>INSTRUCT</a:t>
              </a:r>
              <a:endParaRPr lang="en-US" sz="12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46928" y="3110755"/>
            <a:ext cx="988512" cy="988510"/>
            <a:chOff x="2153978" y="533798"/>
            <a:chExt cx="1397967" cy="1397967"/>
          </a:xfrm>
        </p:grpSpPr>
        <p:sp>
          <p:nvSpPr>
            <p:cNvPr id="18" name="Oval 17"/>
            <p:cNvSpPr/>
            <p:nvPr/>
          </p:nvSpPr>
          <p:spPr>
            <a:xfrm>
              <a:off x="2153978" y="533798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2358706" y="738526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Environment</a:t>
              </a:r>
              <a:br>
                <a:rPr lang="en-US" sz="1100" kern="1200" dirty="0" smtClean="0"/>
              </a:br>
              <a:r>
                <a:rPr lang="en-US" sz="1100" kern="1200" dirty="0" smtClean="0"/>
                <a:t>(disaster mitigation)</a:t>
              </a:r>
              <a:endParaRPr lang="en-US" sz="1100" kern="1200" dirty="0"/>
            </a:p>
          </p:txBody>
        </p:sp>
      </p:grpSp>
      <p:sp>
        <p:nvSpPr>
          <p:cNvPr id="34" name="Up Arrow 33"/>
          <p:cNvSpPr/>
          <p:nvPr/>
        </p:nvSpPr>
        <p:spPr>
          <a:xfrm>
            <a:off x="827584" y="4221088"/>
            <a:ext cx="7416824" cy="792088"/>
          </a:xfrm>
          <a:prstGeom prst="upArrow">
            <a:avLst>
              <a:gd name="adj1" fmla="val 75009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EGI community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5" name="Up Arrow 34"/>
          <p:cNvSpPr/>
          <p:nvPr/>
        </p:nvSpPr>
        <p:spPr>
          <a:xfrm>
            <a:off x="827584" y="2276872"/>
            <a:ext cx="7416824" cy="792088"/>
          </a:xfrm>
          <a:prstGeom prst="upArrow">
            <a:avLst>
              <a:gd name="adj1" fmla="val 75009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European Research Area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3528" y="1268760"/>
            <a:ext cx="18070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Science gateways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5983646" y="1763524"/>
            <a:ext cx="13246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Data portals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4457063" y="1268760"/>
            <a:ext cx="2131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Scalable applications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772935" y="1268760"/>
            <a:ext cx="22145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Sustainable platforms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348823" y="1268760"/>
            <a:ext cx="19351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Community clouds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051720" y="1772816"/>
            <a:ext cx="18856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Training resources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7582900" y="1763524"/>
            <a:ext cx="14045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User support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4222435" y="1763524"/>
            <a:ext cx="15016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Data products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323528" y="1772816"/>
            <a:ext cx="13883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GPU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44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plans for next 6 months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4525963"/>
          </a:xfrm>
        </p:spPr>
        <p:txBody>
          <a:bodyPr/>
          <a:lstStyle/>
          <a:p>
            <a:r>
              <a:rPr lang="en-GB" sz="2400" dirty="0" smtClean="0"/>
              <a:t>Expecting first results from the CCs</a:t>
            </a:r>
          </a:p>
          <a:p>
            <a:r>
              <a:rPr lang="en-GB" sz="2400" dirty="0" smtClean="0"/>
              <a:t>Routine use of the RT-based support-case tracking process</a:t>
            </a:r>
          </a:p>
          <a:p>
            <a:r>
              <a:rPr lang="en-GB" sz="2400" dirty="0" smtClean="0"/>
              <a:t>Fill gaps in the support network</a:t>
            </a:r>
          </a:p>
          <a:p>
            <a:pPr lvl="1"/>
            <a:r>
              <a:rPr lang="en-GB" sz="2000" dirty="0" smtClean="0"/>
              <a:t>Full NGI coverage; Complete discipline coverage; Technology coverage</a:t>
            </a:r>
          </a:p>
          <a:p>
            <a:pPr lvl="1"/>
            <a:r>
              <a:rPr lang="en-GB" sz="2000" dirty="0" smtClean="0"/>
              <a:t>Partnerships with H2020 and other projects where needed</a:t>
            </a:r>
          </a:p>
          <a:p>
            <a:r>
              <a:rPr lang="en-GB" sz="2400" dirty="0" smtClean="0"/>
              <a:t>Reach EU level technical collaboration with HBP, SKA, EMSO, CLARIN, ELI</a:t>
            </a:r>
          </a:p>
          <a:p>
            <a:pPr lvl="1"/>
            <a:r>
              <a:rPr lang="en-GB" sz="2000" dirty="0" smtClean="0"/>
              <a:t>Low success rate in the January VRE calls </a:t>
            </a:r>
            <a:r>
              <a:rPr lang="en-GB" sz="2000" dirty="0" smtClean="0">
                <a:sym typeface="Wingdings" panose="05000000000000000000" pitchFamily="2" charset="2"/>
              </a:rPr>
              <a:t></a:t>
            </a:r>
            <a:r>
              <a:rPr lang="en-GB" sz="2000" dirty="0" smtClean="0"/>
              <a:t> We need to step out from our comfort zone</a:t>
            </a:r>
          </a:p>
          <a:p>
            <a:r>
              <a:rPr lang="en-GB" sz="2400" dirty="0" smtClean="0"/>
              <a:t>Training and education</a:t>
            </a:r>
          </a:p>
          <a:p>
            <a:pPr lvl="1"/>
            <a:r>
              <a:rPr lang="en-GB" sz="2000" dirty="0" smtClean="0"/>
              <a:t>Standard course and training infrastructure for cloud</a:t>
            </a:r>
          </a:p>
          <a:p>
            <a:pPr lvl="1"/>
            <a:r>
              <a:rPr lang="en-GB" sz="2000" dirty="0" smtClean="0"/>
              <a:t>Joint modules with EUDAT, DARIAH, ENVRI PLUS</a:t>
            </a:r>
          </a:p>
          <a:p>
            <a:pPr lvl="1"/>
            <a:r>
              <a:rPr lang="en-GB" sz="2000" dirty="0" smtClean="0"/>
              <a:t>EDISON project for data science education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ELIXIR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Pan</a:t>
            </a:r>
            <a:r>
              <a:rPr lang="es-ES" dirty="0"/>
              <a:t>-</a:t>
            </a:r>
            <a:r>
              <a:rPr lang="es-ES" dirty="0" err="1"/>
              <a:t>European</a:t>
            </a:r>
            <a:r>
              <a:rPr lang="es-ES" dirty="0"/>
              <a:t> RI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/>
              <a:t>b</a:t>
            </a:r>
            <a:r>
              <a:rPr lang="es-ES" dirty="0" err="1" smtClean="0"/>
              <a:t>uild</a:t>
            </a:r>
            <a:r>
              <a:rPr lang="es-ES" dirty="0" smtClean="0"/>
              <a:t> </a:t>
            </a:r>
            <a:r>
              <a:rPr lang="es-ES" dirty="0"/>
              <a:t>a </a:t>
            </a:r>
            <a:r>
              <a:rPr lang="es-ES" dirty="0" err="1"/>
              <a:t>sustainable</a:t>
            </a:r>
            <a:r>
              <a:rPr lang="es-ES" dirty="0"/>
              <a:t> </a:t>
            </a:r>
            <a:r>
              <a:rPr lang="es-ES" dirty="0" err="1" smtClean="0"/>
              <a:t>infrastructure</a:t>
            </a:r>
            <a:r>
              <a:rPr lang="es-ES" dirty="0" smtClean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biological</a:t>
            </a:r>
            <a:r>
              <a:rPr lang="es-ES" dirty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supporting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endParaRPr lang="es-ES" dirty="0" smtClean="0"/>
          </a:p>
          <a:p>
            <a:r>
              <a:rPr lang="es-ES" dirty="0" smtClean="0"/>
              <a:t>CC </a:t>
            </a:r>
            <a:r>
              <a:rPr lang="es-ES" dirty="0" err="1"/>
              <a:t>w</a:t>
            </a:r>
            <a:r>
              <a:rPr lang="es-ES" dirty="0" err="1" smtClean="0"/>
              <a:t>ill</a:t>
            </a:r>
            <a:r>
              <a:rPr lang="es-ES" dirty="0" smtClean="0"/>
              <a:t> </a:t>
            </a:r>
            <a:r>
              <a:rPr lang="es-ES" dirty="0" err="1"/>
              <a:t>select</a:t>
            </a:r>
            <a:r>
              <a:rPr lang="es-ES" dirty="0"/>
              <a:t> </a:t>
            </a:r>
            <a:r>
              <a:rPr lang="es-ES" dirty="0" err="1" smtClean="0"/>
              <a:t>representative</a:t>
            </a:r>
            <a:r>
              <a:rPr lang="es-ES" dirty="0" smtClean="0"/>
              <a:t> use case </a:t>
            </a:r>
            <a:r>
              <a:rPr lang="es-ES" dirty="0" err="1" smtClean="0"/>
              <a:t>workflows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demonstrators</a:t>
            </a:r>
            <a:r>
              <a:rPr lang="es-ES" dirty="0" smtClean="0"/>
              <a:t> </a:t>
            </a:r>
            <a:r>
              <a:rPr lang="es-ES" dirty="0" err="1" smtClean="0"/>
              <a:t>targeting</a:t>
            </a:r>
            <a:r>
              <a:rPr lang="es-ES" dirty="0" smtClean="0"/>
              <a:t> </a:t>
            </a:r>
            <a:r>
              <a:rPr lang="es-ES" dirty="0" err="1" smtClean="0"/>
              <a:t>FedCloud</a:t>
            </a:r>
            <a:endParaRPr lang="es-ES" dirty="0" smtClean="0"/>
          </a:p>
          <a:p>
            <a:pPr lvl="1"/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practices</a:t>
            </a:r>
            <a:r>
              <a:rPr lang="es-ES" dirty="0" smtClean="0"/>
              <a:t> </a:t>
            </a:r>
            <a:r>
              <a:rPr lang="es-ES" dirty="0" err="1" smtClean="0"/>
              <a:t>materials</a:t>
            </a:r>
            <a:endParaRPr lang="es-ES" dirty="0" smtClean="0"/>
          </a:p>
          <a:p>
            <a:pPr lvl="1"/>
            <a:r>
              <a:rPr lang="es-ES" dirty="0" err="1" smtClean="0"/>
              <a:t>creation</a:t>
            </a:r>
            <a:r>
              <a:rPr lang="es-ES" dirty="0" smtClean="0"/>
              <a:t> of </a:t>
            </a:r>
            <a:r>
              <a:rPr lang="es-ES" dirty="0" err="1" smtClean="0"/>
              <a:t>VMs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demonstrators</a:t>
            </a:r>
            <a:endParaRPr lang="es-ES" dirty="0" smtClean="0"/>
          </a:p>
          <a:p>
            <a:pPr lvl="1"/>
            <a:r>
              <a:rPr lang="es-ES" dirty="0" err="1" smtClean="0"/>
              <a:t>Datasets</a:t>
            </a:r>
            <a:r>
              <a:rPr lang="es-ES" dirty="0" smtClean="0"/>
              <a:t> </a:t>
            </a:r>
            <a:r>
              <a:rPr lang="es-ES" dirty="0" err="1" smtClean="0"/>
              <a:t>replication</a:t>
            </a:r>
            <a:endParaRPr lang="es-ES" dirty="0" smtClean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BBMRI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 smtClean="0"/>
              <a:t>Biobanking</a:t>
            </a:r>
            <a:r>
              <a:rPr lang="es-ES" dirty="0" smtClean="0"/>
              <a:t> and </a:t>
            </a:r>
            <a:r>
              <a:rPr lang="es-ES" dirty="0" err="1" smtClean="0"/>
              <a:t>BioMolecular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RI</a:t>
            </a:r>
          </a:p>
          <a:p>
            <a:r>
              <a:rPr lang="es-ES" dirty="0" smtClean="0"/>
              <a:t>Cloud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/>
              <a:t>o</a:t>
            </a:r>
            <a:r>
              <a:rPr lang="es-ES" dirty="0" err="1" smtClean="0"/>
              <a:t>bjectives</a:t>
            </a:r>
            <a:r>
              <a:rPr lang="es-ES" dirty="0"/>
              <a:t>:</a:t>
            </a:r>
            <a:endParaRPr lang="es-ES" dirty="0" smtClean="0"/>
          </a:p>
          <a:p>
            <a:pPr lvl="1"/>
            <a:r>
              <a:rPr lang="es-ES" dirty="0" err="1" smtClean="0"/>
              <a:t>Secure</a:t>
            </a:r>
            <a:r>
              <a:rPr lang="es-ES" dirty="0" smtClean="0"/>
              <a:t> </a:t>
            </a:r>
            <a:r>
              <a:rPr lang="es-ES" dirty="0"/>
              <a:t>data </a:t>
            </a:r>
            <a:r>
              <a:rPr lang="es-ES" dirty="0" err="1"/>
              <a:t>storage</a:t>
            </a:r>
            <a:r>
              <a:rPr lang="es-ES" dirty="0"/>
              <a:t> </a:t>
            </a:r>
            <a:r>
              <a:rPr lang="es-ES" dirty="0" err="1" smtClean="0"/>
              <a:t>infrastructure</a:t>
            </a:r>
            <a:endParaRPr lang="es-ES" dirty="0" smtClean="0"/>
          </a:p>
          <a:p>
            <a:pPr lvl="2"/>
            <a:r>
              <a:rPr lang="es-ES" dirty="0" err="1" smtClean="0"/>
              <a:t>biobank</a:t>
            </a:r>
            <a:r>
              <a:rPr lang="es-ES" dirty="0" smtClean="0"/>
              <a:t> </a:t>
            </a:r>
            <a:r>
              <a:rPr lang="es-ES" dirty="0" err="1" smtClean="0"/>
              <a:t>interoperability</a:t>
            </a:r>
            <a:r>
              <a:rPr lang="es-ES" dirty="0" smtClean="0"/>
              <a:t> and data </a:t>
            </a:r>
            <a:r>
              <a:rPr lang="es-ES" dirty="0" err="1" smtClean="0"/>
              <a:t>discovery</a:t>
            </a:r>
            <a:endParaRPr lang="es-ES" dirty="0" smtClean="0"/>
          </a:p>
          <a:p>
            <a:pPr lvl="2"/>
            <a:r>
              <a:rPr lang="es-ES" dirty="0" err="1" smtClean="0"/>
              <a:t>allowing</a:t>
            </a:r>
            <a:r>
              <a:rPr lang="es-ES" dirty="0" smtClean="0"/>
              <a:t> data </a:t>
            </a:r>
            <a:r>
              <a:rPr lang="es-ES" dirty="0" err="1"/>
              <a:t>s</a:t>
            </a:r>
            <a:r>
              <a:rPr lang="es-ES" dirty="0" err="1" smtClean="0"/>
              <a:t>haring</a:t>
            </a:r>
            <a:endParaRPr lang="es-ES" dirty="0" smtClean="0"/>
          </a:p>
          <a:p>
            <a:pPr lvl="2"/>
            <a:r>
              <a:rPr lang="es-ES" dirty="0" err="1" smtClean="0"/>
              <a:t>respecting</a:t>
            </a:r>
            <a:r>
              <a:rPr lang="es-ES" dirty="0" smtClean="0"/>
              <a:t> </a:t>
            </a:r>
            <a:r>
              <a:rPr lang="es-ES" dirty="0" err="1" smtClean="0"/>
              <a:t>protection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owners</a:t>
            </a:r>
            <a:r>
              <a:rPr lang="es-ES" dirty="0" smtClean="0"/>
              <a:t> of data and </a:t>
            </a:r>
            <a:r>
              <a:rPr lang="es-ES" dirty="0" err="1" smtClean="0"/>
              <a:t>samples</a:t>
            </a:r>
            <a:endParaRPr lang="es-ES" dirty="0" smtClean="0"/>
          </a:p>
          <a:p>
            <a:pPr lvl="1"/>
            <a:r>
              <a:rPr lang="es-ES" dirty="0" err="1" smtClean="0"/>
              <a:t>Biobank</a:t>
            </a:r>
            <a:r>
              <a:rPr lang="es-ES" dirty="0" smtClean="0"/>
              <a:t> </a:t>
            </a:r>
            <a:r>
              <a:rPr lang="es-ES" dirty="0" err="1" smtClean="0"/>
              <a:t>Workflow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Big-data </a:t>
            </a:r>
            <a:r>
              <a:rPr lang="es-ES" dirty="0" err="1" smtClean="0"/>
              <a:t>processing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BioBankCloud</a:t>
            </a:r>
            <a:r>
              <a:rPr lang="es-ES" dirty="0" smtClean="0"/>
              <a:t> (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Hadoop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err="1" smtClean="0"/>
              <a:t>MoBrain</a:t>
            </a:r>
            <a:endParaRPr lang="en-GB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Research from Molecule to </a:t>
            </a:r>
            <a:r>
              <a:rPr lang="en-GB" dirty="0" smtClean="0"/>
              <a:t>Brain</a:t>
            </a:r>
          </a:p>
          <a:p>
            <a:r>
              <a:rPr lang="en-GB" dirty="0"/>
              <a:t>B</a:t>
            </a:r>
            <a:r>
              <a:rPr lang="en-GB" dirty="0" smtClean="0"/>
              <a:t>uilds on the experience of </a:t>
            </a:r>
            <a:r>
              <a:rPr lang="en-GB" dirty="0" err="1" smtClean="0"/>
              <a:t>WeNMR</a:t>
            </a:r>
            <a:r>
              <a:rPr lang="en-GB" dirty="0" smtClean="0"/>
              <a:t> and NeuGrid4You</a:t>
            </a:r>
          </a:p>
          <a:p>
            <a:r>
              <a:rPr lang="en-GB" dirty="0" smtClean="0"/>
              <a:t>Cloud related objectives:</a:t>
            </a:r>
          </a:p>
          <a:p>
            <a:pPr lvl="1"/>
            <a:r>
              <a:rPr lang="en-GB" dirty="0" smtClean="0"/>
              <a:t>Bring computing to the data</a:t>
            </a:r>
          </a:p>
          <a:p>
            <a:pPr lvl="2"/>
            <a:r>
              <a:rPr lang="en-GB" dirty="0" smtClean="0"/>
              <a:t>managing data, running jobs with </a:t>
            </a:r>
            <a:r>
              <a:rPr lang="en-GB" dirty="0" err="1" smtClean="0"/>
              <a:t>Scipion</a:t>
            </a:r>
            <a:endParaRPr lang="en-GB" dirty="0" smtClean="0"/>
          </a:p>
          <a:p>
            <a:pPr lvl="1"/>
            <a:r>
              <a:rPr lang="en-GB" dirty="0" smtClean="0"/>
              <a:t>Offer </a:t>
            </a:r>
            <a:r>
              <a:rPr lang="en-GB" dirty="0"/>
              <a:t>custom virtual machines to research for specific scenarios </a:t>
            </a:r>
            <a:endParaRPr lang="en-GB" dirty="0" smtClean="0"/>
          </a:p>
          <a:p>
            <a:pPr lvl="1"/>
            <a:r>
              <a:rPr lang="en-GB" dirty="0"/>
              <a:t>Enable GPU processing in the EGI </a:t>
            </a:r>
            <a:r>
              <a:rPr lang="en-GB" dirty="0" smtClean="0"/>
              <a:t>infrastructure</a:t>
            </a:r>
          </a:p>
          <a:p>
            <a:pPr lvl="2"/>
            <a:r>
              <a:rPr lang="en-GB" dirty="0" smtClean="0">
                <a:sym typeface="Wingdings"/>
              </a:rPr>
              <a:t>GPUs in Cloud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DARIAH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CC to ease </a:t>
            </a:r>
            <a:r>
              <a:rPr lang="en-GB" dirty="0"/>
              <a:t>research from the areas of the Arts and </a:t>
            </a:r>
            <a:r>
              <a:rPr lang="en-GB" dirty="0" smtClean="0"/>
              <a:t>Humanities</a:t>
            </a:r>
          </a:p>
          <a:p>
            <a:r>
              <a:rPr lang="en-GB" dirty="0" smtClean="0"/>
              <a:t>Cloud related objectives:</a:t>
            </a:r>
          </a:p>
          <a:p>
            <a:pPr lvl="1"/>
            <a:r>
              <a:rPr lang="en-GB" dirty="0"/>
              <a:t>DARIAH </a:t>
            </a:r>
            <a:r>
              <a:rPr lang="en-GB" dirty="0" err="1"/>
              <a:t>eScience</a:t>
            </a:r>
            <a:r>
              <a:rPr lang="en-GB" dirty="0"/>
              <a:t> Gateway on </a:t>
            </a:r>
            <a:r>
              <a:rPr lang="en-GB" dirty="0" smtClean="0"/>
              <a:t>EGI</a:t>
            </a:r>
          </a:p>
          <a:p>
            <a:pPr lvl="2"/>
            <a:r>
              <a:rPr lang="en-GB" dirty="0" smtClean="0">
                <a:sym typeface="Wingdings"/>
              </a:rPr>
              <a:t>based </a:t>
            </a:r>
            <a:r>
              <a:rPr lang="en-GB" dirty="0">
                <a:sym typeface="Wingdings"/>
              </a:rPr>
              <a:t>on WS-PGRADE/</a:t>
            </a:r>
            <a:r>
              <a:rPr lang="en-GB" dirty="0" err="1">
                <a:sym typeface="Wingdings"/>
              </a:rPr>
              <a:t>gUSE</a:t>
            </a:r>
            <a:r>
              <a:rPr lang="en-GB" dirty="0">
                <a:sym typeface="Wingdings"/>
              </a:rPr>
              <a:t> </a:t>
            </a:r>
          </a:p>
          <a:p>
            <a:pPr lvl="1"/>
            <a:r>
              <a:rPr lang="en-GB" dirty="0"/>
              <a:t>Storing and Accessing DARIAH contents on </a:t>
            </a:r>
            <a:r>
              <a:rPr lang="en-GB" dirty="0" smtClean="0"/>
              <a:t>EGI</a:t>
            </a:r>
          </a:p>
          <a:p>
            <a:pPr lvl="2"/>
            <a:r>
              <a:rPr lang="en-GB" dirty="0" smtClean="0">
                <a:sym typeface="Wingdings"/>
              </a:rPr>
              <a:t>based on </a:t>
            </a:r>
            <a:r>
              <a:rPr lang="en-GB" dirty="0" err="1" smtClean="0">
                <a:sym typeface="Wingdings"/>
              </a:rPr>
              <a:t>gLibrary</a:t>
            </a:r>
            <a:endParaRPr lang="en-GB" dirty="0" smtClean="0">
              <a:sym typeface="Wingdings"/>
            </a:endParaRPr>
          </a:p>
          <a:p>
            <a:pPr lvl="1"/>
            <a:r>
              <a:rPr lang="en-GB" dirty="0" smtClean="0"/>
              <a:t>Multi</a:t>
            </a:r>
            <a:r>
              <a:rPr lang="en-GB" dirty="0"/>
              <a:t>-Source Distributed Real-Time Search and Information </a:t>
            </a:r>
            <a:r>
              <a:rPr lang="en-GB" dirty="0" smtClean="0"/>
              <a:t>Retrieval</a:t>
            </a:r>
          </a:p>
          <a:p>
            <a:pPr lvl="2"/>
            <a:r>
              <a:rPr lang="en-GB" dirty="0" smtClean="0"/>
              <a:t>big </a:t>
            </a:r>
            <a:r>
              <a:rPr lang="en-GB" dirty="0"/>
              <a:t>data stream and batch processing </a:t>
            </a:r>
            <a:r>
              <a:rPr lang="en-GB" dirty="0" smtClean="0"/>
              <a:t>techniques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– VRCs and DCC</a:t>
            </a:r>
          </a:p>
          <a:p>
            <a:r>
              <a:rPr lang="en-GB" dirty="0" smtClean="0"/>
              <a:t>VRC and DCC updates</a:t>
            </a:r>
          </a:p>
          <a:p>
            <a:pPr lvl="2"/>
            <a:r>
              <a:rPr lang="en-GB" dirty="0" err="1"/>
              <a:t>WeNMR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dirty="0"/>
              <a:t>Alexandre </a:t>
            </a:r>
            <a:r>
              <a:rPr lang="en-GB" dirty="0" err="1"/>
              <a:t>Bonvin</a:t>
            </a:r>
            <a:endParaRPr lang="en-GB" dirty="0"/>
          </a:p>
          <a:p>
            <a:pPr lvl="2"/>
            <a:r>
              <a:rPr lang="en-GB" dirty="0"/>
              <a:t>EISCAT_3D – </a:t>
            </a:r>
            <a:r>
              <a:rPr lang="en-GB" dirty="0" err="1"/>
              <a:t>Ingemar</a:t>
            </a:r>
            <a:r>
              <a:rPr lang="en-GB" dirty="0"/>
              <a:t> </a:t>
            </a:r>
            <a:r>
              <a:rPr lang="en-GB" dirty="0" err="1"/>
              <a:t>Haggstrom</a:t>
            </a:r>
            <a:endParaRPr lang="en-GB" dirty="0"/>
          </a:p>
          <a:p>
            <a:pPr lvl="2"/>
            <a:r>
              <a:rPr lang="en-GB" dirty="0" err="1"/>
              <a:t>MoBrain</a:t>
            </a:r>
            <a:r>
              <a:rPr lang="en-GB" dirty="0"/>
              <a:t> – Alexandre </a:t>
            </a:r>
            <a:r>
              <a:rPr lang="en-GB" dirty="0" err="1"/>
              <a:t>Bonvin</a:t>
            </a:r>
            <a:endParaRPr lang="en-GB" dirty="0"/>
          </a:p>
          <a:p>
            <a:pPr lvl="2"/>
            <a:r>
              <a:rPr lang="en-GB" dirty="0"/>
              <a:t>EPOS – </a:t>
            </a:r>
            <a:r>
              <a:rPr lang="en-GB" dirty="0" err="1"/>
              <a:t>Mariusz</a:t>
            </a:r>
            <a:r>
              <a:rPr lang="en-GB" dirty="0"/>
              <a:t> </a:t>
            </a:r>
            <a:r>
              <a:rPr lang="en-GB" dirty="0" err="1"/>
              <a:t>Sterzel</a:t>
            </a:r>
            <a:endParaRPr lang="en-GB" dirty="0"/>
          </a:p>
          <a:p>
            <a:pPr lvl="2"/>
            <a:r>
              <a:rPr lang="en-GB" dirty="0"/>
              <a:t>DARIAH - </a:t>
            </a:r>
            <a:r>
              <a:rPr lang="en-GB" dirty="0" err="1"/>
              <a:t>Zorislav</a:t>
            </a:r>
            <a:r>
              <a:rPr lang="en-GB" dirty="0"/>
              <a:t> </a:t>
            </a:r>
            <a:r>
              <a:rPr lang="en-GB" dirty="0" err="1"/>
              <a:t>Sojat</a:t>
            </a:r>
            <a:endParaRPr lang="en-GB" dirty="0" smtClean="0"/>
          </a:p>
          <a:p>
            <a:r>
              <a:rPr lang="en-GB" dirty="0" smtClean="0"/>
              <a:t>Priorities for this week</a:t>
            </a:r>
          </a:p>
          <a:p>
            <a:r>
              <a:rPr lang="en-GB" dirty="0" smtClean="0"/>
              <a:t>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1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err="1" smtClean="0"/>
              <a:t>LifeWatch</a:t>
            </a:r>
            <a:endParaRPr lang="en-GB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LifeWatch</a:t>
            </a:r>
            <a:r>
              <a:rPr lang="es-ES" dirty="0"/>
              <a:t> </a:t>
            </a:r>
            <a:r>
              <a:rPr lang="es-ES" dirty="0" smtClean="0"/>
              <a:t>CC </a:t>
            </a:r>
            <a:r>
              <a:rPr lang="es-ES" dirty="0" err="1" smtClean="0"/>
              <a:t>will</a:t>
            </a:r>
            <a:r>
              <a:rPr lang="es-ES" dirty="0" smtClean="0"/>
              <a:t> capture </a:t>
            </a:r>
            <a:r>
              <a:rPr lang="es-ES" dirty="0"/>
              <a:t>and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requirements</a:t>
            </a:r>
            <a:r>
              <a:rPr lang="es-ES" dirty="0"/>
              <a:t> of </a:t>
            </a:r>
            <a:r>
              <a:rPr lang="es-ES" dirty="0" err="1"/>
              <a:t>Biodiversity</a:t>
            </a:r>
            <a:r>
              <a:rPr lang="es-ES" dirty="0"/>
              <a:t> and </a:t>
            </a:r>
            <a:r>
              <a:rPr lang="es-ES" dirty="0" err="1"/>
              <a:t>Ecosystems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communities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Cloud </a:t>
            </a:r>
            <a:r>
              <a:rPr lang="es-ES" dirty="0" err="1"/>
              <a:t>r</a:t>
            </a:r>
            <a:r>
              <a:rPr lang="es-ES" dirty="0" err="1" smtClean="0"/>
              <a:t>elated</a:t>
            </a:r>
            <a:r>
              <a:rPr lang="es-ES" dirty="0" smtClean="0"/>
              <a:t> </a:t>
            </a:r>
            <a:r>
              <a:rPr lang="es-ES" dirty="0" err="1"/>
              <a:t>o</a:t>
            </a:r>
            <a:r>
              <a:rPr lang="es-ES" dirty="0" err="1" smtClean="0"/>
              <a:t>bjectives</a:t>
            </a:r>
            <a:r>
              <a:rPr lang="es-ES" dirty="0" smtClean="0"/>
              <a:t>:</a:t>
            </a:r>
            <a:endParaRPr lang="es-ES" dirty="0"/>
          </a:p>
          <a:p>
            <a:pPr lvl="1"/>
            <a:r>
              <a:rPr lang="es-ES" dirty="0" smtClean="0"/>
              <a:t>Big data &amp; </a:t>
            </a:r>
            <a:r>
              <a:rPr lang="es-ES" dirty="0" err="1" smtClean="0"/>
              <a:t>Ecological</a:t>
            </a:r>
            <a:r>
              <a:rPr lang="es-ES" dirty="0" smtClean="0"/>
              <a:t> </a:t>
            </a:r>
            <a:r>
              <a:rPr lang="es-ES" dirty="0" err="1" smtClean="0"/>
              <a:t>Observatories</a:t>
            </a:r>
            <a:endParaRPr lang="es-ES" dirty="0" smtClean="0"/>
          </a:p>
          <a:p>
            <a:pPr lvl="2"/>
            <a:r>
              <a:rPr lang="es-ES" dirty="0" err="1" smtClean="0">
                <a:sym typeface="Wingdings"/>
              </a:rPr>
              <a:t>tools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for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managing</a:t>
            </a:r>
            <a:r>
              <a:rPr lang="es-ES" dirty="0" smtClean="0">
                <a:sym typeface="Wingdings"/>
              </a:rPr>
              <a:t> and </a:t>
            </a:r>
            <a:r>
              <a:rPr lang="es-ES" dirty="0" err="1" smtClean="0">
                <a:sym typeface="Wingdings"/>
              </a:rPr>
              <a:t>processing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the</a:t>
            </a:r>
            <a:r>
              <a:rPr lang="es-ES" dirty="0" smtClean="0">
                <a:sym typeface="Wingdings"/>
              </a:rPr>
              <a:t> data </a:t>
            </a:r>
            <a:r>
              <a:rPr lang="es-ES" dirty="0" err="1" smtClean="0">
                <a:sym typeface="Wingdings"/>
              </a:rPr>
              <a:t>from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observatories</a:t>
            </a:r>
            <a:r>
              <a:rPr lang="es-ES" dirty="0" smtClean="0">
                <a:sym typeface="Wingdings"/>
              </a:rPr>
              <a:t> </a:t>
            </a:r>
            <a:r>
              <a:rPr lang="es-ES" dirty="0" smtClean="0"/>
              <a:t>&amp; </a:t>
            </a:r>
            <a:r>
              <a:rPr lang="es-ES" dirty="0" err="1" smtClean="0"/>
              <a:t>simulations</a:t>
            </a:r>
            <a:r>
              <a:rPr lang="es-ES" dirty="0" smtClean="0"/>
              <a:t> (R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/>
              <a:t>W</a:t>
            </a:r>
            <a:r>
              <a:rPr lang="es-ES" dirty="0" err="1" smtClean="0"/>
              <a:t>orkflows</a:t>
            </a:r>
            <a:r>
              <a:rPr lang="es-ES" dirty="0" smtClean="0"/>
              <a:t> &amp; Virtual </a:t>
            </a:r>
            <a:r>
              <a:rPr lang="es-ES" dirty="0" err="1"/>
              <a:t>Labs</a:t>
            </a:r>
            <a:r>
              <a:rPr lang="es-ES" dirty="0"/>
              <a:t> </a:t>
            </a:r>
            <a:endParaRPr lang="es-ES" dirty="0" smtClean="0"/>
          </a:p>
          <a:p>
            <a:pPr lvl="2"/>
            <a:r>
              <a:rPr lang="es-ES" dirty="0" smtClean="0"/>
              <a:t>web </a:t>
            </a:r>
            <a:r>
              <a:rPr lang="es-ES" dirty="0" err="1" smtClean="0"/>
              <a:t>gateways</a:t>
            </a:r>
            <a:r>
              <a:rPr lang="es-ES" dirty="0" smtClean="0"/>
              <a:t>, </a:t>
            </a:r>
            <a:r>
              <a:rPr lang="es-ES" dirty="0" err="1" smtClean="0"/>
              <a:t>COMPSs</a:t>
            </a:r>
            <a:endParaRPr lang="es-ES" dirty="0" smtClean="0"/>
          </a:p>
          <a:p>
            <a:pPr lvl="1"/>
            <a:r>
              <a:rPr lang="es-ES" dirty="0" err="1" smtClean="0"/>
              <a:t>Citizen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endParaRPr lang="es-ES" dirty="0" smtClean="0"/>
          </a:p>
          <a:p>
            <a:pPr lvl="2"/>
            <a:r>
              <a:rPr lang="es-ES" dirty="0" err="1" smtClean="0">
                <a:sym typeface="Wingdings"/>
              </a:rPr>
              <a:t>receive</a:t>
            </a:r>
            <a:r>
              <a:rPr lang="es-ES" dirty="0" smtClean="0">
                <a:sym typeface="Wingdings"/>
              </a:rPr>
              <a:t> data </a:t>
            </a:r>
            <a:r>
              <a:rPr lang="es-ES" dirty="0" err="1" smtClean="0">
                <a:sym typeface="Wingdings"/>
              </a:rPr>
              <a:t>by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citizens</a:t>
            </a:r>
            <a:r>
              <a:rPr lang="es-ES" dirty="0" smtClean="0">
                <a:sym typeface="Wingdings"/>
              </a:rPr>
              <a:t>, </a:t>
            </a:r>
            <a:r>
              <a:rPr lang="es-ES" dirty="0" err="1" smtClean="0">
                <a:sym typeface="Wingdings"/>
              </a:rPr>
              <a:t>analyze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these</a:t>
            </a:r>
            <a:r>
              <a:rPr lang="es-ES" dirty="0" smtClean="0">
                <a:sym typeface="Wingdings"/>
              </a:rPr>
              <a:t> data</a:t>
            </a:r>
          </a:p>
          <a:p>
            <a:pPr lvl="2"/>
            <a:r>
              <a:rPr lang="es-ES" dirty="0" smtClean="0">
                <a:sym typeface="Wingdings"/>
              </a:rPr>
              <a:t>open data </a:t>
            </a:r>
            <a:r>
              <a:rPr lang="es-ES" dirty="0" err="1" smtClean="0">
                <a:sym typeface="Wingdings"/>
              </a:rPr>
              <a:t>access</a:t>
            </a:r>
            <a:r>
              <a:rPr lang="es-ES" dirty="0" smtClean="0">
                <a:sym typeface="Wingdings"/>
              </a:rPr>
              <a:t>?</a:t>
            </a:r>
            <a:endParaRPr lang="es-ES" dirty="0"/>
          </a:p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EISCAT_3D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N</a:t>
            </a:r>
            <a:r>
              <a:rPr lang="es-ES" dirty="0" err="1" smtClean="0"/>
              <a:t>ext</a:t>
            </a:r>
            <a:r>
              <a:rPr lang="es-ES" dirty="0" smtClean="0"/>
              <a:t> </a:t>
            </a:r>
            <a:r>
              <a:rPr lang="es-ES" dirty="0" err="1"/>
              <a:t>generation</a:t>
            </a:r>
            <a:r>
              <a:rPr lang="es-ES" dirty="0"/>
              <a:t> </a:t>
            </a:r>
            <a:r>
              <a:rPr lang="es-ES" dirty="0" err="1"/>
              <a:t>incoherent</a:t>
            </a:r>
            <a:r>
              <a:rPr lang="es-ES" dirty="0"/>
              <a:t> </a:t>
            </a:r>
            <a:r>
              <a:rPr lang="es-ES" dirty="0" err="1"/>
              <a:t>scatter</a:t>
            </a:r>
            <a:r>
              <a:rPr lang="es-ES" dirty="0"/>
              <a:t> radar </a:t>
            </a:r>
            <a:r>
              <a:rPr lang="es-ES" dirty="0" err="1" smtClean="0"/>
              <a:t>system</a:t>
            </a:r>
            <a:endParaRPr lang="es-ES" dirty="0" smtClean="0"/>
          </a:p>
          <a:p>
            <a:r>
              <a:rPr lang="es-ES" dirty="0" smtClean="0"/>
              <a:t>Cloud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/>
              <a:t>:</a:t>
            </a:r>
          </a:p>
          <a:p>
            <a:pPr lvl="1"/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EISCAT portal</a:t>
            </a:r>
          </a:p>
          <a:p>
            <a:pPr lvl="2"/>
            <a:r>
              <a:rPr lang="es-ES" dirty="0" err="1" smtClean="0">
                <a:sym typeface="Wingdings"/>
              </a:rPr>
              <a:t>access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to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the</a:t>
            </a:r>
            <a:r>
              <a:rPr lang="es-ES" dirty="0" smtClean="0">
                <a:sym typeface="Wingdings"/>
              </a:rPr>
              <a:t> data archives</a:t>
            </a:r>
          </a:p>
          <a:p>
            <a:pPr lvl="1"/>
            <a:r>
              <a:rPr lang="es-ES" dirty="0" smtClean="0">
                <a:sym typeface="Wingdings"/>
              </a:rPr>
              <a:t>Basic </a:t>
            </a:r>
            <a:r>
              <a:rPr lang="es-ES" dirty="0" err="1" smtClean="0">
                <a:sym typeface="Wingdings"/>
              </a:rPr>
              <a:t>reanalysis</a:t>
            </a:r>
            <a:r>
              <a:rPr lang="es-ES" dirty="0" smtClean="0">
                <a:sym typeface="Wingdings"/>
              </a:rPr>
              <a:t> in </a:t>
            </a:r>
            <a:r>
              <a:rPr lang="es-ES" dirty="0" err="1" smtClean="0">
                <a:sym typeface="Wingdings"/>
              </a:rPr>
              <a:t>the</a:t>
            </a:r>
            <a:r>
              <a:rPr lang="es-ES" dirty="0" smtClean="0">
                <a:sym typeface="Wingdings"/>
              </a:rPr>
              <a:t> portal</a:t>
            </a:r>
          </a:p>
          <a:p>
            <a:pPr lvl="2"/>
            <a:r>
              <a:rPr lang="es-ES" dirty="0" err="1" smtClean="0">
                <a:sym typeface="Wingdings"/>
              </a:rPr>
              <a:t>processing</a:t>
            </a:r>
            <a:r>
              <a:rPr lang="es-ES" dirty="0" smtClean="0">
                <a:sym typeface="Wingdings"/>
              </a:rPr>
              <a:t> of (</a:t>
            </a:r>
            <a:r>
              <a:rPr lang="es-ES" dirty="0" err="1" smtClean="0">
                <a:sym typeface="Wingdings"/>
              </a:rPr>
              <a:t>big</a:t>
            </a:r>
            <a:r>
              <a:rPr lang="es-ES" dirty="0" smtClean="0">
                <a:sym typeface="Wingdings"/>
              </a:rPr>
              <a:t>?) data </a:t>
            </a:r>
            <a:endParaRPr lang="es-ES" dirty="0"/>
          </a:p>
          <a:p>
            <a:endParaRPr lang="es-ES" dirty="0"/>
          </a:p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EPOS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/>
              <a:t>D</a:t>
            </a:r>
            <a:r>
              <a:rPr lang="es-ES" dirty="0" err="1" smtClean="0"/>
              <a:t>esign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use of </a:t>
            </a:r>
            <a:r>
              <a:rPr lang="es-ES" dirty="0" err="1"/>
              <a:t>grid</a:t>
            </a:r>
            <a:r>
              <a:rPr lang="es-ES" dirty="0"/>
              <a:t> and </a:t>
            </a:r>
            <a:r>
              <a:rPr lang="es-ES" dirty="0" err="1"/>
              <a:t>cloud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integrated</a:t>
            </a:r>
            <a:r>
              <a:rPr lang="es-ES" dirty="0"/>
              <a:t> </a:t>
            </a:r>
            <a:r>
              <a:rPr lang="es-ES" dirty="0" err="1"/>
              <a:t>solid</a:t>
            </a:r>
            <a:r>
              <a:rPr lang="es-ES" dirty="0"/>
              <a:t> </a:t>
            </a:r>
            <a:r>
              <a:rPr lang="es-ES" dirty="0" err="1"/>
              <a:t>Earth</a:t>
            </a:r>
            <a:r>
              <a:rPr lang="es-ES" dirty="0"/>
              <a:t> </a:t>
            </a:r>
            <a:r>
              <a:rPr lang="es-ES" dirty="0" err="1"/>
              <a:t>Sciences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as </a:t>
            </a:r>
            <a:r>
              <a:rPr lang="es-ES" dirty="0" err="1"/>
              <a:t>part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Plate</a:t>
            </a:r>
            <a:r>
              <a:rPr lang="es-ES" dirty="0"/>
              <a:t> </a:t>
            </a:r>
            <a:r>
              <a:rPr lang="es-ES" dirty="0" err="1"/>
              <a:t>Observing</a:t>
            </a:r>
            <a:r>
              <a:rPr lang="es-ES" dirty="0"/>
              <a:t> </a:t>
            </a:r>
            <a:r>
              <a:rPr lang="es-ES" dirty="0" err="1"/>
              <a:t>System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smtClean="0"/>
              <a:t>Cloud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/>
              <a:t>I</a:t>
            </a:r>
            <a:r>
              <a:rPr lang="es-ES" dirty="0" err="1" smtClean="0"/>
              <a:t>dentify</a:t>
            </a:r>
            <a:r>
              <a:rPr lang="es-ES" dirty="0" smtClean="0"/>
              <a:t> </a:t>
            </a:r>
            <a:r>
              <a:rPr lang="es-ES" dirty="0"/>
              <a:t>and </a:t>
            </a:r>
            <a:r>
              <a:rPr lang="es-ES" dirty="0" err="1"/>
              <a:t>validate</a:t>
            </a:r>
            <a:r>
              <a:rPr lang="es-ES" dirty="0"/>
              <a:t> </a:t>
            </a:r>
            <a:r>
              <a:rPr lang="es-ES" dirty="0" err="1"/>
              <a:t>authentication</a:t>
            </a:r>
            <a:r>
              <a:rPr lang="es-ES" dirty="0"/>
              <a:t> and </a:t>
            </a:r>
            <a:r>
              <a:rPr lang="es-ES" dirty="0" err="1"/>
              <a:t>authorisation</a:t>
            </a:r>
            <a:r>
              <a:rPr lang="es-ES" dirty="0"/>
              <a:t> </a:t>
            </a:r>
            <a:r>
              <a:rPr lang="es-ES" dirty="0" err="1" smtClean="0"/>
              <a:t>services</a:t>
            </a:r>
            <a:r>
              <a:rPr lang="es-ES" dirty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EPOS</a:t>
            </a:r>
          </a:p>
          <a:p>
            <a:pPr lvl="1"/>
            <a:r>
              <a:rPr lang="es-ES" dirty="0"/>
              <a:t>T</a:t>
            </a:r>
            <a:r>
              <a:rPr lang="es-ES" dirty="0" smtClean="0"/>
              <a:t>est </a:t>
            </a:r>
            <a:r>
              <a:rPr lang="es-ES" dirty="0" err="1"/>
              <a:t>cloud</a:t>
            </a:r>
            <a:r>
              <a:rPr lang="es-ES" dirty="0"/>
              <a:t> </a:t>
            </a:r>
            <a:r>
              <a:rPr lang="es-ES" dirty="0" err="1"/>
              <a:t>resources</a:t>
            </a:r>
            <a:r>
              <a:rPr lang="es-ES" dirty="0"/>
              <a:t> and </a:t>
            </a:r>
            <a:r>
              <a:rPr lang="es-ES" dirty="0" err="1"/>
              <a:t>usage</a:t>
            </a:r>
            <a:r>
              <a:rPr lang="es-ES" dirty="0"/>
              <a:t> </a:t>
            </a:r>
            <a:r>
              <a:rPr lang="es-ES" dirty="0" err="1" smtClean="0"/>
              <a:t>models</a:t>
            </a:r>
            <a:endParaRPr lang="es-ES" dirty="0"/>
          </a:p>
          <a:p>
            <a:pPr lvl="2"/>
            <a:r>
              <a:rPr lang="es-ES" dirty="0" smtClean="0"/>
              <a:t>compute/data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applications</a:t>
            </a:r>
            <a:endParaRPr lang="es-ES" dirty="0" smtClean="0"/>
          </a:p>
          <a:p>
            <a:pPr lvl="2"/>
            <a:r>
              <a:rPr lang="es-ES" dirty="0" err="1" smtClean="0"/>
              <a:t>hosting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 </a:t>
            </a:r>
          </a:p>
          <a:p>
            <a:pPr lvl="1"/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gateway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smtClean="0">
                <a:sym typeface="Wingdings"/>
              </a:rPr>
              <a:t>no </a:t>
            </a:r>
            <a:r>
              <a:rPr lang="es-ES" dirty="0" err="1" smtClean="0">
                <a:sym typeface="Wingdings"/>
              </a:rPr>
              <a:t>specific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platform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yet</a:t>
            </a:r>
            <a:r>
              <a:rPr lang="es-ES" dirty="0" smtClean="0">
                <a:sym typeface="Wingdings"/>
              </a:rPr>
              <a:t>)</a:t>
            </a:r>
            <a:endParaRPr lang="es-ES" dirty="0"/>
          </a:p>
          <a:p>
            <a:endParaRPr lang="es-ES" dirty="0"/>
          </a:p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Disaster Mitigation</a:t>
            </a:r>
            <a:endParaRPr lang="en-GB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C</a:t>
            </a:r>
            <a:r>
              <a:rPr lang="es-ES" dirty="0" err="1" smtClean="0"/>
              <a:t>ustomised</a:t>
            </a:r>
            <a:r>
              <a:rPr lang="es-ES" dirty="0" smtClean="0"/>
              <a:t> </a:t>
            </a:r>
            <a:r>
              <a:rPr lang="es-ES" dirty="0"/>
              <a:t>IT </a:t>
            </a:r>
            <a:r>
              <a:rPr lang="es-ES" dirty="0" err="1"/>
              <a:t>services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climate</a:t>
            </a:r>
            <a:r>
              <a:rPr lang="es-ES" dirty="0"/>
              <a:t> and </a:t>
            </a:r>
            <a:r>
              <a:rPr lang="es-ES" dirty="0" err="1"/>
              <a:t>disaster</a:t>
            </a:r>
            <a:r>
              <a:rPr lang="es-ES" dirty="0"/>
              <a:t> </a:t>
            </a:r>
            <a:r>
              <a:rPr lang="es-ES" dirty="0" err="1"/>
              <a:t>mitigation</a:t>
            </a:r>
            <a:r>
              <a:rPr lang="es-ES" dirty="0"/>
              <a:t> </a:t>
            </a:r>
            <a:r>
              <a:rPr lang="es-ES" dirty="0" err="1" smtClean="0"/>
              <a:t>researchers</a:t>
            </a:r>
            <a:endParaRPr lang="es-ES" dirty="0" smtClean="0"/>
          </a:p>
          <a:p>
            <a:r>
              <a:rPr lang="es-ES" dirty="0" smtClean="0"/>
              <a:t>Cloud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 smtClean="0"/>
              <a:t>:</a:t>
            </a:r>
          </a:p>
          <a:p>
            <a:pPr lvl="1"/>
            <a:r>
              <a:rPr lang="es-ES" dirty="0"/>
              <a:t>web </a:t>
            </a:r>
            <a:r>
              <a:rPr lang="es-ES" dirty="0" err="1"/>
              <a:t>portals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tsunami wave </a:t>
            </a:r>
            <a:r>
              <a:rPr lang="es-ES" dirty="0" err="1"/>
              <a:t>propagation</a:t>
            </a:r>
            <a:r>
              <a:rPr lang="es-ES" dirty="0"/>
              <a:t> </a:t>
            </a:r>
            <a:r>
              <a:rPr lang="es-ES" dirty="0" err="1"/>
              <a:t>simulations</a:t>
            </a:r>
            <a:r>
              <a:rPr lang="es-ES" dirty="0"/>
              <a:t> and </a:t>
            </a:r>
            <a:r>
              <a:rPr lang="es-ES" dirty="0" err="1"/>
              <a:t>for</a:t>
            </a:r>
            <a:r>
              <a:rPr lang="es-ES" dirty="0"/>
              <a:t> WRF-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weather</a:t>
            </a:r>
            <a:r>
              <a:rPr lang="es-ES" dirty="0"/>
              <a:t> </a:t>
            </a:r>
            <a:r>
              <a:rPr lang="es-ES" dirty="0" err="1" smtClean="0"/>
              <a:t>simulation</a:t>
            </a:r>
            <a:endParaRPr lang="es-ES" dirty="0" smtClean="0"/>
          </a:p>
          <a:p>
            <a:pPr lvl="1"/>
            <a:r>
              <a:rPr lang="es-ES" dirty="0" err="1" smtClean="0"/>
              <a:t>Application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simulation</a:t>
            </a:r>
            <a:r>
              <a:rPr lang="es-ES" dirty="0"/>
              <a:t> </a:t>
            </a:r>
            <a:r>
              <a:rPr lang="es-ES" dirty="0" err="1"/>
              <a:t>portals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scientific</a:t>
            </a:r>
            <a:r>
              <a:rPr lang="es-ES" dirty="0"/>
              <a:t> </a:t>
            </a:r>
            <a:r>
              <a:rPr lang="es-ES" dirty="0" err="1"/>
              <a:t>scenario</a:t>
            </a:r>
            <a:r>
              <a:rPr lang="es-ES" dirty="0"/>
              <a:t> in </a:t>
            </a:r>
            <a:r>
              <a:rPr lang="es-ES" dirty="0" err="1"/>
              <a:t>disaster</a:t>
            </a:r>
            <a:r>
              <a:rPr lang="es-ES" dirty="0"/>
              <a:t> </a:t>
            </a:r>
            <a:r>
              <a:rPr lang="es-ES" dirty="0" err="1" smtClean="0"/>
              <a:t>mitigation</a:t>
            </a:r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Distributed Competence Centre</a:t>
            </a:r>
            <a:endParaRPr lang="en-GB" dirty="0"/>
          </a:p>
        </p:txBody>
      </p:sp>
      <p:sp>
        <p:nvSpPr>
          <p:cNvPr id="5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1079450"/>
          </a:xfrm>
        </p:spPr>
        <p:txBody>
          <a:bodyPr/>
          <a:lstStyle/>
          <a:p>
            <a:r>
              <a:rPr lang="en-GB" dirty="0">
                <a:solidFill>
                  <a:srgbClr val="4F81BD"/>
                </a:solidFill>
              </a:rPr>
              <a:t>European Open Knowledge Hub: a</a:t>
            </a:r>
            <a:r>
              <a:rPr lang="en-US" dirty="0"/>
              <a:t> </a:t>
            </a:r>
            <a:r>
              <a:rPr lang="en-US" i="1" dirty="0"/>
              <a:t>coordinated</a:t>
            </a:r>
            <a:r>
              <a:rPr lang="en-US" dirty="0"/>
              <a:t> </a:t>
            </a:r>
            <a:r>
              <a:rPr lang="en-US" dirty="0">
                <a:solidFill>
                  <a:srgbClr val="4F81BD"/>
                </a:solidFill>
              </a:rPr>
              <a:t>network of competence </a:t>
            </a:r>
            <a:r>
              <a:rPr lang="en-US" dirty="0" err="1">
                <a:solidFill>
                  <a:srgbClr val="4F81BD"/>
                </a:solidFill>
              </a:rPr>
              <a:t>centres</a:t>
            </a:r>
            <a:endParaRPr lang="en-GB" dirty="0">
              <a:solidFill>
                <a:srgbClr val="4F81BD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7544" y="2359421"/>
            <a:ext cx="5328592" cy="430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Sustained </a:t>
            </a:r>
            <a:r>
              <a:rPr lang="en-US" sz="1800" dirty="0"/>
              <a:t>by multiple </a:t>
            </a:r>
            <a:r>
              <a:rPr lang="en-US" sz="1800" dirty="0" smtClean="0"/>
              <a:t>stakeholders</a:t>
            </a:r>
            <a:endParaRPr lang="en-US" sz="1800" dirty="0"/>
          </a:p>
          <a:p>
            <a:pPr lvl="1"/>
            <a:r>
              <a:rPr lang="en-US" sz="1400" dirty="0"/>
              <a:t>e-</a:t>
            </a:r>
            <a:r>
              <a:rPr lang="en-US" sz="1400" dirty="0" smtClean="0"/>
              <a:t>Infrastructures, RIs, Virtual </a:t>
            </a:r>
            <a:r>
              <a:rPr lang="en-US" sz="1400" dirty="0"/>
              <a:t>Research </a:t>
            </a:r>
            <a:r>
              <a:rPr lang="en-US" sz="1400" dirty="0" smtClean="0"/>
              <a:t>Communities, Data </a:t>
            </a:r>
            <a:r>
              <a:rPr lang="en-US" sz="1400" dirty="0"/>
              <a:t>Providers </a:t>
            </a:r>
            <a:r>
              <a:rPr lang="en-US" sz="1400" dirty="0" smtClean="0"/>
              <a:t>…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GB" sz="1800" dirty="0" smtClean="0">
                <a:solidFill>
                  <a:srgbClr val="000000"/>
                </a:solidFill>
              </a:rPr>
              <a:t>Offering </a:t>
            </a:r>
            <a:r>
              <a:rPr lang="en-GB" sz="1800" dirty="0">
                <a:solidFill>
                  <a:srgbClr val="000000"/>
                </a:solidFill>
              </a:rPr>
              <a:t>federated scientific software, applications, tools, knowledge and expertise</a:t>
            </a:r>
          </a:p>
          <a:p>
            <a:pPr lvl="1"/>
            <a:r>
              <a:rPr lang="en-GB" sz="1400" dirty="0" smtClean="0"/>
              <a:t>Scientific software is open, documented, discoverable, supported</a:t>
            </a:r>
          </a:p>
          <a:p>
            <a:pPr lvl="1"/>
            <a:r>
              <a:rPr lang="en-GB" sz="1400" dirty="0" smtClean="0"/>
              <a:t>Open </a:t>
            </a:r>
            <a:r>
              <a:rPr lang="en-GB" sz="1400" dirty="0" smtClean="0">
                <a:solidFill>
                  <a:srgbClr val="000000"/>
                </a:solidFill>
              </a:rPr>
              <a:t>source publications + datasets + scientific software (r</a:t>
            </a:r>
            <a:r>
              <a:rPr lang="en-US" sz="1400" dirty="0" err="1" smtClean="0">
                <a:solidFill>
                  <a:srgbClr val="000000"/>
                </a:solidFill>
              </a:rPr>
              <a:t>epeatability</a:t>
            </a:r>
            <a:r>
              <a:rPr lang="en-US" sz="1400" dirty="0" smtClean="0">
                <a:solidFill>
                  <a:srgbClr val="000000"/>
                </a:solidFill>
              </a:rPr>
              <a:t> of science)</a:t>
            </a:r>
          </a:p>
          <a:p>
            <a:pPr lvl="1"/>
            <a:r>
              <a:rPr lang="en-GB" sz="1400" dirty="0" smtClean="0">
                <a:solidFill>
                  <a:srgbClr val="000000"/>
                </a:solidFill>
              </a:rPr>
              <a:t>Knowledge and expertise from a network of European training and education centres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</a:rPr>
              <a:t>Different capabilities (HTC, HPC, cloud, open research data, tools, applications, software…)</a:t>
            </a:r>
            <a:endParaRPr lang="en-US" sz="1800" dirty="0" smtClean="0"/>
          </a:p>
          <a:p>
            <a:pPr lvl="1"/>
            <a:endParaRPr lang="en-GB" sz="1400" dirty="0" smtClean="0"/>
          </a:p>
          <a:p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597800"/>
              </p:ext>
            </p:extLst>
          </p:nvPr>
        </p:nvGraphicFramePr>
        <p:xfrm>
          <a:off x="5148064" y="1916832"/>
          <a:ext cx="4270930" cy="4238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7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global Distributed Competence Centre - Actors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Distributed Competence Centre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9987813"/>
              </p:ext>
            </p:extLst>
          </p:nvPr>
        </p:nvGraphicFramePr>
        <p:xfrm>
          <a:off x="1524000" y="1397000"/>
          <a:ext cx="679241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7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443" y="188640"/>
            <a:ext cx="7901037" cy="850106"/>
          </a:xfrm>
        </p:spPr>
        <p:txBody>
          <a:bodyPr>
            <a:noAutofit/>
          </a:bodyPr>
          <a:lstStyle/>
          <a:p>
            <a:r>
              <a:rPr lang="en-GB" sz="2000" dirty="0" smtClean="0"/>
              <a:t>Engaging with New communities - EGI </a:t>
            </a:r>
            <a:r>
              <a:rPr lang="en-GB" sz="2000" dirty="0" smtClean="0"/>
              <a:t>Engagement Strategy</a:t>
            </a:r>
            <a:br>
              <a:rPr lang="en-GB" sz="2000" dirty="0" smtClean="0"/>
            </a:br>
            <a:r>
              <a:rPr lang="en-GB" sz="2000" dirty="0" smtClean="0">
                <a:hlinkClick r:id="rId3"/>
              </a:rPr>
              <a:t>http://go.egi.eu/engagementstrategy</a:t>
            </a:r>
            <a:r>
              <a:rPr lang="en-GB" sz="2000" dirty="0" smtClean="0"/>
              <a:t> </a:t>
            </a:r>
            <a:endParaRPr lang="en-GB" sz="3600" dirty="0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2" name="Flowchart: Process 11"/>
          <p:cNvSpPr/>
          <p:nvPr/>
        </p:nvSpPr>
        <p:spPr bwMode="auto">
          <a:xfrm>
            <a:off x="7092280" y="4691742"/>
            <a:ext cx="1506420" cy="781031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Excellent science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1630572" y="3381591"/>
            <a:ext cx="7333916" cy="7481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1475656" y="2069262"/>
            <a:ext cx="1729792" cy="1629168"/>
          </a:xfrm>
          <a:prstGeom prst="downArrowCallout">
            <a:avLst>
              <a:gd name="adj1" fmla="val 23980"/>
              <a:gd name="adj2" fmla="val 25825"/>
              <a:gd name="adj3" fmla="val 25000"/>
              <a:gd name="adj4" fmla="val 67411"/>
            </a:avLst>
          </a:prstGeom>
          <a:solidFill>
            <a:srgbClr val="FFFCC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Events and communication</a:t>
            </a:r>
          </a:p>
        </p:txBody>
      </p:sp>
      <p:sp>
        <p:nvSpPr>
          <p:cNvPr id="8" name="Down Arrow Callout 7"/>
          <p:cNvSpPr/>
          <p:nvPr/>
        </p:nvSpPr>
        <p:spPr bwMode="auto">
          <a:xfrm>
            <a:off x="4214292" y="2089978"/>
            <a:ext cx="1653852" cy="166064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5021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Consultancy and support</a:t>
            </a:r>
            <a:endParaRPr lang="en-GB" sz="1600" b="1" dirty="0" smtClean="0">
              <a:latin typeface="Arial" charset="0"/>
            </a:endParaRPr>
          </a:p>
        </p:txBody>
      </p:sp>
      <p:sp>
        <p:nvSpPr>
          <p:cNvPr id="9" name="Striped Right Arrow 8"/>
          <p:cNvSpPr/>
          <p:nvPr/>
        </p:nvSpPr>
        <p:spPr bwMode="auto">
          <a:xfrm rot="5400000">
            <a:off x="2098386" y="3817104"/>
            <a:ext cx="907622" cy="727237"/>
          </a:xfrm>
          <a:prstGeom prst="stripedRightArrow">
            <a:avLst/>
          </a:prstGeom>
          <a:solidFill>
            <a:srgbClr val="EBF68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triped Right Arrow 10"/>
          <p:cNvSpPr/>
          <p:nvPr/>
        </p:nvSpPr>
        <p:spPr bwMode="auto">
          <a:xfrm rot="5400000">
            <a:off x="7433476" y="3855773"/>
            <a:ext cx="907622" cy="727237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Down Arrow Callout 35"/>
          <p:cNvSpPr/>
          <p:nvPr/>
        </p:nvSpPr>
        <p:spPr bwMode="auto">
          <a:xfrm>
            <a:off x="6808652" y="2089978"/>
            <a:ext cx="1723788" cy="166064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5522"/>
            </a:avLst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Virtual Teams 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en-GB" sz="1600" b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Competence Centres</a:t>
            </a:r>
            <a:endParaRPr lang="en-GB" sz="1600" b="1" dirty="0" smtClean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9672" y="1630244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Outreach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67944" y="1260912"/>
            <a:ext cx="19976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Technical</a:t>
            </a:r>
            <a:br>
              <a:rPr lang="en-GB" sz="2400" b="1" dirty="0" smtClean="0"/>
            </a:br>
            <a:r>
              <a:rPr lang="en-GB" sz="2400" b="1" dirty="0" smtClean="0"/>
              <a:t>engagement</a:t>
            </a:r>
            <a:endParaRPr lang="en-GB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15397" y="1625572"/>
            <a:ext cx="1895659" cy="394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Implementation</a:t>
            </a:r>
            <a:endParaRPr lang="en-GB" sz="2400" b="1" dirty="0"/>
          </a:p>
        </p:txBody>
      </p:sp>
      <p:sp>
        <p:nvSpPr>
          <p:cNvPr id="22" name="Striped Right Arrow 21"/>
          <p:cNvSpPr/>
          <p:nvPr/>
        </p:nvSpPr>
        <p:spPr bwMode="auto">
          <a:xfrm rot="5400000">
            <a:off x="4769840" y="3881631"/>
            <a:ext cx="907622" cy="727237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520" y="4634534"/>
            <a:ext cx="785365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Outcome</a:t>
            </a:r>
            <a:endParaRPr lang="en-GB" sz="1600" i="1" dirty="0"/>
          </a:p>
        </p:txBody>
      </p:sp>
      <p:sp>
        <p:nvSpPr>
          <p:cNvPr id="21" name="Flowchart: Process 20"/>
          <p:cNvSpPr/>
          <p:nvPr/>
        </p:nvSpPr>
        <p:spPr bwMode="auto">
          <a:xfrm>
            <a:off x="5244231" y="4706542"/>
            <a:ext cx="1199977" cy="78103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charset="0"/>
              </a:rPr>
              <a:t>Joint activity plan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1769436" y="4691742"/>
            <a:ext cx="1506420" cy="781031"/>
          </a:xfrm>
          <a:prstGeom prst="flowChartProcess">
            <a:avLst/>
          </a:prstGeom>
          <a:solidFill>
            <a:srgbClr val="EBF68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Awareness and interest in EGI</a:t>
            </a:r>
          </a:p>
        </p:txBody>
      </p:sp>
      <p:cxnSp>
        <p:nvCxnSpPr>
          <p:cNvPr id="30" name="Elbow Connector 29"/>
          <p:cNvCxnSpPr>
            <a:stCxn id="12" idx="2"/>
            <a:endCxn id="7" idx="1"/>
          </p:cNvCxnSpPr>
          <p:nvPr/>
        </p:nvCxnSpPr>
        <p:spPr>
          <a:xfrm rot="5400000" flipH="1">
            <a:off x="3233377" y="860660"/>
            <a:ext cx="2854392" cy="6369834"/>
          </a:xfrm>
          <a:prstGeom prst="bentConnector4">
            <a:avLst>
              <a:gd name="adj1" fmla="val -8009"/>
              <a:gd name="adj2" fmla="val 103589"/>
            </a:avLst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19078" y="5713511"/>
            <a:ext cx="4289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Success cases, tools, champions</a:t>
            </a:r>
            <a:r>
              <a:rPr lang="en-GB" sz="1400" i="1" dirty="0"/>
              <a:t>, etc</a:t>
            </a:r>
            <a:r>
              <a:rPr lang="en-GB" sz="1400" i="1" dirty="0" smtClean="0"/>
              <a:t>.</a:t>
            </a:r>
            <a:endParaRPr lang="en-GB" sz="1400" i="1" dirty="0"/>
          </a:p>
        </p:txBody>
      </p:sp>
      <p:sp>
        <p:nvSpPr>
          <p:cNvPr id="31" name="Flowchart: Process 30"/>
          <p:cNvSpPr/>
          <p:nvPr/>
        </p:nvSpPr>
        <p:spPr bwMode="auto">
          <a:xfrm>
            <a:off x="4020095" y="4706542"/>
            <a:ext cx="1199977" cy="78103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charset="0"/>
              </a:rPr>
              <a:t>Existing solutions</a:t>
            </a:r>
            <a:endParaRPr kumimoji="0" lang="en-GB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 rot="5400000">
            <a:off x="338157" y="2867565"/>
            <a:ext cx="1306572" cy="1832521"/>
          </a:xfrm>
          <a:prstGeom prst="triangle">
            <a:avLst>
              <a:gd name="adj" fmla="val 50001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5" name="Elbow Connector 24"/>
          <p:cNvCxnSpPr>
            <a:stCxn id="12" idx="2"/>
            <a:endCxn id="8" idx="1"/>
          </p:cNvCxnSpPr>
          <p:nvPr/>
        </p:nvCxnSpPr>
        <p:spPr>
          <a:xfrm rot="5400000" flipH="1">
            <a:off x="4608435" y="2235719"/>
            <a:ext cx="2842911" cy="3631198"/>
          </a:xfrm>
          <a:prstGeom prst="bentConnector4">
            <a:avLst>
              <a:gd name="adj1" fmla="val -8041"/>
              <a:gd name="adj2" fmla="val 114307"/>
            </a:avLst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 descr="data:image/jpeg;base64,/9j/4AAQSkZJRgABAQAAAQABAAD/2wCEAAkGBxQTEhUUEhMWFRQWFxsYFxUUFyEeFhoYIxkWHhkaHyAYHSggJBsnHSEYIjMhJik3Li4uFx8zODMsOigtLywBCgoKDg0OGxAQGy8mICQvNCwsLCw3LDYsLCwsLi80LCwsLS8vLCw0LCwsLCwsLCwsLCwsLCwsLCwsLCwsLCwsLP/AABEIAGIAoAMBEQACEQEDEQH/xAAbAAEAAQUBAAAAAAAAAAAAAAAAAwECBAYHBf/EAEUQAAEDAQQEBw4DBgcAAAAAAAEAAgMRBAUSIRMxQVEGByJhcZGxFDI0QlJTcoGSobLB0dIjguEzc3Sis/AIFhdik9Px/8QAGgEBAAMBAQEAAAAAAAAAAAAAAAECAwUEBv/EADURAAIBAgQCBwYGAwEAAAAAAAABAgMRBBIhMQVREzJBcYGhsRQiNDXB8DNSYZHR4SNC8RX/2gAMAwEAAhEDEQA/AO4oAgCAIC17gAScgNaAiE7jqY6nPQdpVrLmRcuZI4nNhHPUfJRZApJK4OoGEjLlVHzNVjKclKyjdc9DWMYtXcvDUvkcRqbX1j5rZGZZpXebPWPqllzIGld5s9Y+qWXMDSu82esfVLLmBpXebPWPqllzA0rvNnrH1Sy5gaV3mz1j6pZcwNK7zZ6x9UsuYLo3k6209Y+SNEkigBAEAJQGN3YNYa4t8oDLp30VspFzIa4EVGYKqSVQGPbdQ9JvaFaJDJJ5cNKCpJoAoSuSUjL65hoHMST2I7AtkdJi5LWluVSXEHnyw/NYydXN7qVu/X0NIqnl1bv3f2SSF3igHpNOwFbK3aZkeKTyWe0ftTQjUYpPJZ7R+1NBqMUnks9o/amg1GKTyWe0ftTQajFJ5LPaP2poNRik8lntH7U0GoxSeSz2j9qaDUYpPJZ7R+1NBqXML65htOYmvYmhJKoAQENsYSxwGsj+wpi7MhlrbWzDXEBzHWOam9TldxcrYmkMFRTWabgSSAktwidVJMe2ah6Te0K0SGJu/Z+bsRbMGQqkniXlfD47QyIBuFxbUkGuZodq4+L4jUo4qNGKVnbzZ0cPg4VKEqjbur+SPbXYOcEAQBAEAQBAEAQBAEAQBAY7mDSg0FcJ7Wq3+pHaZCqSEBj2zUPSb2hWiQys3fs/N2ItmCdVJNTv3w2Lpj+JfL8S+Y0++PqdzB/CT8fQ2xfUHDCAIAgCAIAgCAIAgCAIAgIHftR6Du1qt/qR2k6qSEBBbBkPSb2hWiQxN37PzdiLZgnVSTU798Ni6Y/iXy/EvmNPvj6ncwfwk/H0NsX1BwwgOc8b/Cy1WEWcWajGyY8cpbizbgwtFchWpPPTLUV0MBh6dW+fs7DKpJx2Nm4B3tLarDDNO3DI4GtBQOoSA4DYCM/WvNiacadVxjsXg7q7PE41OGU93NgNnZE4yl4dpWuNMIaRTC9u9b4LDQrt5r6citSbjsbjdVpMkEUjqBz42PIGqpaCaV2LxzWWTRdbGUqkhAEAQBAEAQGPOcLmuPe0IJ3VoQejJWWqsQXd1M8tvtBRlfIXPO4S8I4LDFpbQ/CDk1oze87mjb8lpRozqyyxQlJJXZzCfjetkrj3HYQWDymySO9eioB0VK6a4dSiv8k/Repj0sn1Ue1wM4z3Wq0Ns1osjmSu1OjBIG8ua4YmjnzWOIwKpwzwldFo1LuzR0xc01NTv3w2Lpj+JfL8S+Y0++PqdzB/CT8fQ2xfUHDCA8Dhnwhs1jha+1tL43vwABgdysLnajzArfD0Z1ZWhuVk0lqejZbyY6zNtDQRGY9IBTPDhrq302LNwanle+xN9LnDONXhnZ7xZZxZ8f4ZeXY2074NAp1FdvA4adByz9p56s1LY6DwN4xrJN3NZGaTSljY82cnE1meddWRXgxGCqRzVHsaxqJ6G73jb44I3SzPDI2irnOOQ/XmXihCU3litTRuxy28ON+WSQsu+xOlp4zw5zj+SMEgdJ9S6cOHRir1ZW++bMXVv1ULv44JI5Ay8LE6GvjMDmuH5JACR0H1JPh0ZK9KV/vmgqtusjqV3W+OeNssL2vjcKtc05H9eZcycJQeWS1Nk7mSqgIAgCAt0Y3DqU3BxC3wG+b8fDI49zwFzaNPiMIDwNxc/Ku4LtRfsuGUlu/r/R5+vOx1Wa97BYcMDpoLPRoLYy5rOTqBoejXzLlKnVq+8k3+ptdLQxv83XXj0ndlkx0w49IzFTdWtaK/s1e1srF0epdV/Wa0lws9oimLQC4RvDqA6q0KynSnDrJolNM8S/fDYumP4l8nxL5jT74+p3cH8JPx9DbF9QcMIDmHH94FZ/4kf0pl0+F/iS7vqjKt1TdOB7AbvswIqDAwEHURhFQvFX0qy7zSOxzDj0uqGBll0MTI6ulrgaBWjWUrRdPhk5TcszvsYVklY6TwXuOzNgs0jYIxJoozjDBiqWCprv19a5tarNykm9Lm0UrHP+NieS2XjZbtjdhacJduxOqcR34WAkDeTzU6GBUaVGVZ/f8A0zqXcsp0SyRWK7IWR44bOzUDK9rS8jWSXEYnbT0rnydWvJuzb/Q0SUVY8+/r2um1xOhntlkc0jI6ePE0+U04siN6vSp4inLNGL/Zh5WrM0biavIwW20WDStmiOJ0b2GrC5pze0g0o5pBIG1vTX3cQgp041bWfaZU3Z5Tsy45uEAQEFoJJa0Glakka6Cn1CsuZBdHZ2g1Az37feobbJscVuC0i7r/AJ2TnAyZ7wHuyFJHY2Gu6vJquzVj0+Ei47r6GC92ep0DhZxeWa3zCaaSZrgwMpG5obQEnxmE1z3rwUMZOjHLFLxLypqTuzU+EXFhdtks8k8s9pDWDIGRnKd4rR+HrJoF6qWPr1JqKS8/5KOlFK5H/h/u54FptDhRrsETTsJbic+nMKtHXuVuKTXuwXeTRXabnfvhsXTH8S+A4l8xp98fU+iwfwk/H0NsX1BwwgOYcf3gVn/iR/SmXT4X+JLu+qMq3VN24GeAWX9xH8IXixH4su80jsc6/wAQn7OyelL8LF0OFby8DGv2HTeDvgln/cx/A1c2r15d7Nlscq4w5u4r8stskB0Tg0kgbGhzJOkgOa6nQuphF0uFlTW/3b0MZ6TTOhcKeCtnvSOHSSPwMJex0Lm0diFK1LXAim5eChiJ4duy/c0lFSRrn+jFh87av+Rn/WvR/wCnV5Lz/kp0MT1eDPFtZbDaBaIXzueGuaBI5pbQ68gwGvrWVbG1KsMski0aai7o3JeM0CAjnkwtLtwUpXdgQdzvPKL6OpqAGEast+7aputrEWJrPLibUih1Ec41qGrMlGq8YHASO8WA4tHOwEMkpUEHxXja33j1lerC4uVB80yk4ZjQYW8IrCNExrpmDJpAbK2nMSQ8DpXvfsVX3np5f0ZrpEXQ8Cr1vORr7ykMUTTUBxbiG/AxnJB53ZqHisPQVqSu/vtGSUusdfui7I7NCyGFuGNgo0fMnaTrquTUnKcnKW7NkrKyPC4Q2SU2hr42F2ENIIGVQSV8vxTD4iWKjUpRbtb90dvA1qSoOE5Wvcp3dbvN/wAn6qPauK/k8h0GB/N5ju63eb/k/VPauKfk8iegwH5vM8Ljwu+WayQNhiklcLRUiNhcQNFKKkNByqRnzr7fhs4xqNydtPqjgVU3HQ3DgjE5tiszXNLXCFgLXChBwioIO1eOu06kmuZeOxofHtds0zLLoYZJcLpcWiY51KtZSuEGi9/DJxi5ZnbYyrJu1jolwsLbLAHAgiGMEEUIOBtQQdq51R3m+81WxicLODUNvgMMwIzqx7e+Y7Y4V942hXoV5UZZoiUU1ZnMYLjv27Pw7IRaINgGFzR+SQhzehpouk6uEr6z0ZiozjsZl3WbhFaZ43yvFmYx2Kjw0MO8FkZLnZZcojXkVSbwUItR1v8Ae5KU2zri5RsEAQFksYcCDqIopTsCEaUClGn/AHV99FPukaksEWFoGvn3naVDdySRQCFx/EaNmF3a1T2ECyGrc957SktwiZQSUxKLomxTGN6jMr2FmVDq5hSmmroNNDEEzIWZTSDeozx5jKyjpWggEgEgkAnOgpU9AqOsK9mQW90sw4sQw0rXYRStRvy3JlewKmdoIbUVOzq+o60s9wXB4OohQAXjeOtLAB4OohAWsnaagEZEj1jWFNmC9prmFAKoAgCAICMx8oO3AjrLfopvoCyx976z8RSW5CJ1BJE+Ktc//VnKne5dSsWx2elSdZ/X6qsaSTu9yZVL6Idyjn1U9VP7PqToI/f34k9KxoKatfu2J0VtiOkvuGWcAAbqZ9X0SNFKKQdRttkNvhjJDpHYaZCpAy8Zuex2QI3BemLeyMmRy3c1wa0O8UjUDyaMFRXbk3Pn6KSptaixa+yRtcHukAHKA1DvnBxz1nMepFJtWSFi5t0MwhpJyINW5VoABXqaeloTpHe4sJLpaRQuNKZ1AxE4S2tabaknnRVGLErbIxjy+oAzOew0oc91BqUZm1YWLZLuaXE1pU1OXPXI7DXbtRTdhYy4Yg1oa0UDQABzBVbu7kl6gBAEAQBAUa0DUgKoAgCAIAgCAxrTZyXNc0ioDm0O44a5jMHIe9WT0syDHbdlAOViI14hk48nXTo96tnFi9lic0MwltWsLOUMqGmYzqNWquajMne4sUN3VdUkUrUinfZg0OeoUy6Uz6CxA+6TyQ0imEgk1qCQwBwz15E1Vuk5kWJpbuLq4neiaZjv89evle5Qp2JsWS3eRm2jqmpa7UT+Ian2h1Ip8xYzrLGWsa0mpa0AneQAKqknd3JJVACAIAgCAIAg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4304" y="3429000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User</a:t>
            </a:r>
            <a:br>
              <a:rPr lang="en-US" sz="1600" b="1" dirty="0" smtClean="0"/>
            </a:br>
            <a:r>
              <a:rPr lang="en-US" sz="1600" b="1" dirty="0" smtClean="0"/>
              <a:t>communities</a:t>
            </a:r>
            <a:endParaRPr lang="en-GB" sz="1600" b="1" dirty="0"/>
          </a:p>
        </p:txBody>
      </p:sp>
      <p:sp>
        <p:nvSpPr>
          <p:cNvPr id="26" name="Rectangular Callout 25"/>
          <p:cNvSpPr/>
          <p:nvPr/>
        </p:nvSpPr>
        <p:spPr>
          <a:xfrm>
            <a:off x="2195736" y="1196752"/>
            <a:ext cx="1632424" cy="1348900"/>
          </a:xfrm>
          <a:prstGeom prst="wedgeRectCallout">
            <a:avLst>
              <a:gd name="adj1" fmla="val 20713"/>
              <a:gd name="adj2" fmla="val 13845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NEW: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Tracking engagement cases with RT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6433591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Community-Driven Innovation and Support Solution</a:t>
            </a:r>
          </a:p>
        </p:txBody>
      </p:sp>
    </p:spTree>
    <p:extLst>
      <p:ext uri="{BB962C8B-B14F-4D97-AF65-F5344CB8AC3E}">
        <p14:creationId xmlns:p14="http://schemas.microsoft.com/office/powerpoint/2010/main" val="29166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dirty="0" smtClean="0"/>
              <a:t>Tracking cases in the engagement pipeline</a:t>
            </a:r>
            <a:br>
              <a:rPr lang="en-GB" sz="2700" dirty="0" smtClean="0"/>
            </a:br>
            <a:r>
              <a:rPr lang="en-US" sz="2700" dirty="0">
                <a:hlinkClick r:id="rId2"/>
              </a:rPr>
              <a:t>http://go.egi.eu/technicalsupportcases</a:t>
            </a:r>
            <a:endParaRPr lang="en-GB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8649" y="308878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GB" smtClean="0"/>
              <a:t> </a:t>
            </a:r>
            <a:endParaRPr lang="en-GB" dirty="0"/>
          </a:p>
        </p:txBody>
      </p:sp>
      <p:pic>
        <p:nvPicPr>
          <p:cNvPr id="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52998"/>
            <a:ext cx="702929" cy="65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6" idx="3"/>
            <a:endCxn id="12" idx="1"/>
          </p:cNvCxnSpPr>
          <p:nvPr/>
        </p:nvCxnSpPr>
        <p:spPr>
          <a:xfrm>
            <a:off x="882441" y="3778382"/>
            <a:ext cx="733224" cy="141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5770" y="3452998"/>
            <a:ext cx="701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/>
                </a:solidFill>
              </a:rPr>
              <a:t>Request</a:t>
            </a:r>
            <a:endParaRPr lang="en-GB" sz="1200" b="1" dirty="0">
              <a:solidFill>
                <a:schemeClr val="tx2"/>
              </a:solidFill>
            </a:endParaRPr>
          </a:p>
        </p:txBody>
      </p:sp>
      <p:cxnSp>
        <p:nvCxnSpPr>
          <p:cNvPr id="9" name="Straight Arrow Connector 8"/>
          <p:cNvCxnSpPr>
            <a:stCxn id="12" idx="3"/>
            <a:endCxn id="11" idx="1"/>
          </p:cNvCxnSpPr>
          <p:nvPr/>
        </p:nvCxnSpPr>
        <p:spPr>
          <a:xfrm flipV="1">
            <a:off x="2987825" y="3791470"/>
            <a:ext cx="936103" cy="1095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3464031"/>
            <a:ext cx="945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Open ticket</a:t>
            </a: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3928" y="3182291"/>
            <a:ext cx="1278993" cy="1218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‘Technical-support-cases’ </a:t>
            </a:r>
            <a:br>
              <a:rPr lang="en-US" sz="1400" b="1" dirty="0" smtClean="0"/>
            </a:br>
            <a:r>
              <a:rPr lang="en-US" sz="1400" b="1" dirty="0" smtClean="0"/>
              <a:t>RT queue</a:t>
            </a:r>
            <a:endParaRPr lang="en-GB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615665" y="3052012"/>
            <a:ext cx="1372160" cy="1481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F2F </a:t>
            </a:r>
            <a:r>
              <a:rPr lang="en-US" sz="1200" dirty="0" smtClean="0">
                <a:solidFill>
                  <a:schemeClr val="tx1"/>
                </a:solidFill>
              </a:rPr>
              <a:t>discussion</a:t>
            </a:r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Email to EGI.eu</a:t>
            </a:r>
          </a:p>
          <a:p>
            <a:r>
              <a:rPr lang="en-US" sz="1200" dirty="0">
                <a:solidFill>
                  <a:schemeClr val="tx1"/>
                </a:solidFill>
              </a:rPr>
              <a:t>NGI team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e-Grant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Operations Portal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Helpdesk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…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712196"/>
              </p:ext>
            </p:extLst>
          </p:nvPr>
        </p:nvGraphicFramePr>
        <p:xfrm>
          <a:off x="6139025" y="1868822"/>
          <a:ext cx="2825463" cy="386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463"/>
              </a:tblGrid>
              <a:tr h="27603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Each ticket</a:t>
                      </a:r>
                      <a:r>
                        <a:rPr lang="en-US" sz="1100" baseline="0" dirty="0" smtClean="0"/>
                        <a:t> is owned any given moment by</a:t>
                      </a:r>
                      <a:endParaRPr lang="en-GB" sz="1100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 EGI.eu UCST member</a:t>
                      </a:r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 Competence Centre</a:t>
                      </a:r>
                      <a:endParaRPr lang="en-GB" sz="1100" dirty="0" smtClean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 specific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NGI (NIL, OMB,</a:t>
                      </a:r>
                      <a:r>
                        <a:rPr lang="en-US" sz="1100" baseline="0" dirty="0" smtClean="0"/>
                        <a:t> Council member)</a:t>
                      </a:r>
                      <a:endParaRPr lang="en-GB" sz="1100" dirty="0" smtClean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The Federated Cloud User Support</a:t>
                      </a:r>
                      <a:r>
                        <a:rPr lang="en-GB" sz="1100" baseline="0" dirty="0" smtClean="0"/>
                        <a:t> network</a:t>
                      </a:r>
                      <a:endParaRPr lang="en-GB" sz="1100" dirty="0" smtClean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VO (the</a:t>
                      </a:r>
                      <a:r>
                        <a:rPr lang="en-US" sz="1100" baseline="0" dirty="0" smtClean="0"/>
                        <a:t> VO </a:t>
                      </a:r>
                      <a:r>
                        <a:rPr lang="en-US" sz="1100" dirty="0" smtClean="0"/>
                        <a:t>Manager)</a:t>
                      </a:r>
                      <a:endParaRPr lang="en-GB" sz="1100" dirty="0" smtClean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 UCB member</a:t>
                      </a:r>
                      <a:endParaRPr lang="en-GB" sz="1100" dirty="0" smtClean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Domain expert (e.g. Federated Cloud</a:t>
                      </a:r>
                      <a:r>
                        <a:rPr lang="en-US" sz="1100" baseline="0" dirty="0" smtClean="0"/>
                        <a:t> expert</a:t>
                      </a:r>
                      <a:r>
                        <a:rPr lang="en-US" sz="1100" dirty="0" smtClean="0"/>
                        <a:t>)</a:t>
                      </a:r>
                      <a:endParaRPr lang="en-GB" sz="1100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</a:t>
                      </a:r>
                      <a:r>
                        <a:rPr lang="en-GB" sz="1100" baseline="0" dirty="0" smtClean="0"/>
                        <a:t> Virtual Team</a:t>
                      </a:r>
                      <a:endParaRPr lang="en-GB" sz="1100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</a:t>
                      </a:r>
                      <a:r>
                        <a:rPr lang="en-GB" sz="1100" baseline="0" dirty="0" smtClean="0"/>
                        <a:t> Champion</a:t>
                      </a:r>
                      <a:endParaRPr lang="en-GB" sz="1100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Resource allocation team (e-GRANT)</a:t>
                      </a:r>
                      <a:endParaRPr lang="en-GB" sz="1100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VO setup team (Operations Portal)</a:t>
                      </a:r>
                      <a:endParaRPr lang="en-GB" sz="1100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An EGI.eu manager</a:t>
                      </a:r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T6.2 leader</a:t>
                      </a:r>
                      <a:r>
                        <a:rPr lang="en-GB" sz="1100" baseline="0" dirty="0" smtClean="0"/>
                        <a:t> (Enol)</a:t>
                      </a:r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>
            <a:stCxn id="13" idx="1"/>
            <a:endCxn id="11" idx="3"/>
          </p:cNvCxnSpPr>
          <p:nvPr/>
        </p:nvCxnSpPr>
        <p:spPr>
          <a:xfrm flipH="1" flipV="1">
            <a:off x="5202921" y="3791470"/>
            <a:ext cx="936104" cy="9569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92080" y="3525006"/>
            <a:ext cx="814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Follow up</a:t>
            </a:r>
            <a:endParaRPr lang="en-GB" sz="1200" b="1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>
            <a:stCxn id="18" idx="0"/>
            <a:endCxn id="11" idx="2"/>
          </p:cNvCxnSpPr>
          <p:nvPr/>
        </p:nvCxnSpPr>
        <p:spPr>
          <a:xfrm flipV="1">
            <a:off x="4557822" y="4400649"/>
            <a:ext cx="5603" cy="637006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89643" y="4501760"/>
            <a:ext cx="729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Monitor</a:t>
            </a:r>
            <a:br>
              <a:rPr lang="en-US" sz="1200" b="1" dirty="0" smtClean="0">
                <a:solidFill>
                  <a:schemeClr val="tx2"/>
                </a:solidFill>
              </a:rPr>
            </a:br>
            <a:r>
              <a:rPr lang="en-US" sz="1200" b="1" dirty="0" smtClean="0">
                <a:solidFill>
                  <a:schemeClr val="tx2"/>
                </a:solidFill>
              </a:rPr>
              <a:t>progress</a:t>
            </a: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7944" y="5037655"/>
            <a:ext cx="9797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Enol</a:t>
            </a:r>
            <a:br>
              <a:rPr lang="en-US" sz="1200" dirty="0" smtClean="0"/>
            </a:br>
            <a:r>
              <a:rPr lang="en-US" sz="1200" dirty="0" smtClean="0"/>
              <a:t>(T6.2 leader)</a:t>
            </a:r>
            <a:endParaRPr lang="en-GB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547438" y="2468456"/>
            <a:ext cx="864" cy="637007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51630" y="2670202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Possible escalation</a:t>
            </a: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1880" y="1798555"/>
            <a:ext cx="21516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T6.2 leader (Enol)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WP6 leader (</a:t>
            </a:r>
            <a:r>
              <a:rPr lang="en-US" sz="1200" dirty="0" err="1" smtClean="0"/>
              <a:t>Gergely</a:t>
            </a:r>
            <a:r>
              <a:rPr lang="en-US" sz="12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EGI-Engage director (</a:t>
            </a:r>
            <a:r>
              <a:rPr lang="en-US" sz="1200" dirty="0" err="1" smtClean="0"/>
              <a:t>Tiziana</a:t>
            </a:r>
            <a:r>
              <a:rPr lang="en-US" sz="1200" dirty="0" smtClean="0"/>
              <a:t>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569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Emerging engagement/support activities at the European scale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12 ESFRI infrastructures </a:t>
            </a:r>
            <a:br>
              <a:rPr lang="en-GB" dirty="0" smtClean="0"/>
            </a:br>
            <a:r>
              <a:rPr lang="en-GB" dirty="0" smtClean="0"/>
              <a:t>(7 Comp. Centre + 5)</a:t>
            </a:r>
          </a:p>
          <a:p>
            <a:pPr lvl="1"/>
            <a:r>
              <a:rPr lang="en-GB" dirty="0" smtClean="0"/>
              <a:t>EMSO, ELI, CLARIN, KM3Net, SKA</a:t>
            </a:r>
          </a:p>
          <a:p>
            <a:r>
              <a:rPr lang="en-GB" dirty="0" smtClean="0"/>
              <a:t>1 FET Flagship: </a:t>
            </a:r>
          </a:p>
          <a:p>
            <a:pPr lvl="1"/>
            <a:r>
              <a:rPr lang="en-GB" dirty="0" smtClean="0"/>
              <a:t>HBP</a:t>
            </a:r>
          </a:p>
          <a:p>
            <a:r>
              <a:rPr lang="en-GB" dirty="0" smtClean="0"/>
              <a:t>Various H2020 science community projects – a growing list</a:t>
            </a:r>
          </a:p>
          <a:p>
            <a:pPr lvl="1"/>
            <a:r>
              <a:rPr lang="en-GB" dirty="0" err="1" smtClean="0"/>
              <a:t>PhenoMeNal</a:t>
            </a:r>
            <a:r>
              <a:rPr lang="en-GB" dirty="0" smtClean="0"/>
              <a:t>, </a:t>
            </a:r>
            <a:r>
              <a:rPr lang="en-GB" dirty="0" err="1" smtClean="0"/>
              <a:t>WestLife</a:t>
            </a:r>
            <a:r>
              <a:rPr lang="en-GB" dirty="0" smtClean="0"/>
              <a:t>, ENVRI PLUS, CORBEL, ENTICE,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Distributed Competence Centre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Research 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736"/>
            <a:ext cx="8075612" cy="4525963"/>
          </a:xfrm>
        </p:spPr>
        <p:txBody>
          <a:bodyPr/>
          <a:lstStyle/>
          <a:p>
            <a:r>
              <a:rPr lang="en-GB" sz="2800" dirty="0" smtClean="0"/>
              <a:t>Represent international e-science communities within EGI</a:t>
            </a:r>
          </a:p>
          <a:p>
            <a:pPr lvl="1"/>
            <a:r>
              <a:rPr lang="en-GB" sz="2400" dirty="0" smtClean="0"/>
              <a:t>VO, user support, outreach, training etc.</a:t>
            </a:r>
          </a:p>
          <a:p>
            <a:r>
              <a:rPr lang="en-GB" sz="2800" dirty="0" smtClean="0"/>
              <a:t>Representation: </a:t>
            </a:r>
            <a:endParaRPr lang="en-GB" sz="2800" dirty="0" smtClean="0"/>
          </a:p>
          <a:p>
            <a:pPr lvl="1"/>
            <a:r>
              <a:rPr lang="en-GB" sz="2400" dirty="0" err="1" smtClean="0"/>
              <a:t>MoU</a:t>
            </a:r>
            <a:r>
              <a:rPr lang="en-GB" sz="2400" dirty="0" smtClean="0"/>
              <a:t> signed between representative org. and EGI</a:t>
            </a:r>
          </a:p>
          <a:p>
            <a:pPr lvl="1"/>
            <a:r>
              <a:rPr lang="en-GB" sz="2400" dirty="0" smtClean="0"/>
              <a:t>Delegates </a:t>
            </a:r>
            <a:r>
              <a:rPr lang="en-GB" sz="2400" dirty="0" smtClean="0"/>
              <a:t>in the ‘User Community Board’</a:t>
            </a:r>
          </a:p>
          <a:p>
            <a:r>
              <a:rPr lang="en-GB" sz="2800" dirty="0" smtClean="0"/>
              <a:t>Community activity </a:t>
            </a:r>
            <a:r>
              <a:rPr lang="en-GB" sz="2800" dirty="0" smtClean="0"/>
              <a:t>covered by community projects</a:t>
            </a:r>
            <a:endParaRPr lang="en-GB" sz="2800" dirty="0" smtClean="0"/>
          </a:p>
          <a:p>
            <a:pPr lvl="1"/>
            <a:r>
              <a:rPr lang="en-GB" sz="2400" dirty="0" smtClean="0"/>
              <a:t>But </a:t>
            </a:r>
            <a:r>
              <a:rPr lang="en-GB" sz="2400" dirty="0" smtClean="0"/>
              <a:t>EGI-</a:t>
            </a:r>
            <a:r>
              <a:rPr lang="en-GB" sz="2400" dirty="0" err="1" smtClean="0"/>
              <a:t>InSPIRE</a:t>
            </a:r>
            <a:r>
              <a:rPr lang="en-GB" sz="2400" dirty="0" smtClean="0"/>
              <a:t> and EGI-Engage support(</a:t>
            </a:r>
            <a:r>
              <a:rPr lang="en-GB" sz="2400" dirty="0" err="1" smtClean="0"/>
              <a:t>ed</a:t>
            </a:r>
            <a:r>
              <a:rPr lang="en-GB" sz="2400" dirty="0" smtClean="0"/>
              <a:t>) core/cross-cutting developments and events</a:t>
            </a:r>
          </a:p>
          <a:p>
            <a:pPr lvl="1"/>
            <a:r>
              <a:rPr lang="en-GB" sz="2400" dirty="0" smtClean="0"/>
              <a:t>(Strong) dependence on FP7/H2020 projects and NGI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344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</a:t>
            </a:r>
            <a:r>
              <a:rPr lang="en-GB" dirty="0" smtClean="0"/>
              <a:t>VRCs </a:t>
            </a:r>
            <a:r>
              <a:rPr lang="en-GB" dirty="0" smtClean="0"/>
              <a:t>and UCB representatives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783126" cy="5544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2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Competence </a:t>
            </a:r>
            <a:r>
              <a:rPr lang="en-US" dirty="0" err="1" smtClean="0"/>
              <a:t>Centres</a:t>
            </a:r>
            <a:r>
              <a:rPr lang="en-US" dirty="0" smtClean="0"/>
              <a:t> in EGI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676456" cy="4784400"/>
          </a:xfrm>
        </p:spPr>
        <p:txBody>
          <a:bodyPr/>
          <a:lstStyle/>
          <a:p>
            <a:r>
              <a:rPr lang="en-GB" sz="2400" dirty="0"/>
              <a:t>Experiment, develop and deploy community-specific ICT </a:t>
            </a:r>
            <a:r>
              <a:rPr lang="en-GB" sz="2400" dirty="0" smtClean="0"/>
              <a:t>platforms using EGI solutions</a:t>
            </a:r>
            <a:endParaRPr lang="en-US" sz="2400" dirty="0" smtClean="0"/>
          </a:p>
          <a:p>
            <a:r>
              <a:rPr lang="en-US" sz="2400" dirty="0" smtClean="0"/>
              <a:t>Evolve the EGI technical services with community requirements </a:t>
            </a:r>
            <a:r>
              <a:rPr lang="en-US" sz="2400" dirty="0" smtClean="0">
                <a:sym typeface="Wingdings"/>
              </a:rPr>
              <a:t> co-development with NGIs</a:t>
            </a:r>
          </a:p>
          <a:p>
            <a:r>
              <a:rPr lang="en-US" sz="2400" dirty="0" smtClean="0">
                <a:sym typeface="Wingdings"/>
              </a:rPr>
              <a:t>Promote community services within scientific groups</a:t>
            </a:r>
          </a:p>
          <a:p>
            <a:pPr lvl="1"/>
            <a:r>
              <a:rPr lang="en-US" sz="2000" dirty="0" smtClean="0">
                <a:sym typeface="Wingdings"/>
              </a:rPr>
              <a:t>EGI-enabled scientific applications</a:t>
            </a:r>
          </a:p>
          <a:p>
            <a:pPr lvl="1"/>
            <a:r>
              <a:rPr lang="en-US" sz="2000" dirty="0" smtClean="0">
                <a:sym typeface="Wingdings"/>
              </a:rPr>
              <a:t>Joint training </a:t>
            </a:r>
            <a:r>
              <a:rPr lang="en-US" sz="2000" dirty="0" err="1" smtClean="0">
                <a:sym typeface="Wingdings"/>
              </a:rPr>
              <a:t>programme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Technical user support</a:t>
            </a:r>
          </a:p>
          <a:p>
            <a:r>
              <a:rPr lang="en-US" sz="2400" dirty="0" smtClean="0">
                <a:sym typeface="Wingdings"/>
              </a:rPr>
              <a:t>Promote reuse of solutions of common interest across research communities</a:t>
            </a:r>
          </a:p>
          <a:p>
            <a:r>
              <a:rPr lang="en-US" sz="2400" dirty="0" smtClean="0">
                <a:sym typeface="Wingdings"/>
              </a:rPr>
              <a:t>Initial model in EGI-</a:t>
            </a:r>
            <a:r>
              <a:rPr lang="en-US" sz="2400" dirty="0" err="1" smtClean="0">
                <a:sym typeface="Wingdings"/>
              </a:rPr>
              <a:t>InSPIRE</a:t>
            </a:r>
            <a:r>
              <a:rPr lang="en-US" sz="2400" dirty="0" smtClean="0">
                <a:sym typeface="Wingdings"/>
              </a:rPr>
              <a:t>, new model in EGI-Engage</a:t>
            </a:r>
          </a:p>
          <a:p>
            <a:pPr lvl="1"/>
            <a:r>
              <a:rPr lang="en-US" sz="2000" dirty="0" smtClean="0">
                <a:sym typeface="Wingdings"/>
              </a:rPr>
              <a:t>EGI-</a:t>
            </a:r>
            <a:r>
              <a:rPr lang="en-US" sz="2000" dirty="0" err="1" smtClean="0">
                <a:sym typeface="Wingdings"/>
              </a:rPr>
              <a:t>InSPIRE</a:t>
            </a:r>
            <a:r>
              <a:rPr lang="en-US" sz="2000" dirty="0" smtClean="0">
                <a:sym typeface="Wingdings"/>
              </a:rPr>
              <a:t> – NGI/Community/Technology; Flat list</a:t>
            </a:r>
          </a:p>
          <a:p>
            <a:pPr lvl="1"/>
            <a:r>
              <a:rPr lang="en-US" sz="2000" dirty="0" smtClean="0">
                <a:sym typeface="Wingdings"/>
              </a:rPr>
              <a:t>EGI-Engage – ‘Projects </a:t>
            </a:r>
            <a:r>
              <a:rPr lang="en-US" sz="2000" dirty="0" smtClean="0">
                <a:sym typeface="Wingdings"/>
              </a:rPr>
              <a:t>within the </a:t>
            </a:r>
            <a:r>
              <a:rPr lang="en-US" sz="2000" dirty="0" smtClean="0">
                <a:sym typeface="Wingdings"/>
              </a:rPr>
              <a:t>project’; Focus, timeline</a:t>
            </a:r>
          </a:p>
        </p:txBody>
      </p:sp>
    </p:spTree>
    <p:extLst>
      <p:ext uri="{BB962C8B-B14F-4D97-AF65-F5344CB8AC3E}">
        <p14:creationId xmlns:p14="http://schemas.microsoft.com/office/powerpoint/2010/main" val="281893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136904" cy="850106"/>
          </a:xfrm>
        </p:spPr>
        <p:txBody>
          <a:bodyPr>
            <a:normAutofit/>
          </a:bodyPr>
          <a:lstStyle/>
          <a:p>
            <a:r>
              <a:rPr lang="en-GB" altLang="en-US" sz="2800" dirty="0" smtClean="0">
                <a:latin typeface="Arial" charset="0"/>
                <a:ea typeface="ＭＳ Ｐゴシック" pitchFamily="34" charset="-128"/>
                <a:cs typeface="Arial" charset="0"/>
              </a:rPr>
              <a:t>Competence Centre model in EGI-Engage</a:t>
            </a:r>
            <a:r>
              <a:rPr lang="en-GB" altLang="en-US" sz="2800" dirty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GB" altLang="en-US" sz="2800" dirty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wiki.egi.eu/wiki/EGI-Engage:WP6</a:t>
            </a:r>
            <a:r>
              <a:rPr lang="en-GB" altLang="en-US" sz="2000" dirty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_(SA2)_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Knowledge_Commons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endParaRPr lang="en-GB" altLang="en-US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87908" y="1352897"/>
            <a:ext cx="8964612" cy="4524375"/>
          </a:xfrm>
        </p:spPr>
        <p:txBody>
          <a:bodyPr/>
          <a:lstStyle/>
          <a:p>
            <a:r>
              <a:rPr lang="en-GB" altLang="en-US" sz="2400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Implementation in WP6 (Knowledge Commons)</a:t>
            </a:r>
          </a:p>
          <a:p>
            <a:pPr lvl="1"/>
            <a:r>
              <a:rPr lang="en-GB" altLang="en-US" sz="2000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7 Comp. Centres for 7 RIs from the ESFRI roadmap</a:t>
            </a:r>
          </a:p>
          <a:p>
            <a:pPr lvl="2"/>
            <a:r>
              <a:rPr lang="en-US" altLang="en-US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BBMRI, DARIAH, EISCAT_3D, ELIXIR, EPOS, INSTRUCT, </a:t>
            </a:r>
            <a:r>
              <a:rPr lang="en-US" altLang="en-US" sz="1600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LifeWatch</a:t>
            </a:r>
            <a:endParaRPr lang="en-US" altLang="en-US" sz="16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altLang="en-US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 Asian Competence Centre for Disaster mitigation</a:t>
            </a:r>
          </a:p>
          <a:p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Goals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Experiment, develop and deploy community-specific ICT platforms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Sustainable adoption of e-infrastructure services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Dissemination, training, exploitation within the RIs</a:t>
            </a:r>
          </a:p>
          <a:p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Implementation</a:t>
            </a:r>
          </a:p>
          <a:p>
            <a:pPr lvl="1"/>
            <a:r>
              <a:rPr lang="en-GB" altLang="en-US" sz="2000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CC=group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 of Sci. 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institutes + Software providers + Resource centres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5-7 core partners </a:t>
            </a:r>
            <a:r>
              <a:rPr lang="en-GB" altLang="en-US" sz="2000" dirty="0">
                <a:latin typeface="Arial" charset="0"/>
                <a:ea typeface="ＭＳ Ｐゴシック" pitchFamily="34" charset="-128"/>
                <a:cs typeface="Arial" charset="0"/>
              </a:rPr>
              <a:t>+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 Unfunded contributors </a:t>
            </a:r>
            <a:r>
              <a:rPr lang="en-GB" altLang="en-US" sz="2000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from any NGI</a:t>
            </a:r>
          </a:p>
          <a:p>
            <a:pPr lvl="1"/>
            <a:r>
              <a:rPr lang="en-GB" altLang="en-US" sz="2000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Focused </a:t>
            </a:r>
            <a:r>
              <a:rPr lang="en-GB" altLang="en-US" sz="2000" dirty="0" err="1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workplan</a:t>
            </a:r>
            <a:r>
              <a:rPr lang="en-GB" altLang="en-US" sz="2000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with tasks, effort, 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owners, 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deliverables, deadlines</a:t>
            </a:r>
          </a:p>
        </p:txBody>
      </p:sp>
    </p:spTree>
    <p:extLst>
      <p:ext uri="{BB962C8B-B14F-4D97-AF65-F5344CB8AC3E}">
        <p14:creationId xmlns:p14="http://schemas.microsoft.com/office/powerpoint/2010/main" val="20912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Competence Centres in EGI-Engage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74863" y="2163713"/>
            <a:ext cx="5233441" cy="2571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ELIXIR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01600" y="2060575"/>
            <a:ext cx="814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SA2.3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1720" y="2636912"/>
            <a:ext cx="6530975" cy="2571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4000"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BBMRI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101600" y="2555875"/>
            <a:ext cx="814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SA2.4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988" y="3132138"/>
            <a:ext cx="7704137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MoBrain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5368" name="TextBox 10"/>
          <p:cNvSpPr txBox="1">
            <a:spLocks noChangeArrowheads="1"/>
          </p:cNvSpPr>
          <p:nvPr/>
        </p:nvSpPr>
        <p:spPr bwMode="auto">
          <a:xfrm>
            <a:off x="101600" y="3059113"/>
            <a:ext cx="81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5988" y="3635375"/>
            <a:ext cx="7704137" cy="257175"/>
          </a:xfrm>
          <a:prstGeom prst="rect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DARIAH</a:t>
            </a:r>
          </a:p>
        </p:txBody>
      </p:sp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101600" y="3563938"/>
            <a:ext cx="81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5988" y="4140200"/>
            <a:ext cx="7704137" cy="2555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</a:rPr>
              <a:t>LifeWatch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101600" y="4067175"/>
            <a:ext cx="814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5988" y="4643438"/>
            <a:ext cx="7704137" cy="2571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EISCAT_3D</a:t>
            </a:r>
          </a:p>
        </p:txBody>
      </p:sp>
      <p:sp>
        <p:nvSpPr>
          <p:cNvPr id="15374" name="TextBox 16"/>
          <p:cNvSpPr txBox="1">
            <a:spLocks noChangeArrowheads="1"/>
          </p:cNvSpPr>
          <p:nvPr/>
        </p:nvSpPr>
        <p:spPr bwMode="auto">
          <a:xfrm>
            <a:off x="101600" y="45720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SA2.8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74863" y="5116513"/>
            <a:ext cx="6545262" cy="2571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EPOS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5376" name="TextBox 18"/>
          <p:cNvSpPr txBox="1">
            <a:spLocks noChangeArrowheads="1"/>
          </p:cNvSpPr>
          <p:nvPr/>
        </p:nvSpPr>
        <p:spPr bwMode="auto">
          <a:xfrm>
            <a:off x="101600" y="5075238"/>
            <a:ext cx="81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5988" y="5651500"/>
            <a:ext cx="7704137" cy="2571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Disaster Mitigation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-12700" y="558924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/>
              <a:t>SA2.10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1969418" y="5876925"/>
            <a:ext cx="433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i="1"/>
              <a:t>M6</a:t>
            </a:r>
          </a:p>
        </p:txBody>
      </p:sp>
      <p:sp>
        <p:nvSpPr>
          <p:cNvPr id="15380" name="TextBox 23"/>
          <p:cNvSpPr txBox="1">
            <a:spLocks noChangeArrowheads="1"/>
          </p:cNvSpPr>
          <p:nvPr/>
        </p:nvSpPr>
        <p:spPr bwMode="auto">
          <a:xfrm>
            <a:off x="6931818" y="5876925"/>
            <a:ext cx="531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i="1"/>
              <a:t>M24</a:t>
            </a:r>
          </a:p>
        </p:txBody>
      </p:sp>
      <p:sp>
        <p:nvSpPr>
          <p:cNvPr id="15381" name="TextBox 24"/>
          <p:cNvSpPr txBox="1">
            <a:spLocks noChangeArrowheads="1"/>
          </p:cNvSpPr>
          <p:nvPr/>
        </p:nvSpPr>
        <p:spPr bwMode="auto">
          <a:xfrm>
            <a:off x="5168346" y="5876925"/>
            <a:ext cx="5325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i="1" dirty="0" smtClean="0"/>
              <a:t>M18</a:t>
            </a:r>
            <a:endParaRPr lang="en-GB" altLang="en-US" sz="1400" i="1" dirty="0"/>
          </a:p>
        </p:txBody>
      </p:sp>
      <p:sp>
        <p:nvSpPr>
          <p:cNvPr id="15382" name="TextBox 25"/>
          <p:cNvSpPr txBox="1">
            <a:spLocks noChangeArrowheads="1"/>
          </p:cNvSpPr>
          <p:nvPr/>
        </p:nvSpPr>
        <p:spPr bwMode="auto">
          <a:xfrm>
            <a:off x="749300" y="5876925"/>
            <a:ext cx="433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i="1"/>
              <a:t>M1</a:t>
            </a:r>
          </a:p>
        </p:txBody>
      </p:sp>
      <p:sp>
        <p:nvSpPr>
          <p:cNvPr id="15383" name="TextBox 26"/>
          <p:cNvSpPr txBox="1">
            <a:spLocks noChangeArrowheads="1"/>
          </p:cNvSpPr>
          <p:nvPr/>
        </p:nvSpPr>
        <p:spPr bwMode="auto">
          <a:xfrm>
            <a:off x="8310563" y="5876925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i="1"/>
              <a:t>M30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22338" y="1196975"/>
            <a:ext cx="7705725" cy="257175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Training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22338" y="1700213"/>
            <a:ext cx="7705725" cy="257175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Technical User Support</a:t>
            </a:r>
          </a:p>
        </p:txBody>
      </p:sp>
      <p:sp>
        <p:nvSpPr>
          <p:cNvPr id="15386" name="TextBox 29"/>
          <p:cNvSpPr txBox="1">
            <a:spLocks noChangeArrowheads="1"/>
          </p:cNvSpPr>
          <p:nvPr/>
        </p:nvSpPr>
        <p:spPr bwMode="auto">
          <a:xfrm>
            <a:off x="109538" y="1125538"/>
            <a:ext cx="81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SA2.1</a:t>
            </a:r>
          </a:p>
        </p:txBody>
      </p:sp>
      <p:sp>
        <p:nvSpPr>
          <p:cNvPr id="15387" name="TextBox 30"/>
          <p:cNvSpPr txBox="1">
            <a:spLocks noChangeArrowheads="1"/>
          </p:cNvSpPr>
          <p:nvPr/>
        </p:nvSpPr>
        <p:spPr bwMode="auto">
          <a:xfrm>
            <a:off x="109538" y="1619250"/>
            <a:ext cx="81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SA2.2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79838" y="6381750"/>
            <a:ext cx="1152525" cy="360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schemeClr val="tx1"/>
                </a:solidFill>
              </a:rPr>
              <a:t>Life sciences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76825" y="6381750"/>
            <a:ext cx="1150938" cy="360363"/>
          </a:xfrm>
          <a:prstGeom prst="rect">
            <a:avLst/>
          </a:prstGeom>
          <a:solidFill>
            <a:srgbClr val="B6DF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schemeClr val="tx1"/>
                </a:solidFill>
              </a:rPr>
              <a:t>Humanities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72225" y="6381750"/>
            <a:ext cx="1152525" cy="3603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schemeClr val="tx1"/>
                </a:solidFill>
              </a:rPr>
              <a:t>Environmental sciences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54275" y="6381750"/>
            <a:ext cx="1152525" cy="3603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schemeClr val="tx1"/>
                </a:solidFill>
              </a:rPr>
              <a:t>Generic</a:t>
            </a:r>
          </a:p>
        </p:txBody>
      </p:sp>
      <p:sp>
        <p:nvSpPr>
          <p:cNvPr id="15392" name="TextBox 42"/>
          <p:cNvSpPr txBox="1">
            <a:spLocks noChangeArrowheads="1"/>
          </p:cNvSpPr>
          <p:nvPr/>
        </p:nvSpPr>
        <p:spPr bwMode="auto">
          <a:xfrm>
            <a:off x="635000" y="6092825"/>
            <a:ext cx="6159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100"/>
              <a:t>Mar’15</a:t>
            </a:r>
          </a:p>
        </p:txBody>
      </p:sp>
      <p:sp>
        <p:nvSpPr>
          <p:cNvPr id="15393" name="TextBox 43"/>
          <p:cNvSpPr txBox="1">
            <a:spLocks noChangeArrowheads="1"/>
          </p:cNvSpPr>
          <p:nvPr/>
        </p:nvSpPr>
        <p:spPr bwMode="auto">
          <a:xfrm>
            <a:off x="1858293" y="6092825"/>
            <a:ext cx="6254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100" dirty="0"/>
              <a:t>Aug’15</a:t>
            </a:r>
          </a:p>
        </p:txBody>
      </p:sp>
      <p:sp>
        <p:nvSpPr>
          <p:cNvPr id="15394" name="TextBox 44"/>
          <p:cNvSpPr txBox="1">
            <a:spLocks noChangeArrowheads="1"/>
          </p:cNvSpPr>
          <p:nvPr/>
        </p:nvSpPr>
        <p:spPr bwMode="auto">
          <a:xfrm>
            <a:off x="5076056" y="6092825"/>
            <a:ext cx="62549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100" dirty="0" smtClean="0"/>
              <a:t>Sep’16</a:t>
            </a:r>
            <a:endParaRPr lang="en-GB" altLang="en-US" sz="1100" dirty="0"/>
          </a:p>
        </p:txBody>
      </p:sp>
      <p:sp>
        <p:nvSpPr>
          <p:cNvPr id="15395" name="TextBox 45"/>
          <p:cNvSpPr txBox="1">
            <a:spLocks noChangeArrowheads="1"/>
          </p:cNvSpPr>
          <p:nvPr/>
        </p:nvSpPr>
        <p:spPr bwMode="auto">
          <a:xfrm>
            <a:off x="6876256" y="6092825"/>
            <a:ext cx="6158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100" dirty="0" smtClean="0"/>
              <a:t>Mar’17</a:t>
            </a:r>
            <a:endParaRPr lang="en-GB" altLang="en-US" sz="1100" dirty="0"/>
          </a:p>
        </p:txBody>
      </p:sp>
      <p:sp>
        <p:nvSpPr>
          <p:cNvPr id="15396" name="TextBox 46"/>
          <p:cNvSpPr txBox="1">
            <a:spLocks noChangeArrowheads="1"/>
          </p:cNvSpPr>
          <p:nvPr/>
        </p:nvSpPr>
        <p:spPr bwMode="auto">
          <a:xfrm>
            <a:off x="8267700" y="6092825"/>
            <a:ext cx="6254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100" dirty="0" smtClean="0"/>
              <a:t>Sep’17</a:t>
            </a:r>
            <a:endParaRPr lang="en-GB" altLang="en-US" sz="1100" dirty="0"/>
          </a:p>
        </p:txBody>
      </p:sp>
      <p:sp>
        <p:nvSpPr>
          <p:cNvPr id="48" name="Rectangle 47"/>
          <p:cNvSpPr/>
          <p:nvPr/>
        </p:nvSpPr>
        <p:spPr>
          <a:xfrm>
            <a:off x="915988" y="5116513"/>
            <a:ext cx="1158875" cy="257175"/>
          </a:xfrm>
          <a:prstGeom prst="rect">
            <a:avLst/>
          </a:prstGeom>
          <a:solidFill>
            <a:srgbClr val="D89898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Prep. phase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22338" y="2163713"/>
            <a:ext cx="1152525" cy="257175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Prep. phase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99592" y="2636912"/>
            <a:ext cx="1152525" cy="257175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Prep. phase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3" name="TextBox 24"/>
          <p:cNvSpPr txBox="1">
            <a:spLocks noChangeArrowheads="1"/>
          </p:cNvSpPr>
          <p:nvPr/>
        </p:nvSpPr>
        <p:spPr bwMode="auto">
          <a:xfrm>
            <a:off x="3462734" y="5877272"/>
            <a:ext cx="5325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i="1" dirty="0" smtClean="0"/>
              <a:t>M12</a:t>
            </a:r>
            <a:endParaRPr lang="en-GB" altLang="en-US" sz="1400" i="1" dirty="0"/>
          </a:p>
        </p:txBody>
      </p: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3419872" y="6093172"/>
            <a:ext cx="6158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100" dirty="0" smtClean="0"/>
              <a:t>Mar’16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6532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European Distributed Competence Centre to Federate </a:t>
            </a:r>
            <a:r>
              <a:rPr lang="en-GB" dirty="0" smtClean="0"/>
              <a:t>Knowledge, Tools and Services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99504426"/>
              </p:ext>
            </p:extLst>
          </p:nvPr>
        </p:nvGraphicFramePr>
        <p:xfrm>
          <a:off x="251520" y="1274786"/>
          <a:ext cx="8640959" cy="5034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6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VRC, CC updates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Speakers:</a:t>
            </a:r>
          </a:p>
          <a:p>
            <a:r>
              <a:rPr lang="en-GB" sz="2000" dirty="0" err="1" smtClean="0"/>
              <a:t>WeNMR</a:t>
            </a:r>
            <a:r>
              <a:rPr lang="en-GB" sz="2000" dirty="0" smtClean="0"/>
              <a:t> </a:t>
            </a:r>
            <a:r>
              <a:rPr lang="en-GB" sz="2000" dirty="0" smtClean="0"/>
              <a:t>and </a:t>
            </a:r>
            <a:r>
              <a:rPr lang="en-GB" sz="2000" dirty="0" err="1" smtClean="0"/>
              <a:t>MoBrain</a:t>
            </a:r>
            <a:r>
              <a:rPr lang="en-GB" sz="2000" dirty="0" smtClean="0"/>
              <a:t> – </a:t>
            </a:r>
            <a:r>
              <a:rPr lang="en-GB" sz="2000" dirty="0" smtClean="0"/>
              <a:t>Alexandre </a:t>
            </a:r>
            <a:r>
              <a:rPr lang="en-GB" sz="2000" dirty="0" err="1" smtClean="0"/>
              <a:t>Bonvin</a:t>
            </a:r>
            <a:endParaRPr lang="en-GB" sz="2000" dirty="0"/>
          </a:p>
          <a:p>
            <a:r>
              <a:rPr lang="en-GB" sz="2000" dirty="0" smtClean="0"/>
              <a:t>EISCAT_3D – </a:t>
            </a:r>
            <a:r>
              <a:rPr lang="en-GB" sz="2000" dirty="0" err="1" smtClean="0"/>
              <a:t>Ingemar</a:t>
            </a:r>
            <a:r>
              <a:rPr lang="en-GB" sz="2000" dirty="0" smtClean="0"/>
              <a:t> </a:t>
            </a:r>
            <a:r>
              <a:rPr lang="en-GB" sz="2000" dirty="0" err="1" smtClean="0"/>
              <a:t>Haggstrom</a:t>
            </a:r>
            <a:endParaRPr lang="en-GB" sz="2000" dirty="0"/>
          </a:p>
          <a:p>
            <a:r>
              <a:rPr lang="en-GB" sz="2000" dirty="0" smtClean="0"/>
              <a:t>EPOS </a:t>
            </a:r>
            <a:r>
              <a:rPr lang="en-GB" sz="2000" dirty="0" smtClean="0"/>
              <a:t>– </a:t>
            </a:r>
            <a:r>
              <a:rPr lang="en-GB" sz="2000" dirty="0" err="1" smtClean="0"/>
              <a:t>Mariusz</a:t>
            </a:r>
            <a:r>
              <a:rPr lang="en-GB" sz="2000" dirty="0" smtClean="0"/>
              <a:t> </a:t>
            </a:r>
            <a:r>
              <a:rPr lang="en-GB" sz="2000" dirty="0" err="1" smtClean="0"/>
              <a:t>Sterzel</a:t>
            </a:r>
            <a:endParaRPr lang="en-GB" sz="2000" dirty="0"/>
          </a:p>
          <a:p>
            <a:r>
              <a:rPr lang="en-GB" sz="2000" dirty="0" smtClean="0"/>
              <a:t>Asia Pacific – Disaster mitigation – Eric Yen</a:t>
            </a:r>
          </a:p>
          <a:p>
            <a:r>
              <a:rPr lang="en-GB" sz="2000" dirty="0"/>
              <a:t>(</a:t>
            </a:r>
            <a:r>
              <a:rPr lang="en-GB" sz="2000" dirty="0" smtClean="0"/>
              <a:t>DARIAH - </a:t>
            </a:r>
            <a:r>
              <a:rPr lang="en-GB" sz="2000" dirty="0" err="1" smtClean="0"/>
              <a:t>Zorislav</a:t>
            </a:r>
            <a:r>
              <a:rPr lang="en-GB" sz="2000" dirty="0" smtClean="0"/>
              <a:t> </a:t>
            </a:r>
            <a:r>
              <a:rPr lang="en-GB" sz="2000" dirty="0" err="1" smtClean="0"/>
              <a:t>Sojat</a:t>
            </a:r>
            <a:r>
              <a:rPr lang="en-GB" sz="2000" smtClean="0"/>
              <a:t>)</a:t>
            </a:r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>Structure:</a:t>
            </a:r>
          </a:p>
          <a:p>
            <a:r>
              <a:rPr lang="en-GB" sz="2000" dirty="0"/>
              <a:t>Progress with implementing your </a:t>
            </a:r>
            <a:r>
              <a:rPr lang="en-GB" sz="2000" dirty="0" smtClean="0"/>
              <a:t>mini-projects</a:t>
            </a:r>
          </a:p>
          <a:p>
            <a:r>
              <a:rPr lang="en-GB" sz="2000" dirty="0" smtClean="0"/>
              <a:t>Open </a:t>
            </a:r>
            <a:r>
              <a:rPr lang="en-GB" sz="2000" dirty="0"/>
              <a:t>issues (Possibly inviting the NGIs, EGI.eu or projects to resolve these) </a:t>
            </a:r>
            <a:endParaRPr lang="en-GB" sz="2000" dirty="0" smtClean="0"/>
          </a:p>
          <a:p>
            <a:r>
              <a:rPr lang="en-GB" sz="2000" dirty="0" smtClean="0"/>
              <a:t>Priorities </a:t>
            </a:r>
            <a:r>
              <a:rPr lang="en-GB" sz="2000" dirty="0"/>
              <a:t>for the conference week (What you want to contribute, What you want to get out of the event?) </a:t>
            </a:r>
            <a:br>
              <a:rPr lang="en-GB" sz="20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v3.1.potx</Template>
  <TotalTime>484</TotalTime>
  <Words>1820</Words>
  <Application>Microsoft Office PowerPoint</Application>
  <PresentationFormat>On-screen Show (4:3)</PresentationFormat>
  <Paragraphs>368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EGI Engage powerpoint presentation v3.1</vt:lpstr>
      <vt:lpstr>EGI Powerpoint Presentation (body)</vt:lpstr>
      <vt:lpstr>EGI Powerpoint Presentation (closing)</vt:lpstr>
      <vt:lpstr>DCCs and VRCs coordination meeting</vt:lpstr>
      <vt:lpstr>Agenda</vt:lpstr>
      <vt:lpstr>Virtual Research Communities</vt:lpstr>
      <vt:lpstr>Current VRCs and UCB representatives</vt:lpstr>
      <vt:lpstr>Competence Centres in EGI</vt:lpstr>
      <vt:lpstr>Competence Centre model in EGI-Engage wiki.egi.eu/wiki/EGI-Engage:WP6_(SA2)_Knowledge_Commons </vt:lpstr>
      <vt:lpstr>Competence Centres in EGI-Engage</vt:lpstr>
      <vt:lpstr>A European Distributed Competence Centre to Federate Knowledge, Tools and Services</vt:lpstr>
      <vt:lpstr>VRC, CC updates</vt:lpstr>
      <vt:lpstr>Conference programme overview</vt:lpstr>
      <vt:lpstr>Discussion</vt:lpstr>
      <vt:lpstr>Extra slides</vt:lpstr>
      <vt:lpstr>EGI-Engage support to the DCC</vt:lpstr>
      <vt:lpstr>Competence Centre outcomes</vt:lpstr>
      <vt:lpstr>Engagement plans for next 6 months</vt:lpstr>
      <vt:lpstr>competence centers: ELIXIR</vt:lpstr>
      <vt:lpstr>competence centers: BBMRI</vt:lpstr>
      <vt:lpstr>competence centers: MoBrain</vt:lpstr>
      <vt:lpstr>competence centers: DARIAH</vt:lpstr>
      <vt:lpstr>competence centers: LifeWatch</vt:lpstr>
      <vt:lpstr>competence centers: EISCAT_3D</vt:lpstr>
      <vt:lpstr>competence centers: EPOS</vt:lpstr>
      <vt:lpstr>competence centers: Disaster Mitigation</vt:lpstr>
      <vt:lpstr>Ambition</vt:lpstr>
      <vt:lpstr>A global Distributed Competence Centre - Actors</vt:lpstr>
      <vt:lpstr>Engaging with New communities - EGI Engagement Strategy http://go.egi.eu/engagementstrategy </vt:lpstr>
      <vt:lpstr>Tracking cases in the engagement pipeline http://go.egi.eu/technicalsupportcases</vt:lpstr>
      <vt:lpstr>Emerging engagement/support activities at the European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Gergely Sipos</cp:lastModifiedBy>
  <cp:revision>53</cp:revision>
  <dcterms:created xsi:type="dcterms:W3CDTF">2015-05-07T09:24:15Z</dcterms:created>
  <dcterms:modified xsi:type="dcterms:W3CDTF">2015-05-18T09:27:24Z</dcterms:modified>
</cp:coreProperties>
</file>