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64" r:id="rId3"/>
    <p:sldId id="263" r:id="rId4"/>
    <p:sldId id="266" r:id="rId5"/>
    <p:sldId id="267" r:id="rId6"/>
    <p:sldId id="269" r:id="rId7"/>
    <p:sldId id="268" r:id="rId8"/>
    <p:sldId id="270" r:id="rId9"/>
    <p:sldId id="271" r:id="rId10"/>
    <p:sldId id="272" r:id="rId11"/>
    <p:sldId id="276" r:id="rId12"/>
    <p:sldId id="273" r:id="rId13"/>
    <p:sldId id="274" r:id="rId14"/>
    <p:sldId id="275" r:id="rId15"/>
    <p:sldId id="277" r:id="rId16"/>
    <p:sldId id="265" r:id="rId17"/>
  </p:sldIdLst>
  <p:sldSz cx="9144000" cy="6858000" type="screen4x3"/>
  <p:notesSz cx="6858000" cy="9144000"/>
  <p:defaultTextStyle>
    <a:defPPr>
      <a:defRPr lang="en-GB"/>
    </a:defPPr>
    <a:lvl1pPr algn="r"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AD41"/>
    <a:srgbClr val="1E5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9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AB243E-647D-40AA-97E6-70A4135ABF3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9C591A4B-8BB2-4C10-A932-9EF64866E882}">
      <dgm:prSet phldrT="[Text]"/>
      <dgm:spPr/>
      <dgm:t>
        <a:bodyPr/>
        <a:lstStyle/>
        <a:p>
          <a:r>
            <a:rPr lang="en-US" dirty="0" smtClean="0"/>
            <a:t>SAFE</a:t>
          </a:r>
          <a:endParaRPr lang="en-GB" dirty="0"/>
        </a:p>
      </dgm:t>
    </dgm:pt>
    <dgm:pt modelId="{78FF6C31-5923-4F30-960F-D591E8774501}" type="parTrans" cxnId="{E888902C-69C7-464D-B5A5-97D4BB77E0FD}">
      <dgm:prSet/>
      <dgm:spPr/>
      <dgm:t>
        <a:bodyPr/>
        <a:lstStyle/>
        <a:p>
          <a:endParaRPr lang="en-GB"/>
        </a:p>
      </dgm:t>
    </dgm:pt>
    <dgm:pt modelId="{FF80E16E-5652-496E-B524-A25906BEAC27}" type="sibTrans" cxnId="{E888902C-69C7-464D-B5A5-97D4BB77E0FD}">
      <dgm:prSet/>
      <dgm:spPr/>
      <dgm:t>
        <a:bodyPr/>
        <a:lstStyle/>
        <a:p>
          <a:endParaRPr lang="en-GB"/>
        </a:p>
      </dgm:t>
    </dgm:pt>
    <dgm:pt modelId="{C605B457-7F93-4329-B2AE-9B5BCEBB612D}">
      <dgm:prSet phldrT="[Text]"/>
      <dgm:spPr/>
      <dgm:t>
        <a:bodyPr/>
        <a:lstStyle/>
        <a:p>
          <a:r>
            <a:rPr lang="en-US" dirty="0" smtClean="0"/>
            <a:t>Project1</a:t>
          </a:r>
          <a:endParaRPr lang="en-GB" dirty="0"/>
        </a:p>
      </dgm:t>
    </dgm:pt>
    <dgm:pt modelId="{B4676CC2-A9F7-4A9E-920D-5199222D1F1F}" type="parTrans" cxnId="{EDE7160C-1C4D-46AC-9AEE-FAC3C26A2B3A}">
      <dgm:prSet/>
      <dgm:spPr/>
      <dgm:t>
        <a:bodyPr/>
        <a:lstStyle/>
        <a:p>
          <a:endParaRPr lang="en-GB"/>
        </a:p>
      </dgm:t>
    </dgm:pt>
    <dgm:pt modelId="{5D9DDAA3-7AA1-47DD-8215-23C69F8F1004}" type="sibTrans" cxnId="{EDE7160C-1C4D-46AC-9AEE-FAC3C26A2B3A}">
      <dgm:prSet/>
      <dgm:spPr/>
      <dgm:t>
        <a:bodyPr/>
        <a:lstStyle/>
        <a:p>
          <a:endParaRPr lang="en-GB"/>
        </a:p>
      </dgm:t>
    </dgm:pt>
    <dgm:pt modelId="{DF333CDB-85D0-4873-803F-5439A3193C99}">
      <dgm:prSet phldrT="[Text]"/>
      <dgm:spPr/>
      <dgm:t>
        <a:bodyPr/>
        <a:lstStyle/>
        <a:p>
          <a:r>
            <a:rPr lang="en-US" dirty="0" smtClean="0"/>
            <a:t>Account</a:t>
          </a:r>
          <a:endParaRPr lang="en-GB" dirty="0"/>
        </a:p>
      </dgm:t>
    </dgm:pt>
    <dgm:pt modelId="{756D87A8-9B19-423E-83CC-4F44F7307663}" type="parTrans" cxnId="{AD2206D0-2EE3-4DB7-947C-A19F44DC57C6}">
      <dgm:prSet/>
      <dgm:spPr/>
      <dgm:t>
        <a:bodyPr/>
        <a:lstStyle/>
        <a:p>
          <a:endParaRPr lang="en-GB"/>
        </a:p>
      </dgm:t>
    </dgm:pt>
    <dgm:pt modelId="{35B7C86E-14B2-4621-94A0-448DF79AD3B2}" type="sibTrans" cxnId="{AD2206D0-2EE3-4DB7-947C-A19F44DC57C6}">
      <dgm:prSet/>
      <dgm:spPr/>
      <dgm:t>
        <a:bodyPr/>
        <a:lstStyle/>
        <a:p>
          <a:endParaRPr lang="en-GB"/>
        </a:p>
      </dgm:t>
    </dgm:pt>
    <dgm:pt modelId="{543178CF-546C-4C66-86A7-79B8579C9F7F}">
      <dgm:prSet phldrT="[Text]"/>
      <dgm:spPr/>
      <dgm:t>
        <a:bodyPr/>
        <a:lstStyle/>
        <a:p>
          <a:r>
            <a:rPr lang="en-US" dirty="0" smtClean="0"/>
            <a:t>Account</a:t>
          </a:r>
          <a:endParaRPr lang="en-GB" dirty="0"/>
        </a:p>
      </dgm:t>
    </dgm:pt>
    <dgm:pt modelId="{4A4725C9-0E67-4862-AC00-D3B3EFFEF07C}" type="parTrans" cxnId="{A862A178-C6DE-4EFE-AD50-214BDB8655C7}">
      <dgm:prSet/>
      <dgm:spPr/>
      <dgm:t>
        <a:bodyPr/>
        <a:lstStyle/>
        <a:p>
          <a:endParaRPr lang="en-GB"/>
        </a:p>
      </dgm:t>
    </dgm:pt>
    <dgm:pt modelId="{28B026AE-DFC2-44FB-AD57-F0E05D8E77C4}" type="sibTrans" cxnId="{A862A178-C6DE-4EFE-AD50-214BDB8655C7}">
      <dgm:prSet/>
      <dgm:spPr/>
      <dgm:t>
        <a:bodyPr/>
        <a:lstStyle/>
        <a:p>
          <a:endParaRPr lang="en-GB"/>
        </a:p>
      </dgm:t>
    </dgm:pt>
    <dgm:pt modelId="{602C2772-7331-40AE-833E-06E33027E5CF}">
      <dgm:prSet phldrT="[Text]"/>
      <dgm:spPr/>
      <dgm:t>
        <a:bodyPr/>
        <a:lstStyle/>
        <a:p>
          <a:r>
            <a:rPr lang="en-US" dirty="0" smtClean="0"/>
            <a:t>Project2</a:t>
          </a:r>
          <a:endParaRPr lang="en-GB" dirty="0"/>
        </a:p>
      </dgm:t>
    </dgm:pt>
    <dgm:pt modelId="{72A99AA7-0D27-4749-AADC-4EA151DD9E85}" type="parTrans" cxnId="{522F0193-536C-46E4-9659-D395D5ED582D}">
      <dgm:prSet/>
      <dgm:spPr/>
      <dgm:t>
        <a:bodyPr/>
        <a:lstStyle/>
        <a:p>
          <a:endParaRPr lang="en-GB"/>
        </a:p>
      </dgm:t>
    </dgm:pt>
    <dgm:pt modelId="{2EC1DE81-3CC8-4170-9919-C48E03E5BF77}" type="sibTrans" cxnId="{522F0193-536C-46E4-9659-D395D5ED582D}">
      <dgm:prSet/>
      <dgm:spPr/>
      <dgm:t>
        <a:bodyPr/>
        <a:lstStyle/>
        <a:p>
          <a:endParaRPr lang="en-GB"/>
        </a:p>
      </dgm:t>
    </dgm:pt>
    <dgm:pt modelId="{B21891A2-C7BC-4C3D-9B24-A2C86CB889C2}">
      <dgm:prSet phldrT="[Text]"/>
      <dgm:spPr/>
      <dgm:t>
        <a:bodyPr/>
        <a:lstStyle/>
        <a:p>
          <a:r>
            <a:rPr lang="en-US" dirty="0" smtClean="0"/>
            <a:t>Account</a:t>
          </a:r>
          <a:endParaRPr lang="en-GB" dirty="0"/>
        </a:p>
      </dgm:t>
    </dgm:pt>
    <dgm:pt modelId="{8470336C-92B1-436E-BF22-C74F96F36033}" type="parTrans" cxnId="{EB9D5720-0C93-4E26-AF4C-55DC3BEBE7F1}">
      <dgm:prSet/>
      <dgm:spPr/>
      <dgm:t>
        <a:bodyPr/>
        <a:lstStyle/>
        <a:p>
          <a:endParaRPr lang="en-GB"/>
        </a:p>
      </dgm:t>
    </dgm:pt>
    <dgm:pt modelId="{CBC1E6FD-4DDA-47C3-B6DD-6C6B5F0986C2}" type="sibTrans" cxnId="{EB9D5720-0C93-4E26-AF4C-55DC3BEBE7F1}">
      <dgm:prSet/>
      <dgm:spPr/>
      <dgm:t>
        <a:bodyPr/>
        <a:lstStyle/>
        <a:p>
          <a:endParaRPr lang="en-GB"/>
        </a:p>
      </dgm:t>
    </dgm:pt>
    <dgm:pt modelId="{7174CAA6-E5FD-47A1-817A-8784AE080377}" type="pres">
      <dgm:prSet presAssocID="{CAAB243E-647D-40AA-97E6-70A4135ABF3D}" presName="hierChild1" presStyleCnt="0">
        <dgm:presLayoutVars>
          <dgm:chPref val="1"/>
          <dgm:dir/>
          <dgm:animOne val="branch"/>
          <dgm:animLvl val="lvl"/>
          <dgm:resizeHandles/>
        </dgm:presLayoutVars>
      </dgm:prSet>
      <dgm:spPr/>
    </dgm:pt>
    <dgm:pt modelId="{56357F67-08F4-4BC0-8625-AC33827F0D2E}" type="pres">
      <dgm:prSet presAssocID="{9C591A4B-8BB2-4C10-A932-9EF64866E882}" presName="hierRoot1" presStyleCnt="0"/>
      <dgm:spPr/>
    </dgm:pt>
    <dgm:pt modelId="{40E14EF9-A3A1-4C86-BD0E-AA7F6B68CA19}" type="pres">
      <dgm:prSet presAssocID="{9C591A4B-8BB2-4C10-A932-9EF64866E882}" presName="composite" presStyleCnt="0"/>
      <dgm:spPr/>
    </dgm:pt>
    <dgm:pt modelId="{9234CD9A-2E42-48EF-9AA2-06EE1754A2C7}" type="pres">
      <dgm:prSet presAssocID="{9C591A4B-8BB2-4C10-A932-9EF64866E882}" presName="background" presStyleLbl="node0" presStyleIdx="0" presStyleCnt="1"/>
      <dgm:spPr/>
    </dgm:pt>
    <dgm:pt modelId="{7F25B14A-821C-4B96-83B8-60F2C9D60DD8}" type="pres">
      <dgm:prSet presAssocID="{9C591A4B-8BB2-4C10-A932-9EF64866E882}" presName="text" presStyleLbl="fgAcc0" presStyleIdx="0" presStyleCnt="1">
        <dgm:presLayoutVars>
          <dgm:chPref val="3"/>
        </dgm:presLayoutVars>
      </dgm:prSet>
      <dgm:spPr/>
    </dgm:pt>
    <dgm:pt modelId="{139E2B23-A32D-4D30-9B6A-5A87671DF061}" type="pres">
      <dgm:prSet presAssocID="{9C591A4B-8BB2-4C10-A932-9EF64866E882}" presName="hierChild2" presStyleCnt="0"/>
      <dgm:spPr/>
    </dgm:pt>
    <dgm:pt modelId="{AEF7E6E7-21C1-48D4-AB02-F249861736E4}" type="pres">
      <dgm:prSet presAssocID="{B4676CC2-A9F7-4A9E-920D-5199222D1F1F}" presName="Name10" presStyleLbl="parChTrans1D2" presStyleIdx="0" presStyleCnt="2"/>
      <dgm:spPr/>
    </dgm:pt>
    <dgm:pt modelId="{29BDC193-3A31-4F64-9F4F-A085B4A591E0}" type="pres">
      <dgm:prSet presAssocID="{C605B457-7F93-4329-B2AE-9B5BCEBB612D}" presName="hierRoot2" presStyleCnt="0"/>
      <dgm:spPr/>
    </dgm:pt>
    <dgm:pt modelId="{EE97A939-83F8-4D2A-8257-320B547D4711}" type="pres">
      <dgm:prSet presAssocID="{C605B457-7F93-4329-B2AE-9B5BCEBB612D}" presName="composite2" presStyleCnt="0"/>
      <dgm:spPr/>
    </dgm:pt>
    <dgm:pt modelId="{E1176784-86CD-4F9B-BBF9-CB38EC0A15CA}" type="pres">
      <dgm:prSet presAssocID="{C605B457-7F93-4329-B2AE-9B5BCEBB612D}" presName="background2" presStyleLbl="node2" presStyleIdx="0" presStyleCnt="2"/>
      <dgm:spPr/>
    </dgm:pt>
    <dgm:pt modelId="{A1406887-1B90-47A4-A214-E47919EA770F}" type="pres">
      <dgm:prSet presAssocID="{C605B457-7F93-4329-B2AE-9B5BCEBB612D}" presName="text2" presStyleLbl="fgAcc2" presStyleIdx="0" presStyleCnt="2">
        <dgm:presLayoutVars>
          <dgm:chPref val="3"/>
        </dgm:presLayoutVars>
      </dgm:prSet>
      <dgm:spPr/>
    </dgm:pt>
    <dgm:pt modelId="{F053BAA1-F8F3-4A75-B57E-003E73F04715}" type="pres">
      <dgm:prSet presAssocID="{C605B457-7F93-4329-B2AE-9B5BCEBB612D}" presName="hierChild3" presStyleCnt="0"/>
      <dgm:spPr/>
    </dgm:pt>
    <dgm:pt modelId="{9413406D-4C68-4E47-AE91-B52F13EFC1CC}" type="pres">
      <dgm:prSet presAssocID="{756D87A8-9B19-423E-83CC-4F44F7307663}" presName="Name17" presStyleLbl="parChTrans1D3" presStyleIdx="0" presStyleCnt="3"/>
      <dgm:spPr/>
    </dgm:pt>
    <dgm:pt modelId="{82246D44-39EB-4BB7-B940-753D90B5BD8E}" type="pres">
      <dgm:prSet presAssocID="{DF333CDB-85D0-4873-803F-5439A3193C99}" presName="hierRoot3" presStyleCnt="0"/>
      <dgm:spPr/>
    </dgm:pt>
    <dgm:pt modelId="{C7F440FF-E314-41FD-9F74-08569FC51C30}" type="pres">
      <dgm:prSet presAssocID="{DF333CDB-85D0-4873-803F-5439A3193C99}" presName="composite3" presStyleCnt="0"/>
      <dgm:spPr/>
    </dgm:pt>
    <dgm:pt modelId="{F632A3A3-F60C-4F28-B2BD-C210146448BE}" type="pres">
      <dgm:prSet presAssocID="{DF333CDB-85D0-4873-803F-5439A3193C99}" presName="background3" presStyleLbl="node3" presStyleIdx="0" presStyleCnt="3"/>
      <dgm:spPr/>
    </dgm:pt>
    <dgm:pt modelId="{A73EC9C1-A03B-452B-9827-39EA95824757}" type="pres">
      <dgm:prSet presAssocID="{DF333CDB-85D0-4873-803F-5439A3193C99}" presName="text3" presStyleLbl="fgAcc3" presStyleIdx="0" presStyleCnt="3">
        <dgm:presLayoutVars>
          <dgm:chPref val="3"/>
        </dgm:presLayoutVars>
      </dgm:prSet>
      <dgm:spPr/>
      <dgm:t>
        <a:bodyPr/>
        <a:lstStyle/>
        <a:p>
          <a:endParaRPr lang="en-GB"/>
        </a:p>
      </dgm:t>
    </dgm:pt>
    <dgm:pt modelId="{AF3FD398-0290-4D75-954F-97BAE4910031}" type="pres">
      <dgm:prSet presAssocID="{DF333CDB-85D0-4873-803F-5439A3193C99}" presName="hierChild4" presStyleCnt="0"/>
      <dgm:spPr/>
    </dgm:pt>
    <dgm:pt modelId="{C5E1F703-3C38-4750-B409-B58A436EAF08}" type="pres">
      <dgm:prSet presAssocID="{4A4725C9-0E67-4862-AC00-D3B3EFFEF07C}" presName="Name17" presStyleLbl="parChTrans1D3" presStyleIdx="1" presStyleCnt="3"/>
      <dgm:spPr/>
    </dgm:pt>
    <dgm:pt modelId="{22C70CAE-E431-4920-B63C-B5EB7A15E318}" type="pres">
      <dgm:prSet presAssocID="{543178CF-546C-4C66-86A7-79B8579C9F7F}" presName="hierRoot3" presStyleCnt="0"/>
      <dgm:spPr/>
    </dgm:pt>
    <dgm:pt modelId="{D170541F-4471-4CB2-A0C1-F09E2D3CE1F4}" type="pres">
      <dgm:prSet presAssocID="{543178CF-546C-4C66-86A7-79B8579C9F7F}" presName="composite3" presStyleCnt="0"/>
      <dgm:spPr/>
    </dgm:pt>
    <dgm:pt modelId="{97E50389-8EFA-4D97-B2A7-5A2B2CA095AF}" type="pres">
      <dgm:prSet presAssocID="{543178CF-546C-4C66-86A7-79B8579C9F7F}" presName="background3" presStyleLbl="node3" presStyleIdx="1" presStyleCnt="3"/>
      <dgm:spPr/>
    </dgm:pt>
    <dgm:pt modelId="{557B2BC7-06CD-460A-A42B-8442CAE90394}" type="pres">
      <dgm:prSet presAssocID="{543178CF-546C-4C66-86A7-79B8579C9F7F}" presName="text3" presStyleLbl="fgAcc3" presStyleIdx="1" presStyleCnt="3">
        <dgm:presLayoutVars>
          <dgm:chPref val="3"/>
        </dgm:presLayoutVars>
      </dgm:prSet>
      <dgm:spPr/>
      <dgm:t>
        <a:bodyPr/>
        <a:lstStyle/>
        <a:p>
          <a:endParaRPr lang="en-GB"/>
        </a:p>
      </dgm:t>
    </dgm:pt>
    <dgm:pt modelId="{F6C9CF83-ADB7-4F86-94D6-07F93E0A95E6}" type="pres">
      <dgm:prSet presAssocID="{543178CF-546C-4C66-86A7-79B8579C9F7F}" presName="hierChild4" presStyleCnt="0"/>
      <dgm:spPr/>
    </dgm:pt>
    <dgm:pt modelId="{21855D58-310E-47A7-AC5D-60E32431E2A6}" type="pres">
      <dgm:prSet presAssocID="{72A99AA7-0D27-4749-AADC-4EA151DD9E85}" presName="Name10" presStyleLbl="parChTrans1D2" presStyleIdx="1" presStyleCnt="2"/>
      <dgm:spPr/>
    </dgm:pt>
    <dgm:pt modelId="{67D43D42-C5F2-4EBF-A404-AD5C10495761}" type="pres">
      <dgm:prSet presAssocID="{602C2772-7331-40AE-833E-06E33027E5CF}" presName="hierRoot2" presStyleCnt="0"/>
      <dgm:spPr/>
    </dgm:pt>
    <dgm:pt modelId="{7ED255D3-0785-487E-98E7-1809A7274E9A}" type="pres">
      <dgm:prSet presAssocID="{602C2772-7331-40AE-833E-06E33027E5CF}" presName="composite2" presStyleCnt="0"/>
      <dgm:spPr/>
    </dgm:pt>
    <dgm:pt modelId="{757267DC-4459-4F36-9FF9-865F9011528B}" type="pres">
      <dgm:prSet presAssocID="{602C2772-7331-40AE-833E-06E33027E5CF}" presName="background2" presStyleLbl="node2" presStyleIdx="1" presStyleCnt="2"/>
      <dgm:spPr/>
    </dgm:pt>
    <dgm:pt modelId="{AC7B138E-4A7B-47B8-A01D-70C8649641C2}" type="pres">
      <dgm:prSet presAssocID="{602C2772-7331-40AE-833E-06E33027E5CF}" presName="text2" presStyleLbl="fgAcc2" presStyleIdx="1" presStyleCnt="2">
        <dgm:presLayoutVars>
          <dgm:chPref val="3"/>
        </dgm:presLayoutVars>
      </dgm:prSet>
      <dgm:spPr/>
      <dgm:t>
        <a:bodyPr/>
        <a:lstStyle/>
        <a:p>
          <a:endParaRPr lang="en-GB"/>
        </a:p>
      </dgm:t>
    </dgm:pt>
    <dgm:pt modelId="{A90178B7-1585-4D4A-B7C4-55B76EF3AC3A}" type="pres">
      <dgm:prSet presAssocID="{602C2772-7331-40AE-833E-06E33027E5CF}" presName="hierChild3" presStyleCnt="0"/>
      <dgm:spPr/>
    </dgm:pt>
    <dgm:pt modelId="{59FF49C3-E675-439D-8485-90DA2D839544}" type="pres">
      <dgm:prSet presAssocID="{8470336C-92B1-436E-BF22-C74F96F36033}" presName="Name17" presStyleLbl="parChTrans1D3" presStyleIdx="2" presStyleCnt="3"/>
      <dgm:spPr/>
    </dgm:pt>
    <dgm:pt modelId="{F62B77EC-DBEB-4E99-B2F8-BAE8BC409900}" type="pres">
      <dgm:prSet presAssocID="{B21891A2-C7BC-4C3D-9B24-A2C86CB889C2}" presName="hierRoot3" presStyleCnt="0"/>
      <dgm:spPr/>
    </dgm:pt>
    <dgm:pt modelId="{193880B1-8169-429B-83DB-FD2D4AD7E638}" type="pres">
      <dgm:prSet presAssocID="{B21891A2-C7BC-4C3D-9B24-A2C86CB889C2}" presName="composite3" presStyleCnt="0"/>
      <dgm:spPr/>
    </dgm:pt>
    <dgm:pt modelId="{9E521189-4B29-44F9-A906-DE82AC69B102}" type="pres">
      <dgm:prSet presAssocID="{B21891A2-C7BC-4C3D-9B24-A2C86CB889C2}" presName="background3" presStyleLbl="node3" presStyleIdx="2" presStyleCnt="3"/>
      <dgm:spPr/>
    </dgm:pt>
    <dgm:pt modelId="{28C6C2E0-DFD6-42B3-90B1-E438CA140F3C}" type="pres">
      <dgm:prSet presAssocID="{B21891A2-C7BC-4C3D-9B24-A2C86CB889C2}" presName="text3" presStyleLbl="fgAcc3" presStyleIdx="2" presStyleCnt="3">
        <dgm:presLayoutVars>
          <dgm:chPref val="3"/>
        </dgm:presLayoutVars>
      </dgm:prSet>
      <dgm:spPr/>
      <dgm:t>
        <a:bodyPr/>
        <a:lstStyle/>
        <a:p>
          <a:endParaRPr lang="en-GB"/>
        </a:p>
      </dgm:t>
    </dgm:pt>
    <dgm:pt modelId="{A993567B-862A-4767-8854-95005F6060DD}" type="pres">
      <dgm:prSet presAssocID="{B21891A2-C7BC-4C3D-9B24-A2C86CB889C2}" presName="hierChild4" presStyleCnt="0"/>
      <dgm:spPr/>
    </dgm:pt>
  </dgm:ptLst>
  <dgm:cxnLst>
    <dgm:cxn modelId="{620EF08E-173D-44A0-B857-77D49F74BC9F}" type="presOf" srcId="{756D87A8-9B19-423E-83CC-4F44F7307663}" destId="{9413406D-4C68-4E47-AE91-B52F13EFC1CC}" srcOrd="0" destOrd="0" presId="urn:microsoft.com/office/officeart/2005/8/layout/hierarchy1"/>
    <dgm:cxn modelId="{32A6D8A9-ADC0-4004-80E7-F046E45729F8}" type="presOf" srcId="{DF333CDB-85D0-4873-803F-5439A3193C99}" destId="{A73EC9C1-A03B-452B-9827-39EA95824757}" srcOrd="0" destOrd="0" presId="urn:microsoft.com/office/officeart/2005/8/layout/hierarchy1"/>
    <dgm:cxn modelId="{E888902C-69C7-464D-B5A5-97D4BB77E0FD}" srcId="{CAAB243E-647D-40AA-97E6-70A4135ABF3D}" destId="{9C591A4B-8BB2-4C10-A932-9EF64866E882}" srcOrd="0" destOrd="0" parTransId="{78FF6C31-5923-4F30-960F-D591E8774501}" sibTransId="{FF80E16E-5652-496E-B524-A25906BEAC27}"/>
    <dgm:cxn modelId="{1D32CBF0-B908-423C-A4EA-73354461FB6C}" type="presOf" srcId="{72A99AA7-0D27-4749-AADC-4EA151DD9E85}" destId="{21855D58-310E-47A7-AC5D-60E32431E2A6}" srcOrd="0" destOrd="0" presId="urn:microsoft.com/office/officeart/2005/8/layout/hierarchy1"/>
    <dgm:cxn modelId="{FD729522-3EAA-4804-88D2-9FF904F328C9}" type="presOf" srcId="{4A4725C9-0E67-4862-AC00-D3B3EFFEF07C}" destId="{C5E1F703-3C38-4750-B409-B58A436EAF08}" srcOrd="0" destOrd="0" presId="urn:microsoft.com/office/officeart/2005/8/layout/hierarchy1"/>
    <dgm:cxn modelId="{13C0644D-23F1-4BC2-82B1-9A2CA7586C0D}" type="presOf" srcId="{B21891A2-C7BC-4C3D-9B24-A2C86CB889C2}" destId="{28C6C2E0-DFD6-42B3-90B1-E438CA140F3C}" srcOrd="0" destOrd="0" presId="urn:microsoft.com/office/officeart/2005/8/layout/hierarchy1"/>
    <dgm:cxn modelId="{AD2206D0-2EE3-4DB7-947C-A19F44DC57C6}" srcId="{C605B457-7F93-4329-B2AE-9B5BCEBB612D}" destId="{DF333CDB-85D0-4873-803F-5439A3193C99}" srcOrd="0" destOrd="0" parTransId="{756D87A8-9B19-423E-83CC-4F44F7307663}" sibTransId="{35B7C86E-14B2-4621-94A0-448DF79AD3B2}"/>
    <dgm:cxn modelId="{2F9E2892-0954-46F5-905C-7A5F2E8AEA5E}" type="presOf" srcId="{9C591A4B-8BB2-4C10-A932-9EF64866E882}" destId="{7F25B14A-821C-4B96-83B8-60F2C9D60DD8}" srcOrd="0" destOrd="0" presId="urn:microsoft.com/office/officeart/2005/8/layout/hierarchy1"/>
    <dgm:cxn modelId="{62C7FE4C-EC73-4284-AD17-9A683E7206B6}" type="presOf" srcId="{602C2772-7331-40AE-833E-06E33027E5CF}" destId="{AC7B138E-4A7B-47B8-A01D-70C8649641C2}" srcOrd="0" destOrd="0" presId="urn:microsoft.com/office/officeart/2005/8/layout/hierarchy1"/>
    <dgm:cxn modelId="{39ED5A5E-7648-4B57-ACA7-7C848F353671}" type="presOf" srcId="{C605B457-7F93-4329-B2AE-9B5BCEBB612D}" destId="{A1406887-1B90-47A4-A214-E47919EA770F}" srcOrd="0" destOrd="0" presId="urn:microsoft.com/office/officeart/2005/8/layout/hierarchy1"/>
    <dgm:cxn modelId="{88263FB7-DA53-4ABC-B215-9E6FB3A91DC5}" type="presOf" srcId="{B4676CC2-A9F7-4A9E-920D-5199222D1F1F}" destId="{AEF7E6E7-21C1-48D4-AB02-F249861736E4}" srcOrd="0" destOrd="0" presId="urn:microsoft.com/office/officeart/2005/8/layout/hierarchy1"/>
    <dgm:cxn modelId="{C1603196-84A4-430B-AE53-C848BD1BEC51}" type="presOf" srcId="{8470336C-92B1-436E-BF22-C74F96F36033}" destId="{59FF49C3-E675-439D-8485-90DA2D839544}" srcOrd="0" destOrd="0" presId="urn:microsoft.com/office/officeart/2005/8/layout/hierarchy1"/>
    <dgm:cxn modelId="{F7655DE0-6009-4B7E-BEF2-9896E1FDC0F5}" type="presOf" srcId="{543178CF-546C-4C66-86A7-79B8579C9F7F}" destId="{557B2BC7-06CD-460A-A42B-8442CAE90394}" srcOrd="0" destOrd="0" presId="urn:microsoft.com/office/officeart/2005/8/layout/hierarchy1"/>
    <dgm:cxn modelId="{A862A178-C6DE-4EFE-AD50-214BDB8655C7}" srcId="{C605B457-7F93-4329-B2AE-9B5BCEBB612D}" destId="{543178CF-546C-4C66-86A7-79B8579C9F7F}" srcOrd="1" destOrd="0" parTransId="{4A4725C9-0E67-4862-AC00-D3B3EFFEF07C}" sibTransId="{28B026AE-DFC2-44FB-AD57-F0E05D8E77C4}"/>
    <dgm:cxn modelId="{522F0193-536C-46E4-9659-D395D5ED582D}" srcId="{9C591A4B-8BB2-4C10-A932-9EF64866E882}" destId="{602C2772-7331-40AE-833E-06E33027E5CF}" srcOrd="1" destOrd="0" parTransId="{72A99AA7-0D27-4749-AADC-4EA151DD9E85}" sibTransId="{2EC1DE81-3CC8-4170-9919-C48E03E5BF77}"/>
    <dgm:cxn modelId="{EB9D5720-0C93-4E26-AF4C-55DC3BEBE7F1}" srcId="{602C2772-7331-40AE-833E-06E33027E5CF}" destId="{B21891A2-C7BC-4C3D-9B24-A2C86CB889C2}" srcOrd="0" destOrd="0" parTransId="{8470336C-92B1-436E-BF22-C74F96F36033}" sibTransId="{CBC1E6FD-4DDA-47C3-B6DD-6C6B5F0986C2}"/>
    <dgm:cxn modelId="{EDE7160C-1C4D-46AC-9AEE-FAC3C26A2B3A}" srcId="{9C591A4B-8BB2-4C10-A932-9EF64866E882}" destId="{C605B457-7F93-4329-B2AE-9B5BCEBB612D}" srcOrd="0" destOrd="0" parTransId="{B4676CC2-A9F7-4A9E-920D-5199222D1F1F}" sibTransId="{5D9DDAA3-7AA1-47DD-8215-23C69F8F1004}"/>
    <dgm:cxn modelId="{A3A0CC6B-5E53-465B-AB4D-BAF43E2D9C6F}" type="presOf" srcId="{CAAB243E-647D-40AA-97E6-70A4135ABF3D}" destId="{7174CAA6-E5FD-47A1-817A-8784AE080377}" srcOrd="0" destOrd="0" presId="urn:microsoft.com/office/officeart/2005/8/layout/hierarchy1"/>
    <dgm:cxn modelId="{5D6DBAD0-191D-4AC8-BF7E-44BB1663835A}" type="presParOf" srcId="{7174CAA6-E5FD-47A1-817A-8784AE080377}" destId="{56357F67-08F4-4BC0-8625-AC33827F0D2E}" srcOrd="0" destOrd="0" presId="urn:microsoft.com/office/officeart/2005/8/layout/hierarchy1"/>
    <dgm:cxn modelId="{16F22D8A-137D-40A3-A0E9-C2F959F869CC}" type="presParOf" srcId="{56357F67-08F4-4BC0-8625-AC33827F0D2E}" destId="{40E14EF9-A3A1-4C86-BD0E-AA7F6B68CA19}" srcOrd="0" destOrd="0" presId="urn:microsoft.com/office/officeart/2005/8/layout/hierarchy1"/>
    <dgm:cxn modelId="{AE5AB3AA-B24F-41AF-A965-82B137F3160F}" type="presParOf" srcId="{40E14EF9-A3A1-4C86-BD0E-AA7F6B68CA19}" destId="{9234CD9A-2E42-48EF-9AA2-06EE1754A2C7}" srcOrd="0" destOrd="0" presId="urn:microsoft.com/office/officeart/2005/8/layout/hierarchy1"/>
    <dgm:cxn modelId="{C826AFAA-8498-4370-BFFB-FE3E552246C3}" type="presParOf" srcId="{40E14EF9-A3A1-4C86-BD0E-AA7F6B68CA19}" destId="{7F25B14A-821C-4B96-83B8-60F2C9D60DD8}" srcOrd="1" destOrd="0" presId="urn:microsoft.com/office/officeart/2005/8/layout/hierarchy1"/>
    <dgm:cxn modelId="{D8F7A6D9-C478-49F6-89D2-3AFF08E62630}" type="presParOf" srcId="{56357F67-08F4-4BC0-8625-AC33827F0D2E}" destId="{139E2B23-A32D-4D30-9B6A-5A87671DF061}" srcOrd="1" destOrd="0" presId="urn:microsoft.com/office/officeart/2005/8/layout/hierarchy1"/>
    <dgm:cxn modelId="{F46C08C8-65FF-45C7-818E-21A84823D96F}" type="presParOf" srcId="{139E2B23-A32D-4D30-9B6A-5A87671DF061}" destId="{AEF7E6E7-21C1-48D4-AB02-F249861736E4}" srcOrd="0" destOrd="0" presId="urn:microsoft.com/office/officeart/2005/8/layout/hierarchy1"/>
    <dgm:cxn modelId="{90445BFE-F26E-4310-A34F-102725D583E7}" type="presParOf" srcId="{139E2B23-A32D-4D30-9B6A-5A87671DF061}" destId="{29BDC193-3A31-4F64-9F4F-A085B4A591E0}" srcOrd="1" destOrd="0" presId="urn:microsoft.com/office/officeart/2005/8/layout/hierarchy1"/>
    <dgm:cxn modelId="{2118BBF9-A780-4900-A26D-CFAD35E5BF73}" type="presParOf" srcId="{29BDC193-3A31-4F64-9F4F-A085B4A591E0}" destId="{EE97A939-83F8-4D2A-8257-320B547D4711}" srcOrd="0" destOrd="0" presId="urn:microsoft.com/office/officeart/2005/8/layout/hierarchy1"/>
    <dgm:cxn modelId="{C8C56FBB-7E2D-446D-8943-6F934CC4F549}" type="presParOf" srcId="{EE97A939-83F8-4D2A-8257-320B547D4711}" destId="{E1176784-86CD-4F9B-BBF9-CB38EC0A15CA}" srcOrd="0" destOrd="0" presId="urn:microsoft.com/office/officeart/2005/8/layout/hierarchy1"/>
    <dgm:cxn modelId="{1706834D-D0DC-4A5D-90C6-F9A6D0B07C37}" type="presParOf" srcId="{EE97A939-83F8-4D2A-8257-320B547D4711}" destId="{A1406887-1B90-47A4-A214-E47919EA770F}" srcOrd="1" destOrd="0" presId="urn:microsoft.com/office/officeart/2005/8/layout/hierarchy1"/>
    <dgm:cxn modelId="{0F3AEE40-93AE-400B-A6FF-C8D5616BE4FC}" type="presParOf" srcId="{29BDC193-3A31-4F64-9F4F-A085B4A591E0}" destId="{F053BAA1-F8F3-4A75-B57E-003E73F04715}" srcOrd="1" destOrd="0" presId="urn:microsoft.com/office/officeart/2005/8/layout/hierarchy1"/>
    <dgm:cxn modelId="{E2170D49-336B-4CCE-80E0-D318BAF509EB}" type="presParOf" srcId="{F053BAA1-F8F3-4A75-B57E-003E73F04715}" destId="{9413406D-4C68-4E47-AE91-B52F13EFC1CC}" srcOrd="0" destOrd="0" presId="urn:microsoft.com/office/officeart/2005/8/layout/hierarchy1"/>
    <dgm:cxn modelId="{BC4E5997-1967-4533-97A7-9BC0E59E1138}" type="presParOf" srcId="{F053BAA1-F8F3-4A75-B57E-003E73F04715}" destId="{82246D44-39EB-4BB7-B940-753D90B5BD8E}" srcOrd="1" destOrd="0" presId="urn:microsoft.com/office/officeart/2005/8/layout/hierarchy1"/>
    <dgm:cxn modelId="{57325205-B92C-4087-A091-ED2BA777DD25}" type="presParOf" srcId="{82246D44-39EB-4BB7-B940-753D90B5BD8E}" destId="{C7F440FF-E314-41FD-9F74-08569FC51C30}" srcOrd="0" destOrd="0" presId="urn:microsoft.com/office/officeart/2005/8/layout/hierarchy1"/>
    <dgm:cxn modelId="{3F495DCE-B255-454B-AB97-2313D3D8F9FC}" type="presParOf" srcId="{C7F440FF-E314-41FD-9F74-08569FC51C30}" destId="{F632A3A3-F60C-4F28-B2BD-C210146448BE}" srcOrd="0" destOrd="0" presId="urn:microsoft.com/office/officeart/2005/8/layout/hierarchy1"/>
    <dgm:cxn modelId="{B0806917-741D-44E7-9443-2CB1A18F778F}" type="presParOf" srcId="{C7F440FF-E314-41FD-9F74-08569FC51C30}" destId="{A73EC9C1-A03B-452B-9827-39EA95824757}" srcOrd="1" destOrd="0" presId="urn:microsoft.com/office/officeart/2005/8/layout/hierarchy1"/>
    <dgm:cxn modelId="{01DC220E-FC58-4BF7-96C3-5CB17DA8589A}" type="presParOf" srcId="{82246D44-39EB-4BB7-B940-753D90B5BD8E}" destId="{AF3FD398-0290-4D75-954F-97BAE4910031}" srcOrd="1" destOrd="0" presId="urn:microsoft.com/office/officeart/2005/8/layout/hierarchy1"/>
    <dgm:cxn modelId="{533095CD-E544-4E52-8436-829A72228397}" type="presParOf" srcId="{F053BAA1-F8F3-4A75-B57E-003E73F04715}" destId="{C5E1F703-3C38-4750-B409-B58A436EAF08}" srcOrd="2" destOrd="0" presId="urn:microsoft.com/office/officeart/2005/8/layout/hierarchy1"/>
    <dgm:cxn modelId="{EEEF71B2-84CB-4F40-A881-077803505885}" type="presParOf" srcId="{F053BAA1-F8F3-4A75-B57E-003E73F04715}" destId="{22C70CAE-E431-4920-B63C-B5EB7A15E318}" srcOrd="3" destOrd="0" presId="urn:microsoft.com/office/officeart/2005/8/layout/hierarchy1"/>
    <dgm:cxn modelId="{89994FA5-26A1-448F-8F6D-FD78F5350656}" type="presParOf" srcId="{22C70CAE-E431-4920-B63C-B5EB7A15E318}" destId="{D170541F-4471-4CB2-A0C1-F09E2D3CE1F4}" srcOrd="0" destOrd="0" presId="urn:microsoft.com/office/officeart/2005/8/layout/hierarchy1"/>
    <dgm:cxn modelId="{08531EAE-8221-4A48-82DB-93F1E6BDAEE1}" type="presParOf" srcId="{D170541F-4471-4CB2-A0C1-F09E2D3CE1F4}" destId="{97E50389-8EFA-4D97-B2A7-5A2B2CA095AF}" srcOrd="0" destOrd="0" presId="urn:microsoft.com/office/officeart/2005/8/layout/hierarchy1"/>
    <dgm:cxn modelId="{2A554849-3438-4120-A441-B78DF95F6CED}" type="presParOf" srcId="{D170541F-4471-4CB2-A0C1-F09E2D3CE1F4}" destId="{557B2BC7-06CD-460A-A42B-8442CAE90394}" srcOrd="1" destOrd="0" presId="urn:microsoft.com/office/officeart/2005/8/layout/hierarchy1"/>
    <dgm:cxn modelId="{101DA65F-640A-42E5-A0C0-D07B0895F0A2}" type="presParOf" srcId="{22C70CAE-E431-4920-B63C-B5EB7A15E318}" destId="{F6C9CF83-ADB7-4F86-94D6-07F93E0A95E6}" srcOrd="1" destOrd="0" presId="urn:microsoft.com/office/officeart/2005/8/layout/hierarchy1"/>
    <dgm:cxn modelId="{F956F5C7-4290-485D-A41A-9460EAC14C88}" type="presParOf" srcId="{139E2B23-A32D-4D30-9B6A-5A87671DF061}" destId="{21855D58-310E-47A7-AC5D-60E32431E2A6}" srcOrd="2" destOrd="0" presId="urn:microsoft.com/office/officeart/2005/8/layout/hierarchy1"/>
    <dgm:cxn modelId="{B1ABDD52-4005-4F00-8DF6-F604816BB7C8}" type="presParOf" srcId="{139E2B23-A32D-4D30-9B6A-5A87671DF061}" destId="{67D43D42-C5F2-4EBF-A404-AD5C10495761}" srcOrd="3" destOrd="0" presId="urn:microsoft.com/office/officeart/2005/8/layout/hierarchy1"/>
    <dgm:cxn modelId="{4331EF80-C657-43C9-84A6-76B70B075C73}" type="presParOf" srcId="{67D43D42-C5F2-4EBF-A404-AD5C10495761}" destId="{7ED255D3-0785-487E-98E7-1809A7274E9A}" srcOrd="0" destOrd="0" presId="urn:microsoft.com/office/officeart/2005/8/layout/hierarchy1"/>
    <dgm:cxn modelId="{62D2246B-9CFE-4C67-8386-C552AA4E65FF}" type="presParOf" srcId="{7ED255D3-0785-487E-98E7-1809A7274E9A}" destId="{757267DC-4459-4F36-9FF9-865F9011528B}" srcOrd="0" destOrd="0" presId="urn:microsoft.com/office/officeart/2005/8/layout/hierarchy1"/>
    <dgm:cxn modelId="{2B406BFB-5E98-4A04-8546-D9F2F1E5245A}" type="presParOf" srcId="{7ED255D3-0785-487E-98E7-1809A7274E9A}" destId="{AC7B138E-4A7B-47B8-A01D-70C8649641C2}" srcOrd="1" destOrd="0" presId="urn:microsoft.com/office/officeart/2005/8/layout/hierarchy1"/>
    <dgm:cxn modelId="{4F565531-C29A-430E-B5D1-FF99F28ED52B}" type="presParOf" srcId="{67D43D42-C5F2-4EBF-A404-AD5C10495761}" destId="{A90178B7-1585-4D4A-B7C4-55B76EF3AC3A}" srcOrd="1" destOrd="0" presId="urn:microsoft.com/office/officeart/2005/8/layout/hierarchy1"/>
    <dgm:cxn modelId="{FEE843AB-5917-455F-A10D-99440FC87F1B}" type="presParOf" srcId="{A90178B7-1585-4D4A-B7C4-55B76EF3AC3A}" destId="{59FF49C3-E675-439D-8485-90DA2D839544}" srcOrd="0" destOrd="0" presId="urn:microsoft.com/office/officeart/2005/8/layout/hierarchy1"/>
    <dgm:cxn modelId="{6AE36677-C6D9-45AD-802B-2530CEFBD2A0}" type="presParOf" srcId="{A90178B7-1585-4D4A-B7C4-55B76EF3AC3A}" destId="{F62B77EC-DBEB-4E99-B2F8-BAE8BC409900}" srcOrd="1" destOrd="0" presId="urn:microsoft.com/office/officeart/2005/8/layout/hierarchy1"/>
    <dgm:cxn modelId="{85FDDF97-1625-4CC9-8404-448B4B69303F}" type="presParOf" srcId="{F62B77EC-DBEB-4E99-B2F8-BAE8BC409900}" destId="{193880B1-8169-429B-83DB-FD2D4AD7E638}" srcOrd="0" destOrd="0" presId="urn:microsoft.com/office/officeart/2005/8/layout/hierarchy1"/>
    <dgm:cxn modelId="{5C0D5490-9AAA-4320-AB29-7DB72782CB32}" type="presParOf" srcId="{193880B1-8169-429B-83DB-FD2D4AD7E638}" destId="{9E521189-4B29-44F9-A906-DE82AC69B102}" srcOrd="0" destOrd="0" presId="urn:microsoft.com/office/officeart/2005/8/layout/hierarchy1"/>
    <dgm:cxn modelId="{8EEB0B0D-FF4A-4E7B-83DB-2FF35D98014D}" type="presParOf" srcId="{193880B1-8169-429B-83DB-FD2D4AD7E638}" destId="{28C6C2E0-DFD6-42B3-90B1-E438CA140F3C}" srcOrd="1" destOrd="0" presId="urn:microsoft.com/office/officeart/2005/8/layout/hierarchy1"/>
    <dgm:cxn modelId="{4379F6E9-92B1-42BA-B255-0E591FA3DA61}" type="presParOf" srcId="{F62B77EC-DBEB-4E99-B2F8-BAE8BC409900}" destId="{A993567B-862A-4767-8854-95005F6060D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FF49C3-E675-439D-8485-90DA2D839544}">
      <dsp:nvSpPr>
        <dsp:cNvPr id="0" name=""/>
        <dsp:cNvSpPr/>
      </dsp:nvSpPr>
      <dsp:spPr>
        <a:xfrm>
          <a:off x="4830633" y="2446862"/>
          <a:ext cx="91440" cy="455782"/>
        </a:xfrm>
        <a:custGeom>
          <a:avLst/>
          <a:gdLst/>
          <a:ahLst/>
          <a:cxnLst/>
          <a:rect l="0" t="0" r="0" b="0"/>
          <a:pathLst>
            <a:path>
              <a:moveTo>
                <a:pt x="45720" y="0"/>
              </a:moveTo>
              <a:lnTo>
                <a:pt x="45720"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855D58-310E-47A7-AC5D-60E32431E2A6}">
      <dsp:nvSpPr>
        <dsp:cNvPr id="0" name=""/>
        <dsp:cNvSpPr/>
      </dsp:nvSpPr>
      <dsp:spPr>
        <a:xfrm>
          <a:off x="3439790" y="995933"/>
          <a:ext cx="1436563" cy="455782"/>
        </a:xfrm>
        <a:custGeom>
          <a:avLst/>
          <a:gdLst/>
          <a:ahLst/>
          <a:cxnLst/>
          <a:rect l="0" t="0" r="0" b="0"/>
          <a:pathLst>
            <a:path>
              <a:moveTo>
                <a:pt x="0" y="0"/>
              </a:moveTo>
              <a:lnTo>
                <a:pt x="0" y="310602"/>
              </a:lnTo>
              <a:lnTo>
                <a:pt x="1436563" y="310602"/>
              </a:lnTo>
              <a:lnTo>
                <a:pt x="1436563"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E1F703-3C38-4750-B409-B58A436EAF08}">
      <dsp:nvSpPr>
        <dsp:cNvPr id="0" name=""/>
        <dsp:cNvSpPr/>
      </dsp:nvSpPr>
      <dsp:spPr>
        <a:xfrm>
          <a:off x="2003226" y="2446862"/>
          <a:ext cx="957708" cy="455782"/>
        </a:xfrm>
        <a:custGeom>
          <a:avLst/>
          <a:gdLst/>
          <a:ahLst/>
          <a:cxnLst/>
          <a:rect l="0" t="0" r="0" b="0"/>
          <a:pathLst>
            <a:path>
              <a:moveTo>
                <a:pt x="0" y="0"/>
              </a:moveTo>
              <a:lnTo>
                <a:pt x="0" y="310602"/>
              </a:lnTo>
              <a:lnTo>
                <a:pt x="957708" y="310602"/>
              </a:lnTo>
              <a:lnTo>
                <a:pt x="957708"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13406D-4C68-4E47-AE91-B52F13EFC1CC}">
      <dsp:nvSpPr>
        <dsp:cNvPr id="0" name=""/>
        <dsp:cNvSpPr/>
      </dsp:nvSpPr>
      <dsp:spPr>
        <a:xfrm>
          <a:off x="1045517" y="2446862"/>
          <a:ext cx="957708" cy="455782"/>
        </a:xfrm>
        <a:custGeom>
          <a:avLst/>
          <a:gdLst/>
          <a:ahLst/>
          <a:cxnLst/>
          <a:rect l="0" t="0" r="0" b="0"/>
          <a:pathLst>
            <a:path>
              <a:moveTo>
                <a:pt x="957708" y="0"/>
              </a:moveTo>
              <a:lnTo>
                <a:pt x="957708" y="310602"/>
              </a:lnTo>
              <a:lnTo>
                <a:pt x="0" y="310602"/>
              </a:lnTo>
              <a:lnTo>
                <a:pt x="0"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F7E6E7-21C1-48D4-AB02-F249861736E4}">
      <dsp:nvSpPr>
        <dsp:cNvPr id="0" name=""/>
        <dsp:cNvSpPr/>
      </dsp:nvSpPr>
      <dsp:spPr>
        <a:xfrm>
          <a:off x="2003226" y="995933"/>
          <a:ext cx="1436563" cy="455782"/>
        </a:xfrm>
        <a:custGeom>
          <a:avLst/>
          <a:gdLst/>
          <a:ahLst/>
          <a:cxnLst/>
          <a:rect l="0" t="0" r="0" b="0"/>
          <a:pathLst>
            <a:path>
              <a:moveTo>
                <a:pt x="1436563" y="0"/>
              </a:moveTo>
              <a:lnTo>
                <a:pt x="1436563" y="310602"/>
              </a:lnTo>
              <a:lnTo>
                <a:pt x="0" y="310602"/>
              </a:lnTo>
              <a:lnTo>
                <a:pt x="0"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34CD9A-2E42-48EF-9AA2-06EE1754A2C7}">
      <dsp:nvSpPr>
        <dsp:cNvPr id="0" name=""/>
        <dsp:cNvSpPr/>
      </dsp:nvSpPr>
      <dsp:spPr>
        <a:xfrm>
          <a:off x="2656209" y="786"/>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25B14A-821C-4B96-83B8-60F2C9D60DD8}">
      <dsp:nvSpPr>
        <dsp:cNvPr id="0" name=""/>
        <dsp:cNvSpPr/>
      </dsp:nvSpPr>
      <dsp:spPr>
        <a:xfrm>
          <a:off x="2830338" y="166208"/>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SAFE</a:t>
          </a:r>
          <a:endParaRPr lang="en-GB" sz="2700" kern="1200" dirty="0"/>
        </a:p>
      </dsp:txBody>
      <dsp:txXfrm>
        <a:off x="2859485" y="195355"/>
        <a:ext cx="1508866" cy="936852"/>
      </dsp:txXfrm>
    </dsp:sp>
    <dsp:sp modelId="{E1176784-86CD-4F9B-BBF9-CB38EC0A15CA}">
      <dsp:nvSpPr>
        <dsp:cNvPr id="0" name=""/>
        <dsp:cNvSpPr/>
      </dsp:nvSpPr>
      <dsp:spPr>
        <a:xfrm>
          <a:off x="1219646"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406887-1B90-47A4-A214-E47919EA770F}">
      <dsp:nvSpPr>
        <dsp:cNvPr id="0" name=""/>
        <dsp:cNvSpPr/>
      </dsp:nvSpPr>
      <dsp:spPr>
        <a:xfrm>
          <a:off x="1393775"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Project1</a:t>
          </a:r>
          <a:endParaRPr lang="en-GB" sz="2700" kern="1200" dirty="0"/>
        </a:p>
      </dsp:txBody>
      <dsp:txXfrm>
        <a:off x="1422922" y="1646284"/>
        <a:ext cx="1508866" cy="936852"/>
      </dsp:txXfrm>
    </dsp:sp>
    <dsp:sp modelId="{F632A3A3-F60C-4F28-B2BD-C210146448BE}">
      <dsp:nvSpPr>
        <dsp:cNvPr id="0" name=""/>
        <dsp:cNvSpPr/>
      </dsp:nvSpPr>
      <dsp:spPr>
        <a:xfrm>
          <a:off x="261937"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3EC9C1-A03B-452B-9827-39EA95824757}">
      <dsp:nvSpPr>
        <dsp:cNvPr id="0" name=""/>
        <dsp:cNvSpPr/>
      </dsp:nvSpPr>
      <dsp:spPr>
        <a:xfrm>
          <a:off x="436066"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Account</a:t>
          </a:r>
          <a:endParaRPr lang="en-GB" sz="2700" kern="1200" dirty="0"/>
        </a:p>
      </dsp:txBody>
      <dsp:txXfrm>
        <a:off x="465213" y="3097213"/>
        <a:ext cx="1508866" cy="936852"/>
      </dsp:txXfrm>
    </dsp:sp>
    <dsp:sp modelId="{97E50389-8EFA-4D97-B2A7-5A2B2CA095AF}">
      <dsp:nvSpPr>
        <dsp:cNvPr id="0" name=""/>
        <dsp:cNvSpPr/>
      </dsp:nvSpPr>
      <dsp:spPr>
        <a:xfrm>
          <a:off x="2177355"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7B2BC7-06CD-460A-A42B-8442CAE90394}">
      <dsp:nvSpPr>
        <dsp:cNvPr id="0" name=""/>
        <dsp:cNvSpPr/>
      </dsp:nvSpPr>
      <dsp:spPr>
        <a:xfrm>
          <a:off x="2351484"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Account</a:t>
          </a:r>
          <a:endParaRPr lang="en-GB" sz="2700" kern="1200" dirty="0"/>
        </a:p>
      </dsp:txBody>
      <dsp:txXfrm>
        <a:off x="2380631" y="3097213"/>
        <a:ext cx="1508866" cy="936852"/>
      </dsp:txXfrm>
    </dsp:sp>
    <dsp:sp modelId="{757267DC-4459-4F36-9FF9-865F9011528B}">
      <dsp:nvSpPr>
        <dsp:cNvPr id="0" name=""/>
        <dsp:cNvSpPr/>
      </dsp:nvSpPr>
      <dsp:spPr>
        <a:xfrm>
          <a:off x="4092773"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7B138E-4A7B-47B8-A01D-70C8649641C2}">
      <dsp:nvSpPr>
        <dsp:cNvPr id="0" name=""/>
        <dsp:cNvSpPr/>
      </dsp:nvSpPr>
      <dsp:spPr>
        <a:xfrm>
          <a:off x="4266902"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Project2</a:t>
          </a:r>
          <a:endParaRPr lang="en-GB" sz="2700" kern="1200" dirty="0"/>
        </a:p>
      </dsp:txBody>
      <dsp:txXfrm>
        <a:off x="4296049" y="1646284"/>
        <a:ext cx="1508866" cy="936852"/>
      </dsp:txXfrm>
    </dsp:sp>
    <dsp:sp modelId="{9E521189-4B29-44F9-A906-DE82AC69B102}">
      <dsp:nvSpPr>
        <dsp:cNvPr id="0" name=""/>
        <dsp:cNvSpPr/>
      </dsp:nvSpPr>
      <dsp:spPr>
        <a:xfrm>
          <a:off x="4092773"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C6C2E0-DFD6-42B3-90B1-E438CA140F3C}">
      <dsp:nvSpPr>
        <dsp:cNvPr id="0" name=""/>
        <dsp:cNvSpPr/>
      </dsp:nvSpPr>
      <dsp:spPr>
        <a:xfrm>
          <a:off x="4266902"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Account</a:t>
          </a:r>
          <a:endParaRPr lang="en-GB" sz="2700" kern="1200" dirty="0"/>
        </a:p>
      </dsp:txBody>
      <dsp:txXfrm>
        <a:off x="4296049" y="3097213"/>
        <a:ext cx="1508866" cy="9368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ja-JP"/>
          </a:p>
        </p:txBody>
      </p:sp>
      <p:sp>
        <p:nvSpPr>
          <p:cNvPr id="163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a:p>
        </p:txBody>
      </p:sp>
      <p:sp>
        <p:nvSpPr>
          <p:cNvPr id="163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ja-JP"/>
          </a:p>
        </p:txBody>
      </p:sp>
      <p:sp>
        <p:nvSpPr>
          <p:cNvPr id="163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fld id="{5E543554-5935-4848-A6EC-5D70772EBE49}" type="slidenum">
              <a:rPr lang="ja-JP" altLang="en-US"/>
              <a:pPr>
                <a:defRPr/>
              </a:pPr>
              <a:t>‹#›</a:t>
            </a:fld>
            <a:endParaRPr lang="en-US" altLang="ja-JP"/>
          </a:p>
        </p:txBody>
      </p:sp>
    </p:spTree>
    <p:extLst>
      <p:ext uri="{BB962C8B-B14F-4D97-AF65-F5344CB8AC3E}">
        <p14:creationId xmlns:p14="http://schemas.microsoft.com/office/powerpoint/2010/main" val="3146787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ja-JP"/>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ja-JP"/>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fld id="{9F0AE985-9393-42C2-BE43-0251890D0772}" type="slidenum">
              <a:rPr lang="ja-JP" altLang="en-US"/>
              <a:pPr>
                <a:defRPr/>
              </a:pPr>
              <a:t>‹#›</a:t>
            </a:fld>
            <a:endParaRPr lang="en-US" altLang="ja-JP"/>
          </a:p>
        </p:txBody>
      </p:sp>
    </p:spTree>
    <p:extLst>
      <p:ext uri="{BB962C8B-B14F-4D97-AF65-F5344CB8AC3E}">
        <p14:creationId xmlns:p14="http://schemas.microsoft.com/office/powerpoint/2010/main" val="26861793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fld id="{F0F310BC-0EC1-4752-99CA-358646AEE4A0}" type="slidenum">
              <a:rPr lang="ja-JP" altLang="en-US" sz="1200"/>
              <a:pPr/>
              <a:t>2</a:t>
            </a:fld>
            <a:endParaRPr lang="en-US" altLang="ja-JP" sz="120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IPR Notices Note Well for OGF meetings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fld id="{3B1D8009-7CA4-46FF-BB62-578C213BBFC6}" type="slidenum">
              <a:rPr lang="ja-JP" altLang="en-US" sz="1200"/>
              <a:pPr/>
              <a:t>16</a:t>
            </a:fld>
            <a:endParaRPr lang="en-US" altLang="ja-JP" sz="12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OGF Full Copyright Notice if necessary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14"/>
          <p:cNvSpPr txBox="1">
            <a:spLocks noChangeArrowheads="1"/>
          </p:cNvSpPr>
          <p:nvPr/>
        </p:nvSpPr>
        <p:spPr bwMode="auto">
          <a:xfrm>
            <a:off x="990600" y="6477000"/>
            <a:ext cx="1371600" cy="184150"/>
          </a:xfrm>
          <a:prstGeom prst="rect">
            <a:avLst/>
          </a:prstGeom>
          <a:noFill/>
          <a:ln w="9525">
            <a:noFill/>
            <a:miter lim="800000"/>
            <a:headEnd/>
            <a:tailEnd/>
          </a:ln>
          <a:effectLst/>
        </p:spPr>
        <p:txBody>
          <a:bodyPr>
            <a:spAutoFit/>
          </a:bodyPr>
          <a:lstStyle/>
          <a:p>
            <a:pPr algn="l">
              <a:spcBef>
                <a:spcPct val="50000"/>
              </a:spcBef>
              <a:defRPr/>
            </a:pPr>
            <a:r>
              <a:rPr lang="en-US" altLang="ja-JP" sz="600"/>
              <a:t>© 2006 Open Grid Forum</a:t>
            </a:r>
          </a:p>
        </p:txBody>
      </p:sp>
      <p:sp>
        <p:nvSpPr>
          <p:cNvPr id="7180" name="Rectangle 12"/>
          <p:cNvSpPr>
            <a:spLocks noGrp="1" noChangeArrowheads="1"/>
          </p:cNvSpPr>
          <p:nvPr>
            <p:ph type="ctrTitle" sz="quarter"/>
          </p:nvPr>
        </p:nvSpPr>
        <p:spPr>
          <a:xfrm>
            <a:off x="1447800" y="2743200"/>
            <a:ext cx="7696200" cy="1143000"/>
          </a:xfrm>
        </p:spPr>
        <p:txBody>
          <a:bodyPr/>
          <a:lstStyle>
            <a:lvl1pPr>
              <a:defRPr b="1"/>
            </a:lvl1pPr>
          </a:lstStyle>
          <a:p>
            <a:r>
              <a:rPr lang="en-US" altLang="ja-JP" smtClean="0"/>
              <a:t>Click to edit Master title style</a:t>
            </a:r>
            <a:endParaRPr lang="en-US" altLang="ja-JP"/>
          </a:p>
        </p:txBody>
      </p:sp>
      <p:sp>
        <p:nvSpPr>
          <p:cNvPr id="7181" name="Rectangle 13"/>
          <p:cNvSpPr>
            <a:spLocks noGrp="1" noChangeArrowheads="1"/>
          </p:cNvSpPr>
          <p:nvPr>
            <p:ph type="subTitle" sz="quarter" idx="1"/>
          </p:nvPr>
        </p:nvSpPr>
        <p:spPr>
          <a:xfrm>
            <a:off x="1524000" y="3657600"/>
            <a:ext cx="7620000" cy="533400"/>
          </a:xfrm>
          <a:solidFill>
            <a:srgbClr val="5DAD41"/>
          </a:solidFill>
        </p:spPr>
        <p:txBody>
          <a:bodyPr/>
          <a:lstStyle>
            <a:lvl1pPr marL="0" indent="0">
              <a:buFont typeface="Times" pitchFamily="1" charset="0"/>
              <a:buNone/>
              <a:defRPr sz="2800">
                <a:solidFill>
                  <a:schemeClr val="bg1"/>
                </a:solidFill>
              </a:defRPr>
            </a:lvl1pPr>
          </a:lstStyle>
          <a:p>
            <a:r>
              <a:rPr lang="en-US" altLang="ja-JP" smtClean="0"/>
              <a:t>Click to edit Master subtitle style</a:t>
            </a:r>
            <a:endParaRPr lang="en-US" altLang="ja-JP"/>
          </a:p>
        </p:txBody>
      </p:sp>
    </p:spTree>
    <p:extLst>
      <p:ext uri="{BB962C8B-B14F-4D97-AF65-F5344CB8AC3E}">
        <p14:creationId xmlns:p14="http://schemas.microsoft.com/office/powerpoint/2010/main" val="1590719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fld id="{0E0BC66F-78CF-4381-8621-EED3B935CF49}" type="slidenum">
              <a:rPr lang="ja-JP" altLang="en-US"/>
              <a:pPr>
                <a:defRPr/>
              </a:pPr>
              <a:t>‹#›</a:t>
            </a:fld>
            <a:endParaRPr lang="en-US" altLang="ja-JP"/>
          </a:p>
        </p:txBody>
      </p:sp>
    </p:spTree>
    <p:extLst>
      <p:ext uri="{BB962C8B-B14F-4D97-AF65-F5344CB8AC3E}">
        <p14:creationId xmlns:p14="http://schemas.microsoft.com/office/powerpoint/2010/main" val="2253352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fld id="{FCE5E0B3-A787-4CF6-908C-B7D05FC960AC}" type="slidenum">
              <a:rPr lang="ja-JP" altLang="en-US"/>
              <a:pPr>
                <a:defRPr/>
              </a:pPr>
              <a:t>‹#›</a:t>
            </a:fld>
            <a:endParaRPr lang="en-US" altLang="ja-JP"/>
          </a:p>
        </p:txBody>
      </p:sp>
    </p:spTree>
    <p:extLst>
      <p:ext uri="{BB962C8B-B14F-4D97-AF65-F5344CB8AC3E}">
        <p14:creationId xmlns:p14="http://schemas.microsoft.com/office/powerpoint/2010/main" val="1890067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fld id="{D448B7D4-B1BE-40D6-A493-4C5D00DAD833}" type="slidenum">
              <a:rPr lang="ja-JP" altLang="en-US"/>
              <a:pPr>
                <a:defRPr/>
              </a:pPr>
              <a:t>‹#›</a:t>
            </a:fld>
            <a:endParaRPr lang="en-US" altLang="ja-JP"/>
          </a:p>
        </p:txBody>
      </p:sp>
    </p:spTree>
    <p:extLst>
      <p:ext uri="{BB962C8B-B14F-4D97-AF65-F5344CB8AC3E}">
        <p14:creationId xmlns:p14="http://schemas.microsoft.com/office/powerpoint/2010/main" val="2020795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fld id="{035B6ADF-A633-49D6-BCA6-CEBEC673E5CE}" type="slidenum">
              <a:rPr lang="ja-JP" altLang="en-US"/>
              <a:pPr>
                <a:defRPr/>
              </a:pPr>
              <a:t>‹#›</a:t>
            </a:fld>
            <a:endParaRPr lang="en-US" altLang="ja-JP"/>
          </a:p>
        </p:txBody>
      </p:sp>
    </p:spTree>
    <p:extLst>
      <p:ext uri="{BB962C8B-B14F-4D97-AF65-F5344CB8AC3E}">
        <p14:creationId xmlns:p14="http://schemas.microsoft.com/office/powerpoint/2010/main" val="154196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fld id="{59AB6EC4-6723-4766-88D6-E9163D533863}" type="slidenum">
              <a:rPr lang="ja-JP" altLang="en-US"/>
              <a:pPr>
                <a:defRPr/>
              </a:pPr>
              <a:t>‹#›</a:t>
            </a:fld>
            <a:endParaRPr lang="en-US" altLang="ja-JP"/>
          </a:p>
        </p:txBody>
      </p:sp>
    </p:spTree>
    <p:extLst>
      <p:ext uri="{BB962C8B-B14F-4D97-AF65-F5344CB8AC3E}">
        <p14:creationId xmlns:p14="http://schemas.microsoft.com/office/powerpoint/2010/main" val="3874376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fld id="{2113D418-D204-4E6D-B62A-402DD7A12E33}" type="slidenum">
              <a:rPr lang="ja-JP" altLang="en-US"/>
              <a:pPr>
                <a:defRPr/>
              </a:pPr>
              <a:t>‹#›</a:t>
            </a:fld>
            <a:endParaRPr lang="en-US" altLang="ja-JP"/>
          </a:p>
        </p:txBody>
      </p:sp>
    </p:spTree>
    <p:extLst>
      <p:ext uri="{BB962C8B-B14F-4D97-AF65-F5344CB8AC3E}">
        <p14:creationId xmlns:p14="http://schemas.microsoft.com/office/powerpoint/2010/main" val="1435927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fld id="{4F51B12C-E2EA-440D-8297-95376F5C4B88}" type="slidenum">
              <a:rPr lang="ja-JP" altLang="en-US"/>
              <a:pPr>
                <a:defRPr/>
              </a:pPr>
              <a:t>‹#›</a:t>
            </a:fld>
            <a:endParaRPr lang="en-US" altLang="ja-JP"/>
          </a:p>
        </p:txBody>
      </p:sp>
    </p:spTree>
    <p:extLst>
      <p:ext uri="{BB962C8B-B14F-4D97-AF65-F5344CB8AC3E}">
        <p14:creationId xmlns:p14="http://schemas.microsoft.com/office/powerpoint/2010/main" val="885461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fld id="{EC318B42-0818-497E-A93A-3EED13EF2999}" type="slidenum">
              <a:rPr lang="ja-JP" altLang="en-US"/>
              <a:pPr>
                <a:defRPr/>
              </a:pPr>
              <a:t>‹#›</a:t>
            </a:fld>
            <a:endParaRPr lang="en-US" altLang="ja-JP"/>
          </a:p>
        </p:txBody>
      </p:sp>
    </p:spTree>
    <p:extLst>
      <p:ext uri="{BB962C8B-B14F-4D97-AF65-F5344CB8AC3E}">
        <p14:creationId xmlns:p14="http://schemas.microsoft.com/office/powerpoint/2010/main" val="1357360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E6FFE611-AB69-4629-9023-F790EEDE9849}" type="slidenum">
              <a:rPr lang="ja-JP" altLang="en-US"/>
              <a:pPr>
                <a:defRPr/>
              </a:pPr>
              <a:t>‹#›</a:t>
            </a:fld>
            <a:endParaRPr lang="en-US" altLang="ja-JP"/>
          </a:p>
        </p:txBody>
      </p:sp>
    </p:spTree>
    <p:extLst>
      <p:ext uri="{BB962C8B-B14F-4D97-AF65-F5344CB8AC3E}">
        <p14:creationId xmlns:p14="http://schemas.microsoft.com/office/powerpoint/2010/main" val="1571607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1C58480A-DF57-4F65-AE48-4B8891F25A1C}" type="slidenum">
              <a:rPr lang="ja-JP" altLang="en-US"/>
              <a:pPr>
                <a:defRPr/>
              </a:pPr>
              <a:t>‹#›</a:t>
            </a:fld>
            <a:endParaRPr lang="en-US" altLang="ja-JP"/>
          </a:p>
        </p:txBody>
      </p:sp>
    </p:spTree>
    <p:extLst>
      <p:ext uri="{BB962C8B-B14F-4D97-AF65-F5344CB8AC3E}">
        <p14:creationId xmlns:p14="http://schemas.microsoft.com/office/powerpoint/2010/main" val="250253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1981200" y="6400800"/>
            <a:ext cx="5334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100" smtClean="0">
                <a:solidFill>
                  <a:schemeClr val="bg2"/>
                </a:solidFill>
              </a:defRPr>
            </a:lvl1pPr>
          </a:lstStyle>
          <a:p>
            <a:pPr>
              <a:defRPr/>
            </a:pPr>
            <a:fld id="{B1A3DFAE-1D65-47B4-807C-84739C3654F0}" type="slidenum">
              <a:rPr lang="ja-JP" altLang="en-US"/>
              <a:pPr>
                <a:defRPr/>
              </a:pPr>
              <a:t>‹#›</a:t>
            </a:fld>
            <a:endParaRPr lang="en-US" altLang="ja-JP"/>
          </a:p>
        </p:txBody>
      </p:sp>
      <p:sp>
        <p:nvSpPr>
          <p:cNvPr id="1035" name="Rectangle 11"/>
          <p:cNvSpPr>
            <a:spLocks noChangeArrowheads="1"/>
          </p:cNvSpPr>
          <p:nvPr/>
        </p:nvSpPr>
        <p:spPr bwMode="auto">
          <a:xfrm>
            <a:off x="0" y="1066800"/>
            <a:ext cx="9144000" cy="76200"/>
          </a:xfrm>
          <a:prstGeom prst="rect">
            <a:avLst/>
          </a:prstGeom>
          <a:solidFill>
            <a:srgbClr val="5DAD41"/>
          </a:solidFill>
          <a:ln w="9525">
            <a:noFill/>
            <a:miter lim="800000"/>
            <a:headEnd/>
            <a:tailEnd/>
          </a:ln>
        </p:spPr>
        <p:txBody>
          <a:bodyPr/>
          <a:lstStyle/>
          <a:p>
            <a:pPr algn="l" eaLnBrk="1" hangingPunct="1">
              <a:spcBef>
                <a:spcPct val="20000"/>
              </a:spcBef>
              <a:buClr>
                <a:schemeClr val="accent2"/>
              </a:buClr>
              <a:buFont typeface="Times" pitchFamily="1" charset="0"/>
              <a:buNone/>
              <a:defRPr/>
            </a:pPr>
            <a:endParaRPr lang="ja-JP" altLang="en-US" sz="2800">
              <a:solidFill>
                <a:schemeClr val="bg1"/>
              </a:solidFill>
            </a:endParaRPr>
          </a:p>
        </p:txBody>
      </p:sp>
      <p:sp>
        <p:nvSpPr>
          <p:cNvPr id="1028" name="Rectangle 17"/>
          <p:cNvSpPr>
            <a:spLocks noGrp="1" noChangeArrowheads="1"/>
          </p:cNvSpPr>
          <p:nvPr>
            <p:ph type="title"/>
          </p:nvPr>
        </p:nvSpPr>
        <p:spPr bwMode="auto">
          <a:xfrm>
            <a:off x="685800" y="152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Titelmasterformat durch Klicken bearbeiten</a:t>
            </a:r>
          </a:p>
        </p:txBody>
      </p:sp>
      <p:sp>
        <p:nvSpPr>
          <p:cNvPr id="2" name="Rectangle 18"/>
          <p:cNvSpPr>
            <a:spLocks noGrp="1" noChangeArrowheads="1"/>
          </p:cNvSpPr>
          <p:nvPr>
            <p:ph type="body" idx="1"/>
          </p:nvPr>
        </p:nvSpPr>
        <p:spPr bwMode="auto">
          <a:xfrm>
            <a:off x="685800" y="1524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Textmasterformate durch Klicken bearbeiten</a:t>
            </a:r>
          </a:p>
          <a:p>
            <a:pPr lvl="1"/>
            <a:r>
              <a:rPr lang="en-US" altLang="ja-JP" smtClean="0"/>
              <a:t>Zweite Ebene</a:t>
            </a:r>
          </a:p>
          <a:p>
            <a:pPr lvl="2"/>
            <a:r>
              <a:rPr lang="en-US" altLang="ja-JP" smtClean="0"/>
              <a:t>Dritte Ebene</a:t>
            </a:r>
          </a:p>
          <a:p>
            <a:pPr lvl="3"/>
            <a:r>
              <a:rPr lang="en-US" altLang="ja-JP" smtClean="0"/>
              <a:t>Vierte Ebene</a:t>
            </a:r>
          </a:p>
          <a:p>
            <a:pPr lvl="4"/>
            <a:r>
              <a:rPr lang="en-US" altLang="ja-JP" smtClean="0"/>
              <a:t>Fünfte Ebene</a:t>
            </a:r>
          </a:p>
        </p:txBody>
      </p:sp>
      <p:sp>
        <p:nvSpPr>
          <p:cNvPr id="1045" name="Text Box 21"/>
          <p:cNvSpPr txBox="1">
            <a:spLocks noChangeArrowheads="1"/>
          </p:cNvSpPr>
          <p:nvPr/>
        </p:nvSpPr>
        <p:spPr bwMode="auto">
          <a:xfrm>
            <a:off x="990600" y="6477000"/>
            <a:ext cx="1371600" cy="184150"/>
          </a:xfrm>
          <a:prstGeom prst="rect">
            <a:avLst/>
          </a:prstGeom>
          <a:noFill/>
          <a:ln w="9525">
            <a:noFill/>
            <a:miter lim="800000"/>
            <a:headEnd/>
            <a:tailEnd/>
          </a:ln>
          <a:effectLst/>
        </p:spPr>
        <p:txBody>
          <a:bodyPr>
            <a:spAutoFit/>
          </a:bodyPr>
          <a:lstStyle/>
          <a:p>
            <a:pPr algn="l">
              <a:spcBef>
                <a:spcPct val="50000"/>
              </a:spcBef>
              <a:defRPr/>
            </a:pPr>
            <a:r>
              <a:rPr lang="en-US" altLang="ja-JP" sz="600"/>
              <a:t>© 2006 Open Grid Forum</a:t>
            </a: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dt="0"/>
  <p:txStyles>
    <p:titleStyle>
      <a:lvl1pPr algn="l" rtl="0" eaLnBrk="1" fontAlgn="base" hangingPunct="1">
        <a:spcBef>
          <a:spcPct val="0"/>
        </a:spcBef>
        <a:spcAft>
          <a:spcPct val="0"/>
        </a:spcAft>
        <a:defRPr sz="3500">
          <a:solidFill>
            <a:schemeClr val="tx1"/>
          </a:solidFill>
          <a:latin typeface="+mj-lt"/>
          <a:ea typeface="+mj-ea"/>
          <a:cs typeface="+mj-cs"/>
        </a:defRPr>
      </a:lvl1pPr>
      <a:lvl2pPr algn="l" rtl="0" eaLnBrk="1" fontAlgn="base" hangingPunct="1">
        <a:spcBef>
          <a:spcPct val="0"/>
        </a:spcBef>
        <a:spcAft>
          <a:spcPct val="0"/>
        </a:spcAft>
        <a:defRPr sz="3500">
          <a:solidFill>
            <a:schemeClr val="tx1"/>
          </a:solidFill>
          <a:latin typeface="Arial" charset="0"/>
          <a:ea typeface="ＭＳ Ｐゴシック" pitchFamily="1" charset="-128"/>
        </a:defRPr>
      </a:lvl2pPr>
      <a:lvl3pPr algn="l" rtl="0" eaLnBrk="1" fontAlgn="base" hangingPunct="1">
        <a:spcBef>
          <a:spcPct val="0"/>
        </a:spcBef>
        <a:spcAft>
          <a:spcPct val="0"/>
        </a:spcAft>
        <a:defRPr sz="3500">
          <a:solidFill>
            <a:schemeClr val="tx1"/>
          </a:solidFill>
          <a:latin typeface="Arial" charset="0"/>
          <a:ea typeface="ＭＳ Ｐゴシック" pitchFamily="1" charset="-128"/>
        </a:defRPr>
      </a:lvl3pPr>
      <a:lvl4pPr algn="l" rtl="0" eaLnBrk="1" fontAlgn="base" hangingPunct="1">
        <a:spcBef>
          <a:spcPct val="0"/>
        </a:spcBef>
        <a:spcAft>
          <a:spcPct val="0"/>
        </a:spcAft>
        <a:defRPr sz="3500">
          <a:solidFill>
            <a:schemeClr val="tx1"/>
          </a:solidFill>
          <a:latin typeface="Arial" charset="0"/>
          <a:ea typeface="ＭＳ Ｐゴシック" pitchFamily="1" charset="-128"/>
        </a:defRPr>
      </a:lvl4pPr>
      <a:lvl5pPr algn="l" rtl="0" eaLnBrk="1" fontAlgn="base" hangingPunct="1">
        <a:spcBef>
          <a:spcPct val="0"/>
        </a:spcBef>
        <a:spcAft>
          <a:spcPct val="0"/>
        </a:spcAft>
        <a:defRPr sz="3500">
          <a:solidFill>
            <a:schemeClr val="tx1"/>
          </a:solidFill>
          <a:latin typeface="Arial" charset="0"/>
          <a:ea typeface="ＭＳ Ｐゴシック" pitchFamily="1" charset="-128"/>
        </a:defRPr>
      </a:lvl5pPr>
      <a:lvl6pPr marL="457200" algn="l" rtl="0" eaLnBrk="1" fontAlgn="base" hangingPunct="1">
        <a:spcBef>
          <a:spcPct val="0"/>
        </a:spcBef>
        <a:spcAft>
          <a:spcPct val="0"/>
        </a:spcAft>
        <a:defRPr sz="3500">
          <a:solidFill>
            <a:schemeClr val="tx1"/>
          </a:solidFill>
          <a:latin typeface="Arial" charset="0"/>
          <a:ea typeface="ＭＳ Ｐゴシック" pitchFamily="1" charset="-128"/>
        </a:defRPr>
      </a:lvl6pPr>
      <a:lvl7pPr marL="914400" algn="l" rtl="0" eaLnBrk="1" fontAlgn="base" hangingPunct="1">
        <a:spcBef>
          <a:spcPct val="0"/>
        </a:spcBef>
        <a:spcAft>
          <a:spcPct val="0"/>
        </a:spcAft>
        <a:defRPr sz="3500">
          <a:solidFill>
            <a:schemeClr val="tx1"/>
          </a:solidFill>
          <a:latin typeface="Arial" charset="0"/>
          <a:ea typeface="ＭＳ Ｐゴシック" pitchFamily="1" charset="-128"/>
        </a:defRPr>
      </a:lvl7pPr>
      <a:lvl8pPr marL="1371600" algn="l" rtl="0" eaLnBrk="1" fontAlgn="base" hangingPunct="1">
        <a:spcBef>
          <a:spcPct val="0"/>
        </a:spcBef>
        <a:spcAft>
          <a:spcPct val="0"/>
        </a:spcAft>
        <a:defRPr sz="3500">
          <a:solidFill>
            <a:schemeClr val="tx1"/>
          </a:solidFill>
          <a:latin typeface="Arial" charset="0"/>
          <a:ea typeface="ＭＳ Ｐゴシック" pitchFamily="1" charset="-128"/>
        </a:defRPr>
      </a:lvl8pPr>
      <a:lvl9pPr marL="1828800" algn="l" rtl="0" eaLnBrk="1" fontAlgn="base" hangingPunct="1">
        <a:spcBef>
          <a:spcPct val="0"/>
        </a:spcBef>
        <a:spcAft>
          <a:spcPct val="0"/>
        </a:spcAft>
        <a:defRPr sz="3500">
          <a:solidFill>
            <a:schemeClr val="tx1"/>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Clr>
          <a:schemeClr val="accent2"/>
        </a:buClr>
        <a:buFont typeface="Times" pitchFamily="1" charset="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Char char="•"/>
        <a:defRPr sz="2800">
          <a:solidFill>
            <a:schemeClr val="tx1"/>
          </a:solidFill>
          <a:latin typeface="+mn-lt"/>
          <a:ea typeface="+mn-ea"/>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ea typeface="+mn-ea"/>
        </a:defRPr>
      </a:lvl3pPr>
      <a:lvl4pPr marL="1600200" indent="-228600" algn="l" rtl="0" eaLnBrk="1" fontAlgn="base" hangingPunct="1">
        <a:spcBef>
          <a:spcPct val="20000"/>
        </a:spcBef>
        <a:spcAft>
          <a:spcPct val="0"/>
        </a:spcAft>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archer.ac.uk/documentation/safe-guide/safe-guide-users.php#logi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9"/>
          <p:cNvSpPr>
            <a:spLocks noGrp="1" noChangeArrowheads="1"/>
          </p:cNvSpPr>
          <p:nvPr>
            <p:ph type="ctrTitle"/>
          </p:nvPr>
        </p:nvSpPr>
        <p:spPr/>
        <p:txBody>
          <a:bodyPr/>
          <a:lstStyle/>
          <a:p>
            <a:r>
              <a:rPr lang="en-US" altLang="ja-JP" dirty="0" smtClean="0"/>
              <a:t>FEDSEC-CG</a:t>
            </a:r>
            <a:endParaRPr lang="ja-JP" altLang="en-US" dirty="0" smtClean="0"/>
          </a:p>
        </p:txBody>
      </p:sp>
      <p:sp>
        <p:nvSpPr>
          <p:cNvPr id="3075" name="Rectangle 10"/>
          <p:cNvSpPr>
            <a:spLocks noGrp="1" noChangeArrowheads="1"/>
          </p:cNvSpPr>
          <p:nvPr>
            <p:ph type="subTitle" idx="1"/>
          </p:nvPr>
        </p:nvSpPr>
        <p:spPr/>
        <p:txBody>
          <a:bodyPr/>
          <a:lstStyle/>
          <a:p>
            <a:r>
              <a:rPr lang="en-US" altLang="ja-JP" dirty="0" err="1" smtClean="0"/>
              <a:t>FEDerated</a:t>
            </a:r>
            <a:r>
              <a:rPr lang="en-US" altLang="ja-JP" dirty="0" smtClean="0"/>
              <a:t> infrastructure </a:t>
            </a:r>
            <a:r>
              <a:rPr lang="en-US" altLang="ja-JP" dirty="0" err="1" smtClean="0"/>
              <a:t>SECurity</a:t>
            </a:r>
            <a:endParaRPr lang="ja-JP" alt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a:t>
            </a:r>
            <a:endParaRPr lang="en-GB" dirty="0"/>
          </a:p>
        </p:txBody>
      </p:sp>
      <p:sp>
        <p:nvSpPr>
          <p:cNvPr id="3" name="Content Placeholder 2"/>
          <p:cNvSpPr>
            <a:spLocks noGrp="1"/>
          </p:cNvSpPr>
          <p:nvPr>
            <p:ph idx="1"/>
          </p:nvPr>
        </p:nvSpPr>
        <p:spPr/>
        <p:txBody>
          <a:bodyPr/>
          <a:lstStyle/>
          <a:p>
            <a:r>
              <a:rPr lang="en-US" dirty="0" smtClean="0"/>
              <a:t>In use since ~2002 IIRC</a:t>
            </a:r>
          </a:p>
          <a:p>
            <a:r>
              <a:rPr lang="en-US" dirty="0" smtClean="0"/>
              <a:t>Different use at different infrastructures</a:t>
            </a:r>
          </a:p>
          <a:p>
            <a:r>
              <a:rPr lang="en-US" dirty="0" smtClean="0"/>
              <a:t>Java, hosted in Apache</a:t>
            </a:r>
          </a:p>
          <a:p>
            <a:r>
              <a:rPr lang="en-US" dirty="0" smtClean="0"/>
              <a:t>Some of SAFE is open source</a:t>
            </a:r>
          </a:p>
          <a:p>
            <a:pPr lvl="1"/>
            <a:r>
              <a:rPr lang="en-US" dirty="0" smtClean="0"/>
              <a:t>gridsafe.sourceforge.net</a:t>
            </a:r>
          </a:p>
          <a:p>
            <a:r>
              <a:rPr lang="en-US" dirty="0" smtClean="0"/>
              <a:t>Need to link account creation and accounting to resource/batch system</a:t>
            </a:r>
            <a:endParaRPr lang="en-GB" dirty="0"/>
          </a:p>
        </p:txBody>
      </p:sp>
      <p:sp>
        <p:nvSpPr>
          <p:cNvPr id="4" name="Footer Placeholder 3"/>
          <p:cNvSpPr>
            <a:spLocks noGrp="1"/>
          </p:cNvSpPr>
          <p:nvPr>
            <p:ph type="ftr" sz="quarter" idx="10"/>
          </p:nvPr>
        </p:nvSpPr>
        <p:spPr/>
        <p:txBody>
          <a:bodyPr/>
          <a:lstStyle/>
          <a:p>
            <a:pPr>
              <a:defRPr/>
            </a:pPr>
            <a:fld id="{D448B7D4-B1BE-40D6-A493-4C5D00DAD833}" type="slidenum">
              <a:rPr lang="ja-JP" altLang="en-US" smtClean="0"/>
              <a:pPr>
                <a:defRPr/>
              </a:pPr>
              <a:t>10</a:t>
            </a:fld>
            <a:endParaRPr lang="en-US" altLang="ja-JP"/>
          </a:p>
        </p:txBody>
      </p:sp>
    </p:spTree>
    <p:extLst>
      <p:ext uri="{BB962C8B-B14F-4D97-AF65-F5344CB8AC3E}">
        <p14:creationId xmlns:p14="http://schemas.microsoft.com/office/powerpoint/2010/main" val="2023821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a:t>
            </a:r>
            <a:endParaRPr lang="en-GB" dirty="0"/>
          </a:p>
        </p:txBody>
      </p:sp>
      <p:sp>
        <p:nvSpPr>
          <p:cNvPr id="3" name="Content Placeholder 2"/>
          <p:cNvSpPr>
            <a:spLocks noGrp="1"/>
          </p:cNvSpPr>
          <p:nvPr>
            <p:ph idx="1"/>
          </p:nvPr>
        </p:nvSpPr>
        <p:spPr/>
        <p:txBody>
          <a:bodyPr/>
          <a:lstStyle/>
          <a:p>
            <a:r>
              <a:rPr lang="en-GB" sz="1800" b="1" u="sng" dirty="0"/>
              <a:t>How to register your approval — or your annoyance</a:t>
            </a:r>
          </a:p>
          <a:p>
            <a:r>
              <a:rPr lang="en-GB" sz="1800" dirty="0">
                <a:hlinkClick r:id="rId2"/>
              </a:rPr>
              <a:t>Login to SAFE</a:t>
            </a:r>
            <a:r>
              <a:rPr lang="en-GB" sz="1800" dirty="0"/>
              <a:t>. Then:</a:t>
            </a:r>
          </a:p>
          <a:p>
            <a:r>
              <a:rPr lang="en-GB" sz="1800" dirty="0"/>
              <a:t>Find the panel headed </a:t>
            </a:r>
            <a:r>
              <a:rPr lang="en-GB" sz="1800" i="1" dirty="0"/>
              <a:t>Quality Tokens</a:t>
            </a:r>
            <a:r>
              <a:rPr lang="en-GB" sz="1800" dirty="0"/>
              <a:t> and click </a:t>
            </a:r>
            <a:r>
              <a:rPr lang="en-GB" sz="1800" i="1" dirty="0"/>
              <a:t>Quality Token Allocation</a:t>
            </a:r>
            <a:endParaRPr lang="en-GB" sz="1800" dirty="0"/>
          </a:p>
          <a:p>
            <a:r>
              <a:rPr lang="en-GB" sz="1800" dirty="0"/>
              <a:t>Click on the scale somewhere between 5 penalty points and 5 gold stars indicating your level of anger or delight.</a:t>
            </a:r>
          </a:p>
          <a:p>
            <a:r>
              <a:rPr lang="en-GB" sz="1800" dirty="0"/>
              <a:t>Optionally: enter a comment in the comment box.</a:t>
            </a:r>
          </a:p>
          <a:p>
            <a:r>
              <a:rPr lang="en-GB" sz="1800" dirty="0"/>
              <a:t>The tokens may appear in the public service reports, although your name will not be published with them. Although an entry in the comment field is optional, it necessarily gives greater weight to your feelings—without it we cannot tell why you have set a token.</a:t>
            </a:r>
          </a:p>
          <a:p>
            <a:endParaRPr lang="en-GB" sz="1800" dirty="0"/>
          </a:p>
        </p:txBody>
      </p:sp>
      <p:sp>
        <p:nvSpPr>
          <p:cNvPr id="4" name="Footer Placeholder 3"/>
          <p:cNvSpPr>
            <a:spLocks noGrp="1"/>
          </p:cNvSpPr>
          <p:nvPr>
            <p:ph type="ftr" sz="quarter" idx="10"/>
          </p:nvPr>
        </p:nvSpPr>
        <p:spPr/>
        <p:txBody>
          <a:bodyPr/>
          <a:lstStyle/>
          <a:p>
            <a:pPr>
              <a:defRPr/>
            </a:pPr>
            <a:fld id="{D448B7D4-B1BE-40D6-A493-4C5D00DAD833}" type="slidenum">
              <a:rPr lang="ja-JP" altLang="en-US" smtClean="0"/>
              <a:pPr>
                <a:defRPr/>
              </a:pPr>
              <a:t>11</a:t>
            </a:fld>
            <a:endParaRPr lang="en-US" altLang="ja-JP"/>
          </a:p>
        </p:txBody>
      </p:sp>
    </p:spTree>
    <p:extLst>
      <p:ext uri="{BB962C8B-B14F-4D97-AF65-F5344CB8AC3E}">
        <p14:creationId xmlns:p14="http://schemas.microsoft.com/office/powerpoint/2010/main" val="1633082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EUDAT AAI</a:t>
            </a:r>
            <a:endParaRPr lang="en-GB" dirty="0"/>
          </a:p>
        </p:txBody>
      </p:sp>
      <p:sp>
        <p:nvSpPr>
          <p:cNvPr id="3" name="Text Placeholder 2"/>
          <p:cNvSpPr>
            <a:spLocks noGrp="1"/>
          </p:cNvSpPr>
          <p:nvPr>
            <p:ph type="body" idx="1"/>
          </p:nvPr>
        </p:nvSpPr>
        <p:spPr/>
        <p:txBody>
          <a:bodyPr/>
          <a:lstStyle/>
          <a:p>
            <a:r>
              <a:rPr lang="en-US" dirty="0" smtClean="0"/>
              <a:t>Technology 2</a:t>
            </a:r>
            <a:endParaRPr lang="en-GB" dirty="0"/>
          </a:p>
        </p:txBody>
      </p:sp>
      <p:sp>
        <p:nvSpPr>
          <p:cNvPr id="4" name="Footer Placeholder 3"/>
          <p:cNvSpPr>
            <a:spLocks noGrp="1"/>
          </p:cNvSpPr>
          <p:nvPr>
            <p:ph type="ftr" sz="quarter" idx="10"/>
          </p:nvPr>
        </p:nvSpPr>
        <p:spPr/>
        <p:txBody>
          <a:bodyPr/>
          <a:lstStyle/>
          <a:p>
            <a:pPr>
              <a:defRPr/>
            </a:pPr>
            <a:fld id="{035B6ADF-A633-49D6-BCA6-CEBEC673E5CE}" type="slidenum">
              <a:rPr lang="ja-JP" altLang="en-US" smtClean="0"/>
              <a:pPr>
                <a:defRPr/>
              </a:pPr>
              <a:t>12</a:t>
            </a:fld>
            <a:endParaRPr lang="en-US" altLang="ja-JP"/>
          </a:p>
        </p:txBody>
      </p:sp>
    </p:spTree>
    <p:extLst>
      <p:ext uri="{BB962C8B-B14F-4D97-AF65-F5344CB8AC3E}">
        <p14:creationId xmlns:p14="http://schemas.microsoft.com/office/powerpoint/2010/main" val="3787178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General Architecture</a:t>
            </a:r>
            <a:endParaRPr lang="en-GB" dirty="0"/>
          </a:p>
        </p:txBody>
      </p:sp>
      <p:sp>
        <p:nvSpPr>
          <p:cNvPr id="4" name="Footer Placeholder 3"/>
          <p:cNvSpPr>
            <a:spLocks noGrp="1"/>
          </p:cNvSpPr>
          <p:nvPr>
            <p:ph type="ftr" sz="quarter" idx="10"/>
          </p:nvPr>
        </p:nvSpPr>
        <p:spPr/>
        <p:txBody>
          <a:bodyPr/>
          <a:lstStyle/>
          <a:p>
            <a:pPr>
              <a:defRPr/>
            </a:pPr>
            <a:fld id="{035B6ADF-A633-49D6-BCA6-CEBEC673E5CE}" type="slidenum">
              <a:rPr lang="ja-JP" altLang="en-US" smtClean="0"/>
              <a:pPr>
                <a:defRPr/>
              </a:pPr>
              <a:t>13</a:t>
            </a:fld>
            <a:endParaRPr lang="en-US" altLang="ja-JP"/>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20" y="1196752"/>
            <a:ext cx="9144000" cy="4746640"/>
          </a:xfrm>
          <a:prstGeom prst="rect">
            <a:avLst/>
          </a:prstGeom>
        </p:spPr>
      </p:pic>
    </p:spTree>
    <p:extLst>
      <p:ext uri="{BB962C8B-B14F-4D97-AF65-F5344CB8AC3E}">
        <p14:creationId xmlns:p14="http://schemas.microsoft.com/office/powerpoint/2010/main" val="3075193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GB" dirty="0"/>
          </a:p>
        </p:txBody>
      </p:sp>
      <p:sp>
        <p:nvSpPr>
          <p:cNvPr id="3" name="Content Placeholder 2"/>
          <p:cNvSpPr>
            <a:spLocks noGrp="1"/>
          </p:cNvSpPr>
          <p:nvPr>
            <p:ph idx="1"/>
          </p:nvPr>
        </p:nvSpPr>
        <p:spPr/>
        <p:txBody>
          <a:bodyPr/>
          <a:lstStyle/>
          <a:p>
            <a:r>
              <a:rPr lang="en-US" dirty="0" smtClean="0"/>
              <a:t>Ingesting identities from </a:t>
            </a:r>
            <a:r>
              <a:rPr lang="en-US" dirty="0" err="1" smtClean="0"/>
              <a:t>xple</a:t>
            </a:r>
            <a:r>
              <a:rPr lang="en-US" dirty="0" smtClean="0"/>
              <a:t> </a:t>
            </a:r>
            <a:r>
              <a:rPr lang="en-US" dirty="0" err="1" smtClean="0"/>
              <a:t>IdPs</a:t>
            </a:r>
            <a:endParaRPr lang="en-US" dirty="0" smtClean="0"/>
          </a:p>
          <a:p>
            <a:pPr lvl="1"/>
            <a:r>
              <a:rPr lang="en-US" dirty="0" smtClean="0"/>
              <a:t>Multi-</a:t>
            </a:r>
            <a:r>
              <a:rPr lang="en-US" dirty="0" err="1" smtClean="0"/>
              <a:t>LoA</a:t>
            </a:r>
            <a:endParaRPr lang="en-US" dirty="0" smtClean="0"/>
          </a:p>
          <a:p>
            <a:pPr lvl="1"/>
            <a:r>
              <a:rPr lang="en-US" dirty="0" err="1" smtClean="0"/>
              <a:t>Harmonising</a:t>
            </a:r>
            <a:r>
              <a:rPr lang="en-US" dirty="0" smtClean="0"/>
              <a:t> credentials: adding attributes</a:t>
            </a:r>
          </a:p>
          <a:p>
            <a:r>
              <a:rPr lang="en-US" dirty="0" smtClean="0"/>
              <a:t>Within infrastructure, multi-technology</a:t>
            </a:r>
          </a:p>
          <a:p>
            <a:pPr lvl="1"/>
            <a:r>
              <a:rPr lang="en-US" dirty="0" smtClean="0"/>
              <a:t>Supporting a variety of services</a:t>
            </a:r>
          </a:p>
          <a:p>
            <a:pPr lvl="1"/>
            <a:r>
              <a:rPr lang="en-US" dirty="0" smtClean="0"/>
              <a:t>See next slide</a:t>
            </a:r>
          </a:p>
          <a:p>
            <a:r>
              <a:rPr lang="en-US" dirty="0" err="1" smtClean="0"/>
              <a:t>Authorisation</a:t>
            </a:r>
            <a:r>
              <a:rPr lang="en-US" dirty="0" smtClean="0"/>
              <a:t> infrastructure – XACML</a:t>
            </a:r>
            <a:endParaRPr lang="en-GB" dirty="0"/>
          </a:p>
        </p:txBody>
      </p:sp>
      <p:sp>
        <p:nvSpPr>
          <p:cNvPr id="4" name="Footer Placeholder 3"/>
          <p:cNvSpPr>
            <a:spLocks noGrp="1"/>
          </p:cNvSpPr>
          <p:nvPr>
            <p:ph type="ftr" sz="quarter" idx="10"/>
          </p:nvPr>
        </p:nvSpPr>
        <p:spPr/>
        <p:txBody>
          <a:bodyPr/>
          <a:lstStyle/>
          <a:p>
            <a:pPr>
              <a:defRPr/>
            </a:pPr>
            <a:fld id="{D448B7D4-B1BE-40D6-A493-4C5D00DAD833}" type="slidenum">
              <a:rPr lang="ja-JP" altLang="en-US" smtClean="0"/>
              <a:pPr>
                <a:defRPr/>
              </a:pPr>
              <a:t>14</a:t>
            </a:fld>
            <a:endParaRPr lang="en-US" altLang="ja-JP"/>
          </a:p>
        </p:txBody>
      </p:sp>
    </p:spTree>
    <p:extLst>
      <p:ext uri="{BB962C8B-B14F-4D97-AF65-F5344CB8AC3E}">
        <p14:creationId xmlns:p14="http://schemas.microsoft.com/office/powerpoint/2010/main" val="2445395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Inside the e-Infrastructure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38785869"/>
              </p:ext>
            </p:extLst>
          </p:nvPr>
        </p:nvGraphicFramePr>
        <p:xfrm>
          <a:off x="685800" y="1524000"/>
          <a:ext cx="7772400" cy="2661920"/>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a:txBody>
                    <a:bodyPr/>
                    <a:lstStyle/>
                    <a:p>
                      <a:r>
                        <a:rPr lang="en-US" dirty="0" smtClean="0"/>
                        <a:t>Technology</a:t>
                      </a:r>
                      <a:endParaRPr lang="en-GB" dirty="0"/>
                    </a:p>
                  </a:txBody>
                  <a:tcPr/>
                </a:tc>
                <a:tc>
                  <a:txBody>
                    <a:bodyPr/>
                    <a:lstStyle/>
                    <a:p>
                      <a:r>
                        <a:rPr lang="en-US" dirty="0" smtClean="0"/>
                        <a:t>Supporting</a:t>
                      </a:r>
                      <a:endParaRPr lang="en-GB" dirty="0"/>
                    </a:p>
                  </a:txBody>
                  <a:tcPr/>
                </a:tc>
                <a:tc>
                  <a:txBody>
                    <a:bodyPr/>
                    <a:lstStyle/>
                    <a:p>
                      <a:r>
                        <a:rPr lang="en-US" dirty="0" smtClean="0"/>
                        <a:t>Federated Id</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Authorisation</a:t>
                      </a:r>
                      <a:endParaRPr lang="en-GB" dirty="0" smtClean="0"/>
                    </a:p>
                  </a:txBody>
                  <a:tcPr/>
                </a:tc>
              </a:tr>
              <a:tr h="370840">
                <a:tc>
                  <a:txBody>
                    <a:bodyPr/>
                    <a:lstStyle/>
                    <a:p>
                      <a:r>
                        <a:rPr lang="en-US" dirty="0" smtClean="0"/>
                        <a:t>OAuth2</a:t>
                      </a:r>
                      <a:endParaRPr lang="en-GB" dirty="0"/>
                    </a:p>
                  </a:txBody>
                  <a:tcPr/>
                </a:tc>
                <a:tc>
                  <a:txBody>
                    <a:bodyPr/>
                    <a:lstStyle/>
                    <a:p>
                      <a:r>
                        <a:rPr lang="en-US" dirty="0" smtClean="0"/>
                        <a:t>Web/browser</a:t>
                      </a:r>
                      <a:r>
                        <a:rPr lang="en-US" baseline="0" dirty="0" smtClean="0"/>
                        <a:t> based</a:t>
                      </a:r>
                      <a:endParaRPr lang="en-GB" dirty="0"/>
                    </a:p>
                  </a:txBody>
                  <a:tcPr/>
                </a:tc>
                <a:tc>
                  <a:txBody>
                    <a:bodyPr/>
                    <a:lstStyle/>
                    <a:p>
                      <a:r>
                        <a:rPr lang="en-US" dirty="0" smtClean="0"/>
                        <a:t>N/A</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Coarse-grained</a:t>
                      </a:r>
                      <a:endParaRPr lang="en-GB" dirty="0" smtClean="0"/>
                    </a:p>
                  </a:txBody>
                  <a:tcPr/>
                </a:tc>
              </a:tr>
              <a:tr h="370840">
                <a:tc>
                  <a:txBody>
                    <a:bodyPr/>
                    <a:lstStyle/>
                    <a:p>
                      <a:r>
                        <a:rPr lang="en-US" dirty="0" smtClean="0"/>
                        <a:t>SAML (</a:t>
                      </a:r>
                      <a:r>
                        <a:rPr lang="en-US" dirty="0" err="1" smtClean="0"/>
                        <a:t>WebSSO</a:t>
                      </a:r>
                      <a:r>
                        <a:rPr lang="en-US" dirty="0" smtClean="0"/>
                        <a:t>)</a:t>
                      </a:r>
                      <a:endParaRPr lang="en-GB" dirty="0"/>
                    </a:p>
                  </a:txBody>
                  <a:tcPr/>
                </a:tc>
                <a:tc>
                  <a:txBody>
                    <a:bodyPr/>
                    <a:lstStyle/>
                    <a:p>
                      <a:r>
                        <a:rPr lang="en-US" dirty="0" smtClean="0"/>
                        <a:t>Web/browser based</a:t>
                      </a:r>
                      <a:endParaRPr lang="en-GB" dirty="0"/>
                    </a:p>
                  </a:txBody>
                  <a:tcPr/>
                </a:tc>
                <a:tc>
                  <a:txBody>
                    <a:bodyPr/>
                    <a:lstStyle/>
                    <a:p>
                      <a:r>
                        <a:rPr lang="en-US" dirty="0" smtClean="0"/>
                        <a:t>Unique DN</a:t>
                      </a:r>
                      <a:endParaRPr lang="en-GB" dirty="0"/>
                    </a:p>
                  </a:txBody>
                  <a:tcPr/>
                </a:tc>
                <a:tc>
                  <a:txBody>
                    <a:bodyPr/>
                    <a:lstStyle/>
                    <a:p>
                      <a:r>
                        <a:rPr lang="en-US" dirty="0" smtClean="0"/>
                        <a:t>Fine grained</a:t>
                      </a:r>
                      <a:endParaRPr lang="en-GB" dirty="0"/>
                    </a:p>
                  </a:txBody>
                  <a:tcPr/>
                </a:tc>
              </a:tr>
              <a:tr h="370840">
                <a:tc>
                  <a:txBody>
                    <a:bodyPr/>
                    <a:lstStyle/>
                    <a:p>
                      <a:r>
                        <a:rPr lang="en-US" dirty="0" smtClean="0"/>
                        <a:t>X.509</a:t>
                      </a:r>
                      <a:endParaRPr lang="en-GB" dirty="0"/>
                    </a:p>
                  </a:txBody>
                  <a:tcPr/>
                </a:tc>
                <a:tc>
                  <a:txBody>
                    <a:bodyPr/>
                    <a:lstStyle/>
                    <a:p>
                      <a:r>
                        <a:rPr lang="en-US" dirty="0" smtClean="0"/>
                        <a:t>Command</a:t>
                      </a:r>
                      <a:r>
                        <a:rPr lang="en-US" baseline="0" dirty="0" smtClean="0"/>
                        <a:t> line, Portal</a:t>
                      </a:r>
                      <a:endParaRPr lang="en-GB" dirty="0"/>
                    </a:p>
                  </a:txBody>
                  <a:tcPr/>
                </a:tc>
                <a:tc>
                  <a:txBody>
                    <a:bodyPr/>
                    <a:lstStyle/>
                    <a:p>
                      <a:r>
                        <a:rPr lang="en-US" dirty="0" smtClean="0"/>
                        <a:t>Unique DN</a:t>
                      </a:r>
                      <a:endParaRPr lang="en-GB" dirty="0"/>
                    </a:p>
                  </a:txBody>
                  <a:tcPr/>
                </a:tc>
                <a:tc>
                  <a:txBody>
                    <a:bodyPr/>
                    <a:lstStyle/>
                    <a:p>
                      <a:r>
                        <a:rPr lang="en-US" dirty="0" smtClean="0"/>
                        <a:t>Fine grained</a:t>
                      </a:r>
                      <a:endParaRPr lang="en-GB" dirty="0"/>
                    </a:p>
                  </a:txBody>
                  <a:tcPr/>
                </a:tc>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bl>
          </a:graphicData>
        </a:graphic>
      </p:graphicFrame>
      <p:sp>
        <p:nvSpPr>
          <p:cNvPr id="4" name="Footer Placeholder 3"/>
          <p:cNvSpPr>
            <a:spLocks noGrp="1"/>
          </p:cNvSpPr>
          <p:nvPr>
            <p:ph type="ftr" sz="quarter" idx="10"/>
          </p:nvPr>
        </p:nvSpPr>
        <p:spPr/>
        <p:txBody>
          <a:bodyPr/>
          <a:lstStyle/>
          <a:p>
            <a:pPr>
              <a:defRPr/>
            </a:pPr>
            <a:fld id="{D448B7D4-B1BE-40D6-A493-4C5D00DAD833}" type="slidenum">
              <a:rPr lang="ja-JP" altLang="en-US" smtClean="0"/>
              <a:pPr>
                <a:defRPr/>
              </a:pPr>
              <a:t>15</a:t>
            </a:fld>
            <a:endParaRPr lang="en-US" altLang="ja-JP"/>
          </a:p>
        </p:txBody>
      </p:sp>
      <p:sp>
        <p:nvSpPr>
          <p:cNvPr id="6" name="TextBox 5"/>
          <p:cNvSpPr txBox="1"/>
          <p:nvPr/>
        </p:nvSpPr>
        <p:spPr>
          <a:xfrm>
            <a:off x="827584" y="4509120"/>
            <a:ext cx="7412607" cy="1200329"/>
          </a:xfrm>
          <a:prstGeom prst="rect">
            <a:avLst/>
          </a:prstGeom>
          <a:noFill/>
        </p:spPr>
        <p:txBody>
          <a:bodyPr wrap="none" rtlCol="0">
            <a:spAutoFit/>
          </a:bodyPr>
          <a:lstStyle/>
          <a:p>
            <a:pPr algn="l"/>
            <a:r>
              <a:rPr lang="en-US" dirty="0" smtClean="0"/>
              <a:t>Supporting several technologies helps accommodate</a:t>
            </a:r>
          </a:p>
          <a:p>
            <a:pPr algn="l"/>
            <a:r>
              <a:rPr lang="en-US" dirty="0" smtClean="0"/>
              <a:t>different services.</a:t>
            </a:r>
          </a:p>
          <a:p>
            <a:pPr algn="l"/>
            <a:r>
              <a:rPr lang="en-US" dirty="0" smtClean="0"/>
              <a:t>Based on Unity (originally from </a:t>
            </a:r>
            <a:r>
              <a:rPr lang="en-US" dirty="0" err="1" smtClean="0"/>
              <a:t>Unicore</a:t>
            </a:r>
            <a:r>
              <a:rPr lang="en-US" dirty="0" smtClean="0"/>
              <a:t>) and Contrail</a:t>
            </a:r>
            <a:endParaRPr lang="en-GB" dirty="0"/>
          </a:p>
        </p:txBody>
      </p:sp>
    </p:spTree>
    <p:extLst>
      <p:ext uri="{BB962C8B-B14F-4D97-AF65-F5344CB8AC3E}">
        <p14:creationId xmlns:p14="http://schemas.microsoft.com/office/powerpoint/2010/main" val="1989705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fld id="{2B3198CA-BAE4-412F-BB33-935426D9C1B2}" type="slidenum">
              <a:rPr lang="ja-JP" altLang="en-US" sz="1100">
                <a:solidFill>
                  <a:schemeClr val="bg2"/>
                </a:solidFill>
              </a:rPr>
              <a:pPr/>
              <a:t>16</a:t>
            </a:fld>
            <a:endParaRPr lang="en-US" altLang="ja-JP" sz="1100">
              <a:solidFill>
                <a:schemeClr val="bg2"/>
              </a:solidFill>
            </a:endParaRPr>
          </a:p>
        </p:txBody>
      </p:sp>
      <p:sp>
        <p:nvSpPr>
          <p:cNvPr id="6147" name="Rectangle 2"/>
          <p:cNvSpPr>
            <a:spLocks noGrp="1" noChangeArrowheads="1"/>
          </p:cNvSpPr>
          <p:nvPr>
            <p:ph type="title"/>
          </p:nvPr>
        </p:nvSpPr>
        <p:spPr/>
        <p:txBody>
          <a:bodyPr/>
          <a:lstStyle/>
          <a:p>
            <a:r>
              <a:rPr lang="en-US" altLang="ja-JP" smtClean="0"/>
              <a:t>Full Copyright Notice</a:t>
            </a:r>
            <a:endParaRPr lang="ja-JP" altLang="en-US" smtClean="0"/>
          </a:p>
        </p:txBody>
      </p:sp>
      <p:sp>
        <p:nvSpPr>
          <p:cNvPr id="6148" name="Text Box 3"/>
          <p:cNvSpPr txBox="1">
            <a:spLocks noChangeArrowheads="1"/>
          </p:cNvSpPr>
          <p:nvPr/>
        </p:nvSpPr>
        <p:spPr bwMode="auto">
          <a:xfrm>
            <a:off x="250825" y="1412875"/>
            <a:ext cx="8281988"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pPr algn="l"/>
            <a:r>
              <a:rPr lang="en-US" altLang="ja-JP" sz="2000"/>
              <a:t>Copyright (C) Open Grid Forum (</a:t>
            </a:r>
            <a:r>
              <a:rPr lang="en-US" altLang="ja-JP" sz="2000">
                <a:solidFill>
                  <a:srgbClr val="FF0000"/>
                </a:solidFill>
              </a:rPr>
              <a:t>applicable years</a:t>
            </a:r>
            <a:r>
              <a:rPr lang="en-US" altLang="ja-JP" sz="2000"/>
              <a:t>). All Rights Reserved. </a:t>
            </a:r>
          </a:p>
          <a:p>
            <a:pPr algn="l"/>
            <a:endParaRPr lang="en-US" altLang="ja-JP" sz="2000"/>
          </a:p>
          <a:p>
            <a:pPr algn="l"/>
            <a:r>
              <a:rPr lang="en-US" altLang="ja-JP" sz="2000"/>
              <a:t>This document and translations of it may be copied and furnished to others, and derivative works that comment on or otherwise explain it or assist in its implementation may be prepared, copied, published and distributed, in whole or in part, without restriction of any kind, provided that the above copyright notice and this paragraph are included on all such copies and derivative works. </a:t>
            </a:r>
          </a:p>
          <a:p>
            <a:pPr algn="l"/>
            <a:endParaRPr lang="en-US" altLang="ja-JP" sz="2000"/>
          </a:p>
          <a:p>
            <a:pPr algn="l"/>
            <a:r>
              <a:rPr lang="en-US" altLang="ja-JP" sz="2000"/>
              <a:t>The limited permissions granted above are perpetual and will not be revoked by the OGF or its successors or assignees.</a:t>
            </a:r>
          </a:p>
          <a:p>
            <a:pPr algn="l"/>
            <a:endParaRPr lang="ja-JP" altLang="en-US" sz="2000"/>
          </a:p>
          <a:p>
            <a:pPr algn="l"/>
            <a:endParaRPr lang="ja-JP" alt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fld id="{69A6DC29-7B31-45E2-BEFD-16878FD8FD48}" type="slidenum">
              <a:rPr lang="ja-JP" altLang="en-US" sz="1100">
                <a:solidFill>
                  <a:schemeClr val="bg2"/>
                </a:solidFill>
              </a:rPr>
              <a:pPr/>
              <a:t>2</a:t>
            </a:fld>
            <a:endParaRPr lang="en-US" altLang="ja-JP" sz="1100">
              <a:solidFill>
                <a:schemeClr val="bg2"/>
              </a:solidFill>
            </a:endParaRPr>
          </a:p>
        </p:txBody>
      </p:sp>
      <p:sp>
        <p:nvSpPr>
          <p:cNvPr id="4099" name="Rectangle 2"/>
          <p:cNvSpPr>
            <a:spLocks noGrp="1" noChangeArrowheads="1"/>
          </p:cNvSpPr>
          <p:nvPr>
            <p:ph type="title"/>
          </p:nvPr>
        </p:nvSpPr>
        <p:spPr/>
        <p:txBody>
          <a:bodyPr/>
          <a:lstStyle/>
          <a:p>
            <a:r>
              <a:rPr lang="en-US" altLang="ja-JP" smtClean="0"/>
              <a:t>OGF IPR Policies Apply</a:t>
            </a:r>
          </a:p>
        </p:txBody>
      </p:sp>
      <p:sp>
        <p:nvSpPr>
          <p:cNvPr id="4100" name="Rectangle 3"/>
          <p:cNvSpPr>
            <a:spLocks noGrp="1" noChangeArrowheads="1"/>
          </p:cNvSpPr>
          <p:nvPr>
            <p:ph type="body" idx="1"/>
          </p:nvPr>
        </p:nvSpPr>
        <p:spPr>
          <a:xfrm>
            <a:off x="228600" y="1524000"/>
            <a:ext cx="8610600" cy="4114800"/>
          </a:xfrm>
        </p:spPr>
        <p:txBody>
          <a:bodyPr/>
          <a:lstStyle/>
          <a:p>
            <a:pPr>
              <a:lnSpc>
                <a:spcPct val="90000"/>
              </a:lnSpc>
              <a:spcBef>
                <a:spcPct val="0"/>
              </a:spcBef>
            </a:pPr>
            <a:r>
              <a:rPr lang="ja-JP" altLang="en-US" sz="1200" smtClean="0"/>
              <a:t>“</a:t>
            </a:r>
            <a:r>
              <a:rPr lang="en-US" altLang="ja-JP" sz="1200" smtClean="0">
                <a:latin typeface="Verdana" pitchFamily="1" charset="0"/>
              </a:rPr>
              <a:t>I acknowledge that participation in this meeting is subject to the OGF Intellectual Property Policy.</a:t>
            </a:r>
            <a:r>
              <a:rPr lang="en-US" altLang="ja-JP" sz="1200" smtClean="0"/>
              <a:t>”</a:t>
            </a:r>
            <a:endParaRPr lang="en-US" altLang="ja-JP" sz="1200" smtClean="0">
              <a:latin typeface="Verdana" pitchFamily="1" charset="0"/>
            </a:endParaRPr>
          </a:p>
          <a:p>
            <a:pPr>
              <a:lnSpc>
                <a:spcPct val="90000"/>
              </a:lnSpc>
              <a:spcBef>
                <a:spcPct val="0"/>
              </a:spcBef>
            </a:pPr>
            <a:r>
              <a:rPr lang="en-US" altLang="ja-JP" sz="1200" smtClean="0">
                <a:latin typeface="Verdana" pitchFamily="1" charset="0"/>
              </a:rPr>
              <a:t>Intellectual Property Notices Note Well:  </a:t>
            </a:r>
            <a:r>
              <a:rPr lang="en-US" altLang="ja-JP" sz="1200" smtClean="0">
                <a:solidFill>
                  <a:srgbClr val="444444"/>
                </a:solidFill>
                <a:latin typeface="Verdana" pitchFamily="1" charset="0"/>
              </a:rPr>
              <a:t>All statements related to the activities of the OGF and addressed to the OGF are subject to all provisions of Appendix B of GFD-C.1, which grants to the OGF and its participants certain licenses and rights in such statements. Such statements include verbal statements in OGF meetings, as well as written and electronic communications made at any time or place, which are addressed to:</a:t>
            </a:r>
            <a:endParaRPr lang="en-US" altLang="ja-JP" sz="12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the OGF plenary session, </a:t>
            </a:r>
            <a:endParaRPr lang="en-US" altLang="ja-JP" sz="9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any OGF working group or portion thereof, </a:t>
            </a:r>
            <a:endParaRPr lang="en-US" altLang="ja-JP" sz="9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the OGF Board of Directors, the GFSG, or any member thereof on behalf of the OGF, </a:t>
            </a:r>
            <a:endParaRPr lang="en-US" altLang="ja-JP" sz="9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the ADCOM, or any member thereof on behalf of the ADCOM, </a:t>
            </a:r>
            <a:endParaRPr lang="en-US" altLang="ja-JP" sz="9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any OGF mailing list, including any group list, or any other list functioning under OGF auspices, </a:t>
            </a:r>
            <a:endParaRPr lang="en-US" altLang="ja-JP" sz="9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the OGF Editor or the document authoring and review process </a:t>
            </a:r>
            <a:endParaRPr lang="en-US" altLang="ja-JP" sz="900" smtClean="0">
              <a:latin typeface="Verdana" pitchFamily="1" charset="0"/>
            </a:endParaRPr>
          </a:p>
          <a:p>
            <a:pPr>
              <a:lnSpc>
                <a:spcPct val="90000"/>
              </a:lnSpc>
              <a:spcBef>
                <a:spcPct val="0"/>
              </a:spcBef>
            </a:pPr>
            <a:r>
              <a:rPr lang="en-US" altLang="ja-JP" sz="1200" smtClean="0">
                <a:solidFill>
                  <a:srgbClr val="444444"/>
                </a:solidFill>
                <a:latin typeface="Verdana" pitchFamily="1" charset="0"/>
              </a:rPr>
              <a:t>Statements made outside of a OGF meeting, mailing list or other function, that are clearly not intended to be input to an OGF activity, group or function, are not subject to these provisions.</a:t>
            </a:r>
          </a:p>
          <a:p>
            <a:pPr>
              <a:lnSpc>
                <a:spcPct val="90000"/>
              </a:lnSpc>
              <a:spcBef>
                <a:spcPct val="0"/>
              </a:spcBef>
            </a:pPr>
            <a:r>
              <a:rPr lang="en-US" altLang="ja-JP" sz="1200" smtClean="0">
                <a:solidFill>
                  <a:srgbClr val="444444"/>
                </a:solidFill>
                <a:latin typeface="Verdana" pitchFamily="1" charset="0"/>
              </a:rPr>
              <a:t>Excerpt from Appendix B of GFD-C.1: </a:t>
            </a:r>
            <a:r>
              <a:rPr lang="en-US" altLang="ja-JP" sz="1200" smtClean="0">
                <a:solidFill>
                  <a:srgbClr val="444444"/>
                </a:solidFill>
              </a:rPr>
              <a:t>”</a:t>
            </a:r>
            <a:r>
              <a:rPr lang="en-US" altLang="ja-JP" sz="1200" smtClean="0">
                <a:solidFill>
                  <a:srgbClr val="444444"/>
                </a:solidFill>
                <a:latin typeface="Verdana" pitchFamily="1" charset="0"/>
              </a:rPr>
              <a:t>Where the OGF knows of rights, or claimed rights, the OGF secretariat shall attempt to obtain from the claimant of such rights, a written assurance that upon approval by the GFSG of the relevant OGF document(s), any party will be able to obtain the right to implement, use and distribute the technology or works when implementing, using or distributing technology based upon the specific specification(s) under openly specified, reasonable, non-discriminatory terms. The working group or research group proposing the use of the technology with respect to which the proprietary rights are claimed may assist the OGF secretariat in this effort. The results of this procedure shall not affect advancement of document, except that the GFSG may defer approval where a delay may facilitate the obtaining of such assurances. The results will, however, be recorded by the OGF Secretariat, and made available. The GFSG may also direct that a summary of the results be included in any GFD published containing the specification.</a:t>
            </a:r>
            <a:r>
              <a:rPr lang="en-US" altLang="ja-JP" sz="1200" smtClean="0">
                <a:solidFill>
                  <a:srgbClr val="444444"/>
                </a:solidFill>
              </a:rPr>
              <a:t>”</a:t>
            </a:r>
            <a:endParaRPr lang="en-US" altLang="ja-JP" sz="1200" smtClean="0">
              <a:solidFill>
                <a:srgbClr val="444444"/>
              </a:solidFill>
              <a:latin typeface="Verdana" pitchFamily="1" charset="0"/>
            </a:endParaRPr>
          </a:p>
          <a:p>
            <a:pPr>
              <a:lnSpc>
                <a:spcPct val="90000"/>
              </a:lnSpc>
              <a:spcBef>
                <a:spcPct val="0"/>
              </a:spcBef>
            </a:pPr>
            <a:endParaRPr lang="en-US" altLang="ja-JP" sz="1200" smtClean="0">
              <a:solidFill>
                <a:srgbClr val="444444"/>
              </a:solidFill>
              <a:latin typeface="Verdana" pitchFamily="1" charset="0"/>
            </a:endParaRPr>
          </a:p>
          <a:p>
            <a:pPr>
              <a:lnSpc>
                <a:spcPct val="90000"/>
              </a:lnSpc>
            </a:pPr>
            <a:r>
              <a:rPr lang="en-US" altLang="ja-JP" sz="1200" smtClean="0">
                <a:latin typeface="Verdana" pitchFamily="1" charset="0"/>
              </a:rPr>
              <a:t>OGF Intellectual Property Policies are adapted from the IETF Intellectual Property Policies that support the Internet Standards Process.</a:t>
            </a:r>
            <a:endParaRPr lang="en-US" altLang="ja-JP" sz="2800" smtClean="0">
              <a:latin typeface="Verdana" pitchFamily="1"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fld id="{5E558DB0-4AE6-455A-B5D0-E055668EB941}" type="slidenum">
              <a:rPr lang="ja-JP" altLang="en-US" sz="1100">
                <a:solidFill>
                  <a:schemeClr val="bg2"/>
                </a:solidFill>
              </a:rPr>
              <a:pPr/>
              <a:t>3</a:t>
            </a:fld>
            <a:endParaRPr lang="en-US" altLang="ja-JP" sz="1100">
              <a:solidFill>
                <a:schemeClr val="bg2"/>
              </a:solidFill>
            </a:endParaRPr>
          </a:p>
        </p:txBody>
      </p:sp>
      <p:sp>
        <p:nvSpPr>
          <p:cNvPr id="5123" name="Rectangle 4"/>
          <p:cNvSpPr>
            <a:spLocks noGrp="1" noChangeArrowheads="1"/>
          </p:cNvSpPr>
          <p:nvPr>
            <p:ph type="title"/>
          </p:nvPr>
        </p:nvSpPr>
        <p:spPr/>
        <p:txBody>
          <a:bodyPr/>
          <a:lstStyle/>
          <a:p>
            <a:r>
              <a:rPr lang="en-US" altLang="ja-JP" dirty="0" smtClean="0"/>
              <a:t>Today’s Agenda</a:t>
            </a:r>
            <a:endParaRPr lang="ja-JP" altLang="en-US" dirty="0" smtClean="0"/>
          </a:p>
        </p:txBody>
      </p:sp>
      <p:sp>
        <p:nvSpPr>
          <p:cNvPr id="5124" name="Rectangle 5"/>
          <p:cNvSpPr>
            <a:spLocks noGrp="1" noChangeArrowheads="1"/>
          </p:cNvSpPr>
          <p:nvPr>
            <p:ph type="body" idx="1"/>
          </p:nvPr>
        </p:nvSpPr>
        <p:spPr/>
        <p:txBody>
          <a:bodyPr/>
          <a:lstStyle/>
          <a:p>
            <a:r>
              <a:rPr lang="en-US" altLang="ja-JP" dirty="0" smtClean="0"/>
              <a:t>Overview (this presentation)</a:t>
            </a:r>
          </a:p>
          <a:p>
            <a:r>
              <a:rPr lang="en-US" altLang="ja-JP" dirty="0" smtClean="0"/>
              <a:t>Moonshot</a:t>
            </a:r>
          </a:p>
          <a:p>
            <a:r>
              <a:rPr lang="en-US" altLang="ja-JP" dirty="0" smtClean="0"/>
              <a:t>Umbrella</a:t>
            </a:r>
          </a:p>
          <a:p>
            <a:r>
              <a:rPr lang="en-US" altLang="ja-JP" dirty="0" smtClean="0"/>
              <a:t>EUDAT AAI</a:t>
            </a:r>
          </a:p>
          <a:p>
            <a:r>
              <a:rPr lang="en-US" altLang="ja-JP" dirty="0" smtClean="0"/>
              <a:t>SAFE</a:t>
            </a:r>
          </a:p>
          <a:p>
            <a:r>
              <a:rPr lang="en-US" altLang="ja-JP" dirty="0" smtClean="0"/>
              <a:t>AARC AAI?? (from the </a:t>
            </a:r>
            <a:r>
              <a:rPr lang="en-US" altLang="ja-JP" dirty="0" err="1" smtClean="0"/>
              <a:t>AARCers</a:t>
            </a:r>
            <a:r>
              <a:rPr lang="en-US" altLang="ja-JP" dirty="0" smtClean="0"/>
              <a:t> present)</a:t>
            </a:r>
          </a:p>
          <a:p>
            <a:pPr lvl="1"/>
            <a:r>
              <a:rPr lang="en-US" altLang="ja-JP" dirty="0" smtClean="0"/>
              <a:t>Focus on technology more than </a:t>
            </a:r>
            <a:r>
              <a:rPr lang="en-US" altLang="ja-JP" dirty="0" err="1" smtClean="0"/>
              <a:t>projectcoordinatology</a:t>
            </a:r>
            <a:endParaRPr lang="ja-JP"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US" sz="2800" dirty="0" smtClean="0"/>
              <a:t>Authentication</a:t>
            </a:r>
          </a:p>
          <a:p>
            <a:pPr marL="914400" lvl="1" indent="-514350">
              <a:buFont typeface="+mj-lt"/>
              <a:buAutoNum type="alphaLcPeriod"/>
            </a:pPr>
            <a:r>
              <a:rPr lang="en-US" sz="2400" dirty="0" smtClean="0"/>
              <a:t>Persistence of identifier</a:t>
            </a:r>
          </a:p>
          <a:p>
            <a:pPr marL="914400" lvl="1" indent="-514350">
              <a:buFont typeface="+mj-lt"/>
              <a:buAutoNum type="alphaLcPeriod"/>
            </a:pPr>
            <a:r>
              <a:rPr lang="en-US" sz="2400" dirty="0" err="1" smtClean="0"/>
              <a:t>LoA</a:t>
            </a:r>
            <a:endParaRPr lang="en-US" sz="2400" dirty="0" smtClean="0"/>
          </a:p>
          <a:p>
            <a:pPr marL="514350" indent="-514350">
              <a:buFont typeface="+mj-lt"/>
              <a:buAutoNum type="arabicPeriod"/>
            </a:pPr>
            <a:r>
              <a:rPr lang="en-US" sz="2800" dirty="0" err="1" smtClean="0"/>
              <a:t>Authorisation</a:t>
            </a:r>
            <a:endParaRPr lang="en-US" sz="2800" dirty="0" smtClean="0"/>
          </a:p>
          <a:p>
            <a:pPr marL="914400" lvl="1" indent="-514350">
              <a:buFont typeface="+mj-lt"/>
              <a:buAutoNum type="alphaLcPeriod"/>
            </a:pPr>
            <a:r>
              <a:rPr lang="en-US" sz="2400" dirty="0" smtClean="0"/>
              <a:t>Community based</a:t>
            </a:r>
          </a:p>
          <a:p>
            <a:pPr marL="914400" lvl="1" indent="-514350">
              <a:buFont typeface="+mj-lt"/>
              <a:buAutoNum type="alphaLcPeriod"/>
            </a:pPr>
            <a:r>
              <a:rPr lang="en-US" sz="2400" dirty="0" smtClean="0"/>
              <a:t>Role based</a:t>
            </a:r>
          </a:p>
          <a:p>
            <a:pPr marL="914400" lvl="1" indent="-514350">
              <a:buFont typeface="+mj-lt"/>
              <a:buAutoNum type="alphaLcPeriod"/>
            </a:pPr>
            <a:r>
              <a:rPr lang="en-US" sz="2400" dirty="0" smtClean="0"/>
              <a:t>Individual based</a:t>
            </a:r>
          </a:p>
          <a:p>
            <a:pPr marL="914400" lvl="1" indent="-514350">
              <a:buFont typeface="+mj-lt"/>
              <a:buAutoNum type="alphaLcPeriod"/>
            </a:pPr>
            <a:r>
              <a:rPr lang="en-US" sz="2400" dirty="0" smtClean="0"/>
              <a:t>Delegation (IDEL or non-IDEL)</a:t>
            </a:r>
          </a:p>
          <a:p>
            <a:pPr marL="514350" indent="-514350">
              <a:buFont typeface="+mj-lt"/>
              <a:buAutoNum type="arabicPeriod"/>
            </a:pPr>
            <a:r>
              <a:rPr lang="en-US" sz="2800" dirty="0" smtClean="0"/>
              <a:t>Accounting</a:t>
            </a:r>
          </a:p>
          <a:p>
            <a:pPr marL="514350" indent="-514350">
              <a:buFont typeface="+mj-lt"/>
              <a:buAutoNum type="arabicPeriod"/>
            </a:pPr>
            <a:r>
              <a:rPr lang="en-US" sz="2800" dirty="0" smtClean="0"/>
              <a:t>Quota management</a:t>
            </a:r>
          </a:p>
          <a:p>
            <a:pPr marL="514350" indent="-514350">
              <a:buFont typeface="+mj-lt"/>
              <a:buAutoNum type="arabicPeriod"/>
            </a:pPr>
            <a:endParaRPr lang="en-GB" sz="2800" dirty="0"/>
          </a:p>
        </p:txBody>
      </p:sp>
      <p:sp>
        <p:nvSpPr>
          <p:cNvPr id="4" name="Footer Placeholder 3"/>
          <p:cNvSpPr>
            <a:spLocks noGrp="1"/>
          </p:cNvSpPr>
          <p:nvPr>
            <p:ph type="ftr" sz="quarter" idx="10"/>
          </p:nvPr>
        </p:nvSpPr>
        <p:spPr/>
        <p:txBody>
          <a:bodyPr/>
          <a:lstStyle/>
          <a:p>
            <a:pPr>
              <a:defRPr/>
            </a:pPr>
            <a:fld id="{D448B7D4-B1BE-40D6-A493-4C5D00DAD833}" type="slidenum">
              <a:rPr lang="ja-JP" altLang="en-US" smtClean="0"/>
              <a:pPr>
                <a:defRPr/>
              </a:pPr>
              <a:t>4</a:t>
            </a:fld>
            <a:endParaRPr lang="en-US" altLang="ja-JP"/>
          </a:p>
        </p:txBody>
      </p:sp>
    </p:spTree>
    <p:extLst>
      <p:ext uri="{BB962C8B-B14F-4D97-AF65-F5344CB8AC3E}">
        <p14:creationId xmlns:p14="http://schemas.microsoft.com/office/powerpoint/2010/main" val="256655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a:t>
            </a:r>
            <a:endParaRPr lang="en-GB" dirty="0"/>
          </a:p>
        </p:txBody>
      </p:sp>
      <p:sp>
        <p:nvSpPr>
          <p:cNvPr id="3" name="Content Placeholder 2"/>
          <p:cNvSpPr>
            <a:spLocks noGrp="1"/>
          </p:cNvSpPr>
          <p:nvPr>
            <p:ph idx="1"/>
          </p:nvPr>
        </p:nvSpPr>
        <p:spPr/>
        <p:txBody>
          <a:bodyPr/>
          <a:lstStyle/>
          <a:p>
            <a:r>
              <a:rPr lang="en-US" dirty="0" smtClean="0"/>
              <a:t>Technology to solve problems…</a:t>
            </a:r>
          </a:p>
          <a:p>
            <a:pPr lvl="1"/>
            <a:r>
              <a:rPr lang="en-US" dirty="0" smtClean="0"/>
              <a:t>So need to identify problems first!?</a:t>
            </a:r>
          </a:p>
          <a:p>
            <a:r>
              <a:rPr lang="en-US" dirty="0" smtClean="0"/>
              <a:t>Build on existing work</a:t>
            </a:r>
          </a:p>
          <a:p>
            <a:pPr lvl="1"/>
            <a:r>
              <a:rPr lang="en-US" dirty="0" smtClean="0"/>
              <a:t>Make things interoperate</a:t>
            </a:r>
          </a:p>
          <a:p>
            <a:pPr lvl="1"/>
            <a:r>
              <a:rPr lang="en-US" dirty="0" smtClean="0"/>
              <a:t>Conversions of credentials and stuff</a:t>
            </a:r>
          </a:p>
          <a:p>
            <a:pPr lvl="1"/>
            <a:r>
              <a:rPr lang="en-US" dirty="0" smtClean="0"/>
              <a:t>Need for policy mappings, too</a:t>
            </a:r>
            <a:endParaRPr lang="en-GB" dirty="0"/>
          </a:p>
        </p:txBody>
      </p:sp>
      <p:sp>
        <p:nvSpPr>
          <p:cNvPr id="4" name="Footer Placeholder 3"/>
          <p:cNvSpPr>
            <a:spLocks noGrp="1"/>
          </p:cNvSpPr>
          <p:nvPr>
            <p:ph type="ftr" sz="quarter" idx="10"/>
          </p:nvPr>
        </p:nvSpPr>
        <p:spPr/>
        <p:txBody>
          <a:bodyPr/>
          <a:lstStyle/>
          <a:p>
            <a:pPr>
              <a:defRPr/>
            </a:pPr>
            <a:fld id="{D448B7D4-B1BE-40D6-A493-4C5D00DAD833}" type="slidenum">
              <a:rPr lang="ja-JP" altLang="en-US" smtClean="0"/>
              <a:pPr>
                <a:defRPr/>
              </a:pPr>
              <a:t>5</a:t>
            </a:fld>
            <a:endParaRPr lang="en-US" altLang="ja-JP"/>
          </a:p>
        </p:txBody>
      </p:sp>
    </p:spTree>
    <p:extLst>
      <p:ext uri="{BB962C8B-B14F-4D97-AF65-F5344CB8AC3E}">
        <p14:creationId xmlns:p14="http://schemas.microsoft.com/office/powerpoint/2010/main" val="88659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a:t>
            </a:r>
            <a:endParaRPr lang="en-GB" dirty="0"/>
          </a:p>
        </p:txBody>
      </p:sp>
      <p:sp>
        <p:nvSpPr>
          <p:cNvPr id="3" name="Text Placeholder 2"/>
          <p:cNvSpPr>
            <a:spLocks noGrp="1"/>
          </p:cNvSpPr>
          <p:nvPr>
            <p:ph type="body" idx="1"/>
          </p:nvPr>
        </p:nvSpPr>
        <p:spPr/>
        <p:txBody>
          <a:bodyPr/>
          <a:lstStyle/>
          <a:p>
            <a:r>
              <a:rPr lang="en-US" dirty="0" smtClean="0"/>
              <a:t>Technology overview 1</a:t>
            </a:r>
            <a:endParaRPr lang="en-GB" dirty="0"/>
          </a:p>
        </p:txBody>
      </p:sp>
      <p:sp>
        <p:nvSpPr>
          <p:cNvPr id="4" name="Footer Placeholder 3"/>
          <p:cNvSpPr>
            <a:spLocks noGrp="1"/>
          </p:cNvSpPr>
          <p:nvPr>
            <p:ph type="ftr" sz="quarter" idx="10"/>
          </p:nvPr>
        </p:nvSpPr>
        <p:spPr/>
        <p:txBody>
          <a:bodyPr/>
          <a:lstStyle/>
          <a:p>
            <a:pPr>
              <a:defRPr/>
            </a:pPr>
            <a:fld id="{035B6ADF-A633-49D6-BCA6-CEBEC673E5CE}" type="slidenum">
              <a:rPr lang="ja-JP" altLang="en-US" smtClean="0"/>
              <a:pPr>
                <a:defRPr/>
              </a:pPr>
              <a:t>6</a:t>
            </a:fld>
            <a:endParaRPr lang="en-US" altLang="ja-JP"/>
          </a:p>
        </p:txBody>
      </p:sp>
    </p:spTree>
    <p:extLst>
      <p:ext uri="{BB962C8B-B14F-4D97-AF65-F5344CB8AC3E}">
        <p14:creationId xmlns:p14="http://schemas.microsoft.com/office/powerpoint/2010/main" val="334242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SAFE</a:t>
            </a:r>
            <a:endParaRPr lang="en-GB" dirty="0"/>
          </a:p>
        </p:txBody>
      </p:sp>
      <p:sp>
        <p:nvSpPr>
          <p:cNvPr id="3" name="Content Placeholder 2"/>
          <p:cNvSpPr>
            <a:spLocks noGrp="1"/>
          </p:cNvSpPr>
          <p:nvPr>
            <p:ph idx="1"/>
          </p:nvPr>
        </p:nvSpPr>
        <p:spPr>
          <a:xfrm>
            <a:off x="685800" y="1524000"/>
            <a:ext cx="7772400" cy="1112912"/>
          </a:xfrm>
        </p:spPr>
        <p:txBody>
          <a:bodyPr/>
          <a:lstStyle/>
          <a:p>
            <a:r>
              <a:rPr lang="en-US" dirty="0" smtClean="0"/>
              <a:t>Account management used by PRACE and UK HPC/SC resources</a:t>
            </a:r>
            <a:endParaRPr lang="en-GB" dirty="0"/>
          </a:p>
        </p:txBody>
      </p:sp>
      <p:sp>
        <p:nvSpPr>
          <p:cNvPr id="4" name="Footer Placeholder 3"/>
          <p:cNvSpPr>
            <a:spLocks noGrp="1"/>
          </p:cNvSpPr>
          <p:nvPr>
            <p:ph type="ftr" sz="quarter" idx="10"/>
          </p:nvPr>
        </p:nvSpPr>
        <p:spPr/>
        <p:txBody>
          <a:bodyPr/>
          <a:lstStyle/>
          <a:p>
            <a:pPr>
              <a:defRPr/>
            </a:pPr>
            <a:fld id="{D448B7D4-B1BE-40D6-A493-4C5D00DAD833}" type="slidenum">
              <a:rPr lang="ja-JP" altLang="en-US" smtClean="0"/>
              <a:pPr>
                <a:defRPr/>
              </a:pPr>
              <a:t>7</a:t>
            </a:fld>
            <a:endParaRPr lang="en-US" altLang="ja-JP"/>
          </a:p>
        </p:txBody>
      </p:sp>
      <p:graphicFrame>
        <p:nvGraphicFramePr>
          <p:cNvPr id="5" name="Diagram 4"/>
          <p:cNvGraphicFramePr/>
          <p:nvPr>
            <p:extLst>
              <p:ext uri="{D42A27DB-BD31-4B8C-83A1-F6EECF244321}">
                <p14:modId xmlns:p14="http://schemas.microsoft.com/office/powerpoint/2010/main" val="1161541108"/>
              </p:ext>
            </p:extLst>
          </p:nvPr>
        </p:nvGraphicFramePr>
        <p:xfrm>
          <a:off x="1619672" y="256490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Arrow 5"/>
          <p:cNvSpPr/>
          <p:nvPr/>
        </p:nvSpPr>
        <p:spPr bwMode="auto">
          <a:xfrm>
            <a:off x="2699792" y="2780928"/>
            <a:ext cx="1008112" cy="64807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7" name="Rectangle 6"/>
          <p:cNvSpPr/>
          <p:nvPr/>
        </p:nvSpPr>
        <p:spPr bwMode="auto">
          <a:xfrm>
            <a:off x="467544" y="2564904"/>
            <a:ext cx="1872208" cy="1080120"/>
          </a:xfrm>
          <a:prstGeom prst="rect">
            <a:avLst/>
          </a:prstGeom>
          <a:noFill/>
          <a:ln w="34925" cap="flat" cmpd="sng" algn="ctr">
            <a:solidFill>
              <a:srgbClr val="5DAD4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ＭＳ Ｐゴシック" pitchFamily="1" charset="-128"/>
              </a:rPr>
              <a:t>SAFE</a:t>
            </a:r>
          </a:p>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t>Authentication</a:t>
            </a:r>
            <a:r>
              <a:rPr kumimoji="0" lang="en-US" sz="2000" b="0" i="0" u="none" strike="noStrike" cap="none" normalizeH="0" baseline="0" dirty="0" smtClean="0">
                <a:ln>
                  <a:noFill/>
                </a:ln>
                <a:solidFill>
                  <a:schemeClr val="tx1"/>
                </a:solidFill>
                <a:effectLst/>
                <a:latin typeface="Arial" charset="0"/>
                <a:ea typeface="ＭＳ Ｐゴシック" pitchFamily="1" charset="-128"/>
              </a:rPr>
              <a:t> </a:t>
            </a:r>
            <a:endParaRPr kumimoji="0" lang="en-GB" sz="20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8" name="Rectangle 7"/>
          <p:cNvSpPr/>
          <p:nvPr/>
        </p:nvSpPr>
        <p:spPr bwMode="auto">
          <a:xfrm>
            <a:off x="251520" y="4005064"/>
            <a:ext cx="1872208" cy="1080120"/>
          </a:xfrm>
          <a:prstGeom prst="rect">
            <a:avLst/>
          </a:prstGeom>
          <a:noFill/>
          <a:ln w="34925" cap="flat" cmpd="sng" algn="ctr">
            <a:solidFill>
              <a:srgbClr val="5DAD4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ＭＳ Ｐゴシック" pitchFamily="1" charset="-128"/>
              </a:rPr>
              <a:t>Projects/sites</a:t>
            </a:r>
            <a:endParaRPr kumimoji="0" lang="en-GB" sz="20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9" name="Rectangle 8"/>
          <p:cNvSpPr/>
          <p:nvPr/>
        </p:nvSpPr>
        <p:spPr bwMode="auto">
          <a:xfrm>
            <a:off x="107504" y="5445224"/>
            <a:ext cx="1872208" cy="1080120"/>
          </a:xfrm>
          <a:prstGeom prst="rect">
            <a:avLst/>
          </a:prstGeom>
          <a:noFill/>
          <a:ln w="34925" cap="flat" cmpd="sng" algn="ctr">
            <a:solidFill>
              <a:srgbClr val="5DAD4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Arial" charset="0"/>
                <a:ea typeface="ＭＳ Ｐゴシック" pitchFamily="1" charset="-128"/>
              </a:rPr>
              <a:t>ssh</a:t>
            </a:r>
            <a:r>
              <a:rPr kumimoji="0" lang="en-US" sz="2000" b="0" i="0" u="none" strike="noStrike" cap="none" normalizeH="0" baseline="0" dirty="0" smtClean="0">
                <a:ln>
                  <a:noFill/>
                </a:ln>
                <a:solidFill>
                  <a:schemeClr val="tx1"/>
                </a:solidFill>
                <a:effectLst/>
                <a:latin typeface="Arial" charset="0"/>
                <a:ea typeface="ＭＳ Ｐゴシック" pitchFamily="1" charset="-128"/>
              </a:rPr>
              <a:t> login</a:t>
            </a:r>
            <a:endParaRPr kumimoji="0" lang="en-GB" sz="2000" b="0" i="0" u="none" strike="noStrike" cap="none" normalizeH="0" baseline="0" dirty="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943408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Workflow</a:t>
            </a:r>
            <a:endParaRPr lang="en-GB" dirty="0"/>
          </a:p>
        </p:txBody>
      </p:sp>
      <p:sp>
        <p:nvSpPr>
          <p:cNvPr id="3" name="Content Placeholder 2"/>
          <p:cNvSpPr>
            <a:spLocks noGrp="1"/>
          </p:cNvSpPr>
          <p:nvPr>
            <p:ph idx="1"/>
          </p:nvPr>
        </p:nvSpPr>
        <p:spPr/>
        <p:txBody>
          <a:bodyPr/>
          <a:lstStyle/>
          <a:p>
            <a:r>
              <a:rPr lang="en-US" dirty="0" smtClean="0"/>
              <a:t>Self-create account</a:t>
            </a:r>
          </a:p>
          <a:p>
            <a:pPr lvl="1"/>
            <a:r>
              <a:rPr lang="en-US" dirty="0" smtClean="0"/>
              <a:t>Normally username/password based</a:t>
            </a:r>
          </a:p>
          <a:p>
            <a:pPr lvl="1"/>
            <a:r>
              <a:rPr lang="en-US" dirty="0" smtClean="0"/>
              <a:t>Can use other (</a:t>
            </a:r>
            <a:r>
              <a:rPr lang="en-US" dirty="0" err="1" smtClean="0"/>
              <a:t>method.attr</a:t>
            </a:r>
            <a:r>
              <a:rPr lang="en-US" dirty="0" err="1" smtClean="0">
                <a:sym typeface="Wingdings" panose="05000000000000000000" pitchFamily="2" charset="2"/>
              </a:rPr>
              <a:t>id</a:t>
            </a:r>
            <a:r>
              <a:rPr lang="en-US" dirty="0" smtClean="0"/>
              <a:t>)</a:t>
            </a:r>
          </a:p>
          <a:p>
            <a:r>
              <a:rPr lang="en-US" dirty="0" smtClean="0"/>
              <a:t>Apply for </a:t>
            </a:r>
            <a:r>
              <a:rPr lang="en-US" dirty="0" err="1" smtClean="0"/>
              <a:t>authorisation</a:t>
            </a:r>
            <a:r>
              <a:rPr lang="en-US" dirty="0" smtClean="0"/>
              <a:t>/resources</a:t>
            </a:r>
          </a:p>
          <a:p>
            <a:pPr lvl="1"/>
            <a:r>
              <a:rPr lang="en-US" dirty="0" smtClean="0"/>
              <a:t>Project (may need project password)</a:t>
            </a:r>
          </a:p>
          <a:p>
            <a:pPr lvl="1"/>
            <a:r>
              <a:rPr lang="en-US" dirty="0" smtClean="0"/>
              <a:t>Site/resource/machine – select username</a:t>
            </a:r>
          </a:p>
          <a:p>
            <a:pPr lvl="1"/>
            <a:r>
              <a:rPr lang="en-US" dirty="0" smtClean="0"/>
              <a:t>Accept AUP</a:t>
            </a:r>
          </a:p>
          <a:p>
            <a:pPr lvl="1"/>
            <a:r>
              <a:rPr lang="en-US" dirty="0" smtClean="0"/>
              <a:t>Password for (</a:t>
            </a:r>
            <a:r>
              <a:rPr lang="en-US" dirty="0" err="1" smtClean="0"/>
              <a:t>ssh</a:t>
            </a:r>
            <a:r>
              <a:rPr lang="en-US" dirty="0" smtClean="0"/>
              <a:t>) login</a:t>
            </a:r>
          </a:p>
          <a:p>
            <a:endParaRPr lang="en-GB" dirty="0"/>
          </a:p>
        </p:txBody>
      </p:sp>
      <p:sp>
        <p:nvSpPr>
          <p:cNvPr id="4" name="Footer Placeholder 3"/>
          <p:cNvSpPr>
            <a:spLocks noGrp="1"/>
          </p:cNvSpPr>
          <p:nvPr>
            <p:ph type="ftr" sz="quarter" idx="10"/>
          </p:nvPr>
        </p:nvSpPr>
        <p:spPr/>
        <p:txBody>
          <a:bodyPr/>
          <a:lstStyle/>
          <a:p>
            <a:pPr>
              <a:defRPr/>
            </a:pPr>
            <a:fld id="{D448B7D4-B1BE-40D6-A493-4C5D00DAD833}" type="slidenum">
              <a:rPr lang="ja-JP" altLang="en-US" smtClean="0"/>
              <a:pPr>
                <a:defRPr/>
              </a:pPr>
              <a:t>8</a:t>
            </a:fld>
            <a:endParaRPr lang="en-US" altLang="ja-JP"/>
          </a:p>
        </p:txBody>
      </p:sp>
    </p:spTree>
    <p:extLst>
      <p:ext uri="{BB962C8B-B14F-4D97-AF65-F5344CB8AC3E}">
        <p14:creationId xmlns:p14="http://schemas.microsoft.com/office/powerpoint/2010/main" val="1125990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Mgmt</a:t>
            </a:r>
            <a:r>
              <a:rPr lang="en-US" dirty="0" smtClean="0"/>
              <a:t> workflow</a:t>
            </a:r>
            <a:endParaRPr lang="en-GB" dirty="0"/>
          </a:p>
        </p:txBody>
      </p:sp>
      <p:sp>
        <p:nvSpPr>
          <p:cNvPr id="3" name="Content Placeholder 2"/>
          <p:cNvSpPr>
            <a:spLocks noGrp="1"/>
          </p:cNvSpPr>
          <p:nvPr>
            <p:ph idx="1"/>
          </p:nvPr>
        </p:nvSpPr>
        <p:spPr/>
        <p:txBody>
          <a:bodyPr/>
          <a:lstStyle/>
          <a:p>
            <a:r>
              <a:rPr lang="en-US" dirty="0" smtClean="0"/>
              <a:t>Resources allocated to projects</a:t>
            </a:r>
          </a:p>
          <a:p>
            <a:r>
              <a:rPr lang="en-US" dirty="0" smtClean="0"/>
              <a:t>PIs manage projects</a:t>
            </a:r>
          </a:p>
          <a:p>
            <a:r>
              <a:rPr lang="en-US" dirty="0" smtClean="0"/>
              <a:t>Each project has a </a:t>
            </a:r>
            <a:r>
              <a:rPr lang="en-US" i="1" dirty="0" smtClean="0"/>
              <a:t>group</a:t>
            </a:r>
            <a:r>
              <a:rPr lang="en-US" dirty="0" smtClean="0"/>
              <a:t>, and groups may have </a:t>
            </a:r>
            <a:r>
              <a:rPr lang="en-US" i="1" dirty="0" smtClean="0"/>
              <a:t>subgroups</a:t>
            </a:r>
          </a:p>
          <a:p>
            <a:r>
              <a:rPr lang="en-US" dirty="0" smtClean="0"/>
              <a:t>Accounting is by project (</a:t>
            </a:r>
            <a:r>
              <a:rPr lang="en-US" dirty="0" err="1" smtClean="0"/>
              <a:t>ie</a:t>
            </a:r>
            <a:r>
              <a:rPr lang="en-US" dirty="0" smtClean="0"/>
              <a:t> file </a:t>
            </a:r>
            <a:r>
              <a:rPr lang="en-US" dirty="0" err="1" smtClean="0"/>
              <a:t>gid</a:t>
            </a:r>
            <a:r>
              <a:rPr lang="en-US" dirty="0" smtClean="0"/>
              <a:t>)</a:t>
            </a:r>
            <a:endParaRPr lang="en-GB" dirty="0"/>
          </a:p>
        </p:txBody>
      </p:sp>
      <p:sp>
        <p:nvSpPr>
          <p:cNvPr id="4" name="Footer Placeholder 3"/>
          <p:cNvSpPr>
            <a:spLocks noGrp="1"/>
          </p:cNvSpPr>
          <p:nvPr>
            <p:ph type="ftr" sz="quarter" idx="10"/>
          </p:nvPr>
        </p:nvSpPr>
        <p:spPr/>
        <p:txBody>
          <a:bodyPr/>
          <a:lstStyle/>
          <a:p>
            <a:pPr>
              <a:defRPr/>
            </a:pPr>
            <a:fld id="{D448B7D4-B1BE-40D6-A493-4C5D00DAD833}" type="slidenum">
              <a:rPr lang="ja-JP" altLang="en-US" smtClean="0"/>
              <a:pPr>
                <a:defRPr/>
              </a:pPr>
              <a:t>9</a:t>
            </a:fld>
            <a:endParaRPr lang="en-US" altLang="ja-JP"/>
          </a:p>
        </p:txBody>
      </p:sp>
    </p:spTree>
    <p:extLst>
      <p:ext uri="{BB962C8B-B14F-4D97-AF65-F5344CB8AC3E}">
        <p14:creationId xmlns:p14="http://schemas.microsoft.com/office/powerpoint/2010/main" val="3217230629"/>
      </p:ext>
    </p:extLst>
  </p:cSld>
  <p:clrMapOvr>
    <a:masterClrMapping/>
  </p:clrMapOvr>
</p:sld>
</file>

<file path=ppt/theme/theme1.xml><?xml version="1.0" encoding="utf-8"?>
<a:theme xmlns:a="http://schemas.openxmlformats.org/drawingml/2006/main" name="OGF-template">
  <a:themeElements>
    <a:clrScheme name="">
      <a:dk1>
        <a:srgbClr val="000000"/>
      </a:dk1>
      <a:lt1>
        <a:srgbClr val="FFFFFF"/>
      </a:lt1>
      <a:dk2>
        <a:srgbClr val="FFFFFF"/>
      </a:dk2>
      <a:lt2>
        <a:srgbClr val="808080"/>
      </a:lt2>
      <a:accent1>
        <a:srgbClr val="5DAD41"/>
      </a:accent1>
      <a:accent2>
        <a:srgbClr val="176D89"/>
      </a:accent2>
      <a:accent3>
        <a:srgbClr val="FFFFFF"/>
      </a:accent3>
      <a:accent4>
        <a:srgbClr val="000000"/>
      </a:accent4>
      <a:accent5>
        <a:srgbClr val="B6D3B0"/>
      </a:accent5>
      <a:accent6>
        <a:srgbClr val="14627C"/>
      </a:accent6>
      <a:hlink>
        <a:srgbClr val="009999"/>
      </a:hlink>
      <a:folHlink>
        <a:srgbClr val="99CC00"/>
      </a:folHlink>
    </a:clrScheme>
    <a:fontScheme name="OGF PowerPoint Template v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GF PowerPoint Template v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GF PowerPoint Template v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GF PowerPoint Template v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GF PowerPoint Template v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GF PowerPoint Template v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GF PowerPoint Template v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GF PowerPoint Template v1.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GF PowerPoint Template v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GF PowerPoint Template v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GF PowerPoint Template v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GF PowerPoint Template v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GF PowerPoint Template v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OGF-template</Template>
  <TotalTime>1672</TotalTime>
  <Words>868</Words>
  <Application>Microsoft Office PowerPoint</Application>
  <PresentationFormat>On-screen Show (4:3)</PresentationFormat>
  <Paragraphs>139</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OGF-template</vt:lpstr>
      <vt:lpstr>FEDSEC-CG</vt:lpstr>
      <vt:lpstr>OGF IPR Policies Apply</vt:lpstr>
      <vt:lpstr>Today’s Agenda</vt:lpstr>
      <vt:lpstr>Overview</vt:lpstr>
      <vt:lpstr>Principles</vt:lpstr>
      <vt:lpstr>SAFE</vt:lpstr>
      <vt:lpstr>What is SAFE</vt:lpstr>
      <vt:lpstr>User Workflow</vt:lpstr>
      <vt:lpstr>Mgmt workflow</vt:lpstr>
      <vt:lpstr>Meta</vt:lpstr>
      <vt:lpstr>Feedback</vt:lpstr>
      <vt:lpstr>EUDAT AAI</vt:lpstr>
      <vt:lpstr>General Architecture</vt:lpstr>
      <vt:lpstr>Features</vt:lpstr>
      <vt:lpstr>Inside the e-Infrastructure</vt:lpstr>
      <vt:lpstr>Full Copyright Notice</vt:lpstr>
    </vt:vector>
  </TitlesOfParts>
  <Company>STFC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Jensen, Jens (STFC,RAL,SC)</dc:creator>
  <cp:lastModifiedBy>Jensen, Jens (STFC,RAL,SC)</cp:lastModifiedBy>
  <cp:revision>11</cp:revision>
  <cp:lastPrinted>2006-08-17T17:55:00Z</cp:lastPrinted>
  <dcterms:created xsi:type="dcterms:W3CDTF">2015-05-19T08:22:25Z</dcterms:created>
  <dcterms:modified xsi:type="dcterms:W3CDTF">2015-05-20T13:54:40Z</dcterms:modified>
</cp:coreProperties>
</file>