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76" r:id="rId3"/>
    <p:sldMasterId id="2147483680" r:id="rId4"/>
  </p:sldMasterIdLst>
  <p:notesMasterIdLst>
    <p:notesMasterId r:id="rId6"/>
  </p:notesMasterIdLst>
  <p:sldIdLst>
    <p:sldId id="257" r:id="rId5"/>
  </p:sldIdLst>
  <p:sldSz cx="9144000" cy="6858000" type="screen4x3"/>
  <p:notesSz cx="6858000" cy="9144000"/>
  <p:defaultTextStyle>
    <a:defPPr>
      <a:defRPr lang="en-US"/>
    </a:defPPr>
    <a:lvl1pPr marL="0" algn="l" defTabSz="457082" rtl="0" eaLnBrk="1" latinLnBrk="0" hangingPunct="1">
      <a:defRPr sz="1800" kern="1200">
        <a:solidFill>
          <a:schemeClr val="tx1"/>
        </a:solidFill>
        <a:latin typeface="+mn-lt"/>
        <a:ea typeface="+mn-ea"/>
        <a:cs typeface="+mn-cs"/>
      </a:defRPr>
    </a:lvl1pPr>
    <a:lvl2pPr marL="457082" algn="l" defTabSz="457082" rtl="0" eaLnBrk="1" latinLnBrk="0" hangingPunct="1">
      <a:defRPr sz="1800" kern="1200">
        <a:solidFill>
          <a:schemeClr val="tx1"/>
        </a:solidFill>
        <a:latin typeface="+mn-lt"/>
        <a:ea typeface="+mn-ea"/>
        <a:cs typeface="+mn-cs"/>
      </a:defRPr>
    </a:lvl2pPr>
    <a:lvl3pPr marL="914165" algn="l" defTabSz="457082" rtl="0" eaLnBrk="1" latinLnBrk="0" hangingPunct="1">
      <a:defRPr sz="1800" kern="1200">
        <a:solidFill>
          <a:schemeClr val="tx1"/>
        </a:solidFill>
        <a:latin typeface="+mn-lt"/>
        <a:ea typeface="+mn-ea"/>
        <a:cs typeface="+mn-cs"/>
      </a:defRPr>
    </a:lvl3pPr>
    <a:lvl4pPr marL="1371250" algn="l" defTabSz="457082" rtl="0" eaLnBrk="1" latinLnBrk="0" hangingPunct="1">
      <a:defRPr sz="1800" kern="1200">
        <a:solidFill>
          <a:schemeClr val="tx1"/>
        </a:solidFill>
        <a:latin typeface="+mn-lt"/>
        <a:ea typeface="+mn-ea"/>
        <a:cs typeface="+mn-cs"/>
      </a:defRPr>
    </a:lvl4pPr>
    <a:lvl5pPr marL="1828332" algn="l" defTabSz="457082" rtl="0" eaLnBrk="1" latinLnBrk="0" hangingPunct="1">
      <a:defRPr sz="1800" kern="1200">
        <a:solidFill>
          <a:schemeClr val="tx1"/>
        </a:solidFill>
        <a:latin typeface="+mn-lt"/>
        <a:ea typeface="+mn-ea"/>
        <a:cs typeface="+mn-cs"/>
      </a:defRPr>
    </a:lvl5pPr>
    <a:lvl6pPr marL="2285415" algn="l" defTabSz="457082" rtl="0" eaLnBrk="1" latinLnBrk="0" hangingPunct="1">
      <a:defRPr sz="1800" kern="1200">
        <a:solidFill>
          <a:schemeClr val="tx1"/>
        </a:solidFill>
        <a:latin typeface="+mn-lt"/>
        <a:ea typeface="+mn-ea"/>
        <a:cs typeface="+mn-cs"/>
      </a:defRPr>
    </a:lvl6pPr>
    <a:lvl7pPr marL="2742500" algn="l" defTabSz="457082" rtl="0" eaLnBrk="1" latinLnBrk="0" hangingPunct="1">
      <a:defRPr sz="1800" kern="1200">
        <a:solidFill>
          <a:schemeClr val="tx1"/>
        </a:solidFill>
        <a:latin typeface="+mn-lt"/>
        <a:ea typeface="+mn-ea"/>
        <a:cs typeface="+mn-cs"/>
      </a:defRPr>
    </a:lvl7pPr>
    <a:lvl8pPr marL="3199580" algn="l" defTabSz="457082" rtl="0" eaLnBrk="1" latinLnBrk="0" hangingPunct="1">
      <a:defRPr sz="1800" kern="1200">
        <a:solidFill>
          <a:schemeClr val="tx1"/>
        </a:solidFill>
        <a:latin typeface="+mn-lt"/>
        <a:ea typeface="+mn-ea"/>
        <a:cs typeface="+mn-cs"/>
      </a:defRPr>
    </a:lvl8pPr>
    <a:lvl9pPr marL="3656665" algn="l" defTabSz="45708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804"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D0DDF-8B0B-B845-88A7-F388947842DC}" type="datetimeFigureOut">
              <a:rPr lang="en-US" smtClean="0"/>
              <a:pPr/>
              <a:t>3/27/2015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2E06B7-EF5B-1B41-AE95-A50550B79856}" type="slidenum">
              <a:rPr lang="en-US" smtClean="0"/>
              <a:pPr/>
              <a:t>‹#›</a:t>
            </a:fld>
            <a:endParaRPr lang="en-US"/>
          </a:p>
        </p:txBody>
      </p:sp>
    </p:spTree>
    <p:extLst>
      <p:ext uri="{BB962C8B-B14F-4D97-AF65-F5344CB8AC3E}">
        <p14:creationId xmlns:p14="http://schemas.microsoft.com/office/powerpoint/2010/main" xmlns="" val="2356627402"/>
      </p:ext>
    </p:extLst>
  </p:cSld>
  <p:clrMap bg1="lt1" tx1="dk1" bg2="lt2" tx2="dk2" accent1="accent1" accent2="accent2" accent3="accent3" accent4="accent4" accent5="accent5" accent6="accent6" hlink="hlink" folHlink="folHlink"/>
  <p:notesStyle>
    <a:lvl1pPr marL="0" algn="l" defTabSz="457082" rtl="0" eaLnBrk="1" latinLnBrk="0" hangingPunct="1">
      <a:defRPr sz="1200" kern="1200">
        <a:solidFill>
          <a:schemeClr val="tx1"/>
        </a:solidFill>
        <a:latin typeface="+mn-lt"/>
        <a:ea typeface="+mn-ea"/>
        <a:cs typeface="+mn-cs"/>
      </a:defRPr>
    </a:lvl1pPr>
    <a:lvl2pPr marL="457082" algn="l" defTabSz="457082" rtl="0" eaLnBrk="1" latinLnBrk="0" hangingPunct="1">
      <a:defRPr sz="1200" kern="1200">
        <a:solidFill>
          <a:schemeClr val="tx1"/>
        </a:solidFill>
        <a:latin typeface="+mn-lt"/>
        <a:ea typeface="+mn-ea"/>
        <a:cs typeface="+mn-cs"/>
      </a:defRPr>
    </a:lvl2pPr>
    <a:lvl3pPr marL="914165" algn="l" defTabSz="457082" rtl="0" eaLnBrk="1" latinLnBrk="0" hangingPunct="1">
      <a:defRPr sz="1200" kern="1200">
        <a:solidFill>
          <a:schemeClr val="tx1"/>
        </a:solidFill>
        <a:latin typeface="+mn-lt"/>
        <a:ea typeface="+mn-ea"/>
        <a:cs typeface="+mn-cs"/>
      </a:defRPr>
    </a:lvl3pPr>
    <a:lvl4pPr marL="1371250" algn="l" defTabSz="457082" rtl="0" eaLnBrk="1" latinLnBrk="0" hangingPunct="1">
      <a:defRPr sz="1200" kern="1200">
        <a:solidFill>
          <a:schemeClr val="tx1"/>
        </a:solidFill>
        <a:latin typeface="+mn-lt"/>
        <a:ea typeface="+mn-ea"/>
        <a:cs typeface="+mn-cs"/>
      </a:defRPr>
    </a:lvl4pPr>
    <a:lvl5pPr marL="1828332" algn="l" defTabSz="457082" rtl="0" eaLnBrk="1" latinLnBrk="0" hangingPunct="1">
      <a:defRPr sz="1200" kern="1200">
        <a:solidFill>
          <a:schemeClr val="tx1"/>
        </a:solidFill>
        <a:latin typeface="+mn-lt"/>
        <a:ea typeface="+mn-ea"/>
        <a:cs typeface="+mn-cs"/>
      </a:defRPr>
    </a:lvl5pPr>
    <a:lvl6pPr marL="2285415" algn="l" defTabSz="457082" rtl="0" eaLnBrk="1" latinLnBrk="0" hangingPunct="1">
      <a:defRPr sz="1200" kern="1200">
        <a:solidFill>
          <a:schemeClr val="tx1"/>
        </a:solidFill>
        <a:latin typeface="+mn-lt"/>
        <a:ea typeface="+mn-ea"/>
        <a:cs typeface="+mn-cs"/>
      </a:defRPr>
    </a:lvl6pPr>
    <a:lvl7pPr marL="2742500" algn="l" defTabSz="457082" rtl="0" eaLnBrk="1" latinLnBrk="0" hangingPunct="1">
      <a:defRPr sz="1200" kern="1200">
        <a:solidFill>
          <a:schemeClr val="tx1"/>
        </a:solidFill>
        <a:latin typeface="+mn-lt"/>
        <a:ea typeface="+mn-ea"/>
        <a:cs typeface="+mn-cs"/>
      </a:defRPr>
    </a:lvl7pPr>
    <a:lvl8pPr marL="3199580" algn="l" defTabSz="457082" rtl="0" eaLnBrk="1" latinLnBrk="0" hangingPunct="1">
      <a:defRPr sz="1200" kern="1200">
        <a:solidFill>
          <a:schemeClr val="tx1"/>
        </a:solidFill>
        <a:latin typeface="+mn-lt"/>
        <a:ea typeface="+mn-ea"/>
        <a:cs typeface="+mn-cs"/>
      </a:defRPr>
    </a:lvl8pPr>
    <a:lvl9pPr marL="3656665" algn="l" defTabSz="45708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82" indent="0" algn="ctr">
              <a:buNone/>
              <a:defRPr>
                <a:solidFill>
                  <a:schemeClr val="tx1">
                    <a:tint val="75000"/>
                  </a:schemeClr>
                </a:solidFill>
              </a:defRPr>
            </a:lvl2pPr>
            <a:lvl3pPr marL="914165" indent="0" algn="ctr">
              <a:buNone/>
              <a:defRPr>
                <a:solidFill>
                  <a:schemeClr val="tx1">
                    <a:tint val="75000"/>
                  </a:schemeClr>
                </a:solidFill>
              </a:defRPr>
            </a:lvl3pPr>
            <a:lvl4pPr marL="1371250" indent="0" algn="ctr">
              <a:buNone/>
              <a:defRPr>
                <a:solidFill>
                  <a:schemeClr val="tx1">
                    <a:tint val="75000"/>
                  </a:schemeClr>
                </a:solidFill>
              </a:defRPr>
            </a:lvl4pPr>
            <a:lvl5pPr marL="1828332" indent="0" algn="ctr">
              <a:buNone/>
              <a:defRPr>
                <a:solidFill>
                  <a:schemeClr val="tx1">
                    <a:tint val="75000"/>
                  </a:schemeClr>
                </a:solidFill>
              </a:defRPr>
            </a:lvl5pPr>
            <a:lvl6pPr marL="2285415" indent="0" algn="ctr">
              <a:buNone/>
              <a:defRPr>
                <a:solidFill>
                  <a:schemeClr val="tx1">
                    <a:tint val="75000"/>
                  </a:schemeClr>
                </a:solidFill>
              </a:defRPr>
            </a:lvl6pPr>
            <a:lvl7pPr marL="2742500" indent="0" algn="ctr">
              <a:buNone/>
              <a:defRPr>
                <a:solidFill>
                  <a:schemeClr val="tx1">
                    <a:tint val="75000"/>
                  </a:schemeClr>
                </a:solidFill>
              </a:defRPr>
            </a:lvl7pPr>
            <a:lvl8pPr marL="3199580" indent="0" algn="ctr">
              <a:buNone/>
              <a:defRPr>
                <a:solidFill>
                  <a:schemeClr val="tx1">
                    <a:tint val="75000"/>
                  </a:schemeClr>
                </a:solidFill>
              </a:defRPr>
            </a:lvl8pPr>
            <a:lvl9pPr marL="365666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84246-1152-A143-9E91-ED4B89F4B2E7}"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329262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4246-1152-A143-9E91-ED4B89F4B2E7}"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191948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30"/>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30"/>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4246-1152-A143-9E91-ED4B89F4B2E7}"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3138908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GB" sz="3200" b="1" dirty="0" smtClean="0">
                  <a:solidFill>
                    <a:srgbClr val="FFFFFF"/>
                  </a:solidFill>
                  <a:ea typeface="SimSun" charset="0"/>
                  <a:cs typeface="Arial" charset="0"/>
                </a:rPr>
                <a:t>EGI-Engage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5801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
        <p:nvSpPr>
          <p:cNvPr id="15" name="AutoShape 2"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176213" y="-1825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sp>
        <p:nvSpPr>
          <p:cNvPr id="16" name="AutoShape 4"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328613" y="-301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pic>
        <p:nvPicPr>
          <p:cNvPr id="17" name="Picture 8" descr="http://www.dit.ie/hothouse/homepageelements/4featureboxes/H2020%20logo.jpg"/>
          <p:cNvPicPr>
            <a:picLocks noChangeAspect="1" noChangeArrowheads="1"/>
          </p:cNvPicPr>
          <p:nvPr userDrawn="1"/>
        </p:nvPicPr>
        <p:blipFill>
          <a:blip r:embed="rId6">
            <a:extLst>
              <a:ext uri="{28A0092B-C50C-407E-A947-70E740481C1C}">
                <a14:useLocalDpi xmlns:a14="http://schemas.microsoft.com/office/drawing/2010/main" xmlns="" val="0"/>
              </a:ext>
            </a:extLst>
          </a:blip>
          <a:srcRect/>
          <a:stretch>
            <a:fillRect/>
          </a:stretch>
        </p:blipFill>
        <p:spPr bwMode="auto">
          <a:xfrm>
            <a:off x="5519738" y="5713413"/>
            <a:ext cx="923925" cy="52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Date Placeholder 3"/>
          <p:cNvSpPr>
            <a:spLocks noGrp="1"/>
          </p:cNvSpPr>
          <p:nvPr>
            <p:ph type="dt" sz="half" idx="10"/>
          </p:nvPr>
        </p:nvSpPr>
        <p:spPr/>
        <p:txBody>
          <a:bodyPr/>
          <a:lstStyle>
            <a:lvl1pPr>
              <a:defRPr/>
            </a:lvl1pPr>
          </a:lstStyle>
          <a:p>
            <a:fld id="{B84AB813-5F9F-D040-9102-1619D3A4E84C}" type="datetime1">
              <a:rPr lang="en-US">
                <a:solidFill>
                  <a:srgbClr val="FFFFFF"/>
                </a:solidFill>
              </a:rPr>
              <a:pPr/>
              <a:t>3/27/2015</a:t>
            </a:fld>
            <a:endParaRPr lang="en-US">
              <a:solidFill>
                <a:srgbClr val="FFFFFF"/>
              </a:solidFill>
            </a:endParaRPr>
          </a:p>
        </p:txBody>
      </p:sp>
      <p:sp>
        <p:nvSpPr>
          <p:cNvPr id="19"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solidFill>
                <a:srgbClr val="FFFFFF"/>
              </a:solidFill>
            </a:endParaRPr>
          </a:p>
        </p:txBody>
      </p:sp>
      <p:sp>
        <p:nvSpPr>
          <p:cNvPr id="20" name="Slide Number Placeholder 5"/>
          <p:cNvSpPr>
            <a:spLocks noGrp="1"/>
          </p:cNvSpPr>
          <p:nvPr>
            <p:ph type="sldNum" sz="quarter" idx="12"/>
          </p:nvPr>
        </p:nvSpPr>
        <p:spPr>
          <a:xfrm>
            <a:off x="6975475" y="6356350"/>
            <a:ext cx="2133600" cy="365125"/>
          </a:xfrm>
        </p:spPr>
        <p:txBody>
          <a:bodyPr/>
          <a:lstStyle>
            <a:lvl1pPr>
              <a:defRPr/>
            </a:lvl1pPr>
          </a:lstStyle>
          <a:p>
            <a:fld id="{813E683A-AD81-AA47-BC4A-ED83C095011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46282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88DC397D-6D81-FD40-BC08-F9FAF6D5EA26}" type="datetimeFigureOut">
              <a:rPr lang="en-US">
                <a:solidFill>
                  <a:srgbClr val="FFFFFF"/>
                </a:solidFill>
              </a:rPr>
              <a:pPr/>
              <a:t>3/27/2015</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86F3519-E477-5A40-AEFA-FB03866F827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17682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05495FDA-E988-FF4A-BFF4-8F3B86B1FCE5}" type="datetimeFigureOut">
              <a:rPr lang="en-US">
                <a:solidFill>
                  <a:srgbClr val="FFFFFF"/>
                </a:solidFill>
              </a:rPr>
              <a:pPr/>
              <a:t>3/27/2015</a:t>
            </a:fld>
            <a:endParaRPr lang="en-U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fld id="{B39EED67-E0EF-E945-B536-94B179F1D72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09126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GB" sz="3200" b="1" dirty="0" smtClean="0">
                  <a:solidFill>
                    <a:srgbClr val="FFFFFF"/>
                  </a:solidFill>
                  <a:ea typeface="SimSun" charset="0"/>
                  <a:cs typeface="Arial" charset="0"/>
                </a:rPr>
                <a:t>EGI-Engage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5801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
        <p:nvSpPr>
          <p:cNvPr id="15" name="AutoShape 2"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176213" y="-1825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sp>
        <p:nvSpPr>
          <p:cNvPr id="16" name="AutoShape 4"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328613" y="-301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pic>
        <p:nvPicPr>
          <p:cNvPr id="17" name="Picture 8" descr="http://www.dit.ie/hothouse/homepageelements/4featureboxes/H2020%20logo.jpg"/>
          <p:cNvPicPr>
            <a:picLocks noChangeAspect="1" noChangeArrowheads="1"/>
          </p:cNvPicPr>
          <p:nvPr userDrawn="1"/>
        </p:nvPicPr>
        <p:blipFill>
          <a:blip r:embed="rId6">
            <a:extLst>
              <a:ext uri="{28A0092B-C50C-407E-A947-70E740481C1C}">
                <a14:useLocalDpi xmlns:a14="http://schemas.microsoft.com/office/drawing/2010/main" xmlns="" val="0"/>
              </a:ext>
            </a:extLst>
          </a:blip>
          <a:srcRect/>
          <a:stretch>
            <a:fillRect/>
          </a:stretch>
        </p:blipFill>
        <p:spPr bwMode="auto">
          <a:xfrm>
            <a:off x="5519738" y="5713413"/>
            <a:ext cx="923925" cy="52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Date Placeholder 3"/>
          <p:cNvSpPr>
            <a:spLocks noGrp="1"/>
          </p:cNvSpPr>
          <p:nvPr>
            <p:ph type="dt" sz="half" idx="10"/>
          </p:nvPr>
        </p:nvSpPr>
        <p:spPr/>
        <p:txBody>
          <a:bodyPr/>
          <a:lstStyle>
            <a:lvl1pPr>
              <a:defRPr/>
            </a:lvl1pPr>
          </a:lstStyle>
          <a:p>
            <a:fld id="{B84AB813-5F9F-D040-9102-1619D3A4E84C}" type="datetime1">
              <a:rPr lang="en-US">
                <a:solidFill>
                  <a:srgbClr val="FFFFFF"/>
                </a:solidFill>
              </a:rPr>
              <a:pPr/>
              <a:t>3/27/2015</a:t>
            </a:fld>
            <a:endParaRPr lang="en-US">
              <a:solidFill>
                <a:srgbClr val="FFFFFF"/>
              </a:solidFill>
            </a:endParaRPr>
          </a:p>
        </p:txBody>
      </p:sp>
      <p:sp>
        <p:nvSpPr>
          <p:cNvPr id="19"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solidFill>
                <a:srgbClr val="FFFFFF"/>
              </a:solidFill>
            </a:endParaRPr>
          </a:p>
        </p:txBody>
      </p:sp>
      <p:sp>
        <p:nvSpPr>
          <p:cNvPr id="20" name="Slide Number Placeholder 5"/>
          <p:cNvSpPr>
            <a:spLocks noGrp="1"/>
          </p:cNvSpPr>
          <p:nvPr>
            <p:ph type="sldNum" sz="quarter" idx="12"/>
          </p:nvPr>
        </p:nvSpPr>
        <p:spPr>
          <a:xfrm>
            <a:off x="6975475" y="6356350"/>
            <a:ext cx="2133600" cy="365125"/>
          </a:xfrm>
        </p:spPr>
        <p:txBody>
          <a:bodyPr/>
          <a:lstStyle>
            <a:lvl1pPr>
              <a:defRPr/>
            </a:lvl1pPr>
          </a:lstStyle>
          <a:p>
            <a:fld id="{813E683A-AD81-AA47-BC4A-ED83C095011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137453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88DC397D-6D81-FD40-BC08-F9FAF6D5EA26}" type="datetimeFigureOut">
              <a:rPr lang="en-US">
                <a:solidFill>
                  <a:srgbClr val="FFFFFF"/>
                </a:solidFill>
              </a:rPr>
              <a:pPr/>
              <a:t>3/27/2015</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586F3519-E477-5A40-AEFA-FB03866F827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656450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05495FDA-E988-FF4A-BFF4-8F3B86B1FCE5}" type="datetimeFigureOut">
              <a:rPr lang="en-US">
                <a:solidFill>
                  <a:srgbClr val="FFFFFF"/>
                </a:solidFill>
              </a:rPr>
              <a:pPr/>
              <a:t>3/27/2015</a:t>
            </a:fld>
            <a:endParaRPr lang="en-U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fld id="{B39EED67-E0EF-E945-B536-94B179F1D72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2631582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GB" sz="3200" b="1" dirty="0" smtClean="0">
                  <a:solidFill>
                    <a:srgbClr val="FFFFFF"/>
                  </a:solidFill>
                  <a:ea typeface="SimSun" charset="0"/>
                  <a:cs typeface="Arial" charset="0"/>
                </a:rPr>
                <a:t>EGI-Engage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5801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
        <p:nvSpPr>
          <p:cNvPr id="15" name="AutoShape 2"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176213" y="-1825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sp>
        <p:nvSpPr>
          <p:cNvPr id="16" name="AutoShape 4" descr="data:image/jpeg;base64,/9j/4AAQSkZJRgABAQAAAQABAAD/2wCEAAkGBxQQEhQUEBQUFRUVFBUUFBQUFBUUFBQUFBQWFhQUFRQYHCggGBolHBUUITEiJSkrLi4uFx80ODMsNygtLisBCgoKDg0OGhAQGiwkHCQsLCwsLCwsLCwsLCwsLCwsLCwsLCwsLCwsLCwsLCwsLCwsLCwsLCwsLCwsLCwsLCwsLP/AABEIAKgBLAMBEQACEQEDEQH/xAAbAAACAwEBAQAAAAAAAAAAAAACAwABBAUGB//EAD8QAAICAQMBBQYDBgQEBwAAAAECAAMRBBIhMQUTQVFhBiIycYGRFEKhI1KxwdHwFjPh8QcVcoJTVGKSk7PT/8QAGgEAAwEBAQEAAAAAAAAAAAAAAQIDAAQFBv/EADIRAAICAgEDAgMHBAIDAAAAAAABAhEDEiEEMUETUQVhcSIygZGh0fAUscHhQlIVI/H/2gAMAwEAAhEDEQA/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5g0G3KamZwMpgGqJoNuAa4HAZSBNcTQbYA1xXEOwBrg1GUgSkGo2wJSCg2AUmoayisFBsEiCg2URBQbBImoIBijAGKxkLMRjAmTYSpMYsSiFDWUQGMWUQjGLHQp0uw9Il1yV2FgHIUFMEgkjBIPh1mk6VoVHV0Ps+Le7KvhLFRhlq+8Hea0aXBTdk4B3bsYzxHctf58rAo2VpOzK7LmQMdq1s5PeUnJRc47wNsA9c8Rrajfn6Mk1zRvHs8GqR62O52VVBKEEvdZUqnaSRxWW3Y2kA4MdZKdPt/q/9e4jjxwaf8JqWYd6FC2JhmAG6ll3tYOeXAI9wdcNzxN6vF1/9Brz3M9/s8oda1YtY3eBRmvll7wIuwHcCzIoyePehUuNn24/x5M14NF/s3XUSXtZlym0ooyy2nFb8nGMrZ/7R55Ajkclwv4v4gaoZb7KBdo7zBORltgQkJYxHxZQDuxywwQeOkKzJ3x/OP3A415MtHYi97ajMcVJnPuJuO+tCQXYKF9/IyeQB5x3L7Ka8k/LRt/w2m0N3hI945AU7lVbXO1d2VO2rjdgHd14g9Z3Vfzj5fPwDXgg7CTaGDPhwTWMLkYQOd+SM/EAMcnk48I3qu69u/5iUu/uP/w0u9F3kBt5YnacKgX3hhscs23Bwc/OL6/DdAceasKn2bG0M1gUhLiyYG4PWbAqgZ5Dd03PhtPpnPqOaS9vydfuI4cXfh/pf7Gm/wBmEQkd6GAcgY2g7VrtYsxLYQ7qiuD5E9MZVdQ2u3j9v3sLxJN8+f8AD/ajlUdmIxtJJ2p096sE5bHxE7T49OvhKym0l8/qLGm38vmjVR7PoxxubK4352KCTU1g2sxwB7pHPofSK8zX49vzoeMU+P52sDT+zyvbam8/s2Vc+6Dkkg5DMASuDwDzjiaWZqMXXcMYJtq+wpuxagUDP1rFhO6sA7kDBeTmvlgNz4EPqSadLzX89/wDSTVv+f4E39hAFEBPeO5QBmrG39q9fvKGLflySOPWFZLt+F9fb3D44GWezSgWkucJkqcKMp3XeqzLuySQVBC52knriT9W64/l1/vkoo9zHqOw1/aCtm3Vbg3eBa0ZksrQ7XJwB+0PBOeB+9wdnxfn259/H4Bq+xKPZsvffUG/ytwDYHvPnbWvXjcfnwD1iOaUVKu4yjy0Mp9mFZFc2HbsRmwo3KzVNaycnyAwfHJ8jFnkp1Q8Y2YqOwlstCq5CtVXapKjdix602kA443nnxwOmZpScVdeWvyClzQ4eyu5MrZksf2Pu4FwLLtwc8MQWG398besR5Oe31+X8/sNXzBs9mqw5r71g4wclRsIe40VjrkHdtJPTk+WSN3V1x/qx1Ez3+zfd0va5f8AZlN6BQGxtTvsEnqjWIvT8r+UG9ul/PYKiFqvZ6pO+bfYUoexHG1d7bNnKnOFybB16YPWLu+F7jJIHXeyoRWZbd22u2xl24ZUQE1seehI2t+6SvXcIvqXxQ2p5V4zMhbRBkA0RjoAybCiogxYjoVhrKIVjVlEIxix0Kx9DlSCpII5BBIIPmCOkZCM106hlxtZhgADDEYAbeAPIBve+fPWW4fck2xzap2OWdyxG0ksSSv7pJPT0hSS7IRtjqrrFHDOBjbwxHu5J29emSTj1MolfglshiXNgDc2F+EZOB1PA8OSfuZVPkRs2DVWHH7Sz3W3L77e62Sdy88HJJz6zVH2RJzaLqvsQ+5Y6kLtBV2XC5ztGD0zziZqL7o3qMFb3H5m6AfEegBAHy5P3M3HsDZkFjeZ6BTyfhGML8hgcegm4FbH06h1xhmGMYwxGNvK4x5ZOPnNSfgVtj/xtnvftH9/h/fb3xjA3c88ccwax447C7PnnuV37EEFmweoycHp1Hj8I+w8oaQlsYuoYkEsxPIySc4OcjPkcn7mCl7CtsdTqHzkMwJySQxBJwwyT5+8fufOBxT4oVza5TM91rEksSSfiySc46Z84Ukuw9thNq3IALuQowAWJABGCAM8DHGINYrmg7y7WKOobJO5skgk7jnK/Cc+nhDSDbD/AOYWjGLLBjge+3HGOOeOINI+yHU5e4l9ZYRjvHxycb2x72d3GfHJz8zDrH2G3Yj8Q4AAZsDOBuOBnIOPLOT9zDwFNg36qxwA7uwA2gMzEAcHABPT3V49B5QJRXZD7MzvcxJO5skhicnJYZwxPmMnn1M1IdNkGssU5Fjg8ch2B90ELyD4AkD5mK4x7NDpsQ+qfcWLvuOMtubccYxk5z4D7CI1GqodMV+JfAUM2ByBuOAc5yBnjnn5xePYdMlmssK7WssK53bS7Fd2SS2CeuSTn1MXWPehtmIt1TkklmJO4ElichyS+eeckknzycwcIdWCNfap3LZYGyW3B2B3MME5B6kcExHQyE2atznLuSQwJLMchzlweeQTyfMxHQ6bMjRRkLYRR0LaTYyAMmxkVEoYIR0Kw1lUKxqyiEY1RHQjGIIwjNCCVRJjlEZIRs1Ut58iViRmjoJsI4HMY5HunyyJUT8IJ+UxnJLuwtngZhb9i+6mBsQVzB2CCTCtjUrhEchi0zCuQxKZhHM3aLRF848FP8ZOc1EbHB5W6Mt2nwSI6dibVwQ6Qhc44MFq6H5rbwZ3qjBUxJrmH2FlJh0wCkAykAyTDKQp0mKJiWTymZRMW1PnEoZSFOIrQ6YpliNDpimEVoomKYRGOmKIiDC2EUdC2ijIW0RjoAybGQMmwhCUQGGsohWOSURNjVlEhGOURkTY+sykSchyyqJseixkTZsq6RjnkbdNqGT4TCc+THGfdFsS5yxzMBJRVIZXxMKxi1ZgEc6HJpczE3lHJpfSYT1L4Q06bEwnqeBi0QiPIdLsjS5fHmCPvI5nUbLdJLbMomTV6PaxHkZSLtJkZtwm4vwTVaTbgegP3gi75HyNwqL9r/Mw2UxwqYhqJiiyCmpgKKYh6oSikJKZ6cwFEwGp85hlP2FMvlMUTEOkxRMzsIpVMSwiNFExTiI0OmJYSbRRMUwisdCmERjIUwiMohbRGOhZk2MiojCWI6AxiyqFY5BKImxyCURJs0VpKKJJs0JXKqJNyGpXKKJNyNNVJjqJKUzXXXDRCUjTWkWiTZtpp/3gZzymMOnz/UfzEwnqD9Pp+eenn4TEp5OODoLphxtOfTExy7yfg6lGmUDaPiPU+XoJzybf2n2O2GTHFemvvPu/b6DG7EPh/fzmXUIEuhyLlMw/hCGC494nAH8z6S7mtbONQnKenZnc0+nr037R8vjJ9znGOpIHwjkdfOcMsssv2Y8Hs4elh0z9SfNe3+u34jLdDXqWWyrK7mx72dpIONpJ6HwgjmliTjLwVydFDqZrJC1b8/2Of2nSHy6g9SpB6qR+Ujz6S3Tz4o4fieOpbJHKOk9J1WeWsgp9JNZRZTJbR5CYvGZmfTfvfYQllk9gDR6YgGUzPZp5isZmZ6v7EJZTEWUGGikciMtlUFFozEtVNqUUhL1xJQKKQlqpJwKKQiyuJKBRSM7rJNFExLiTZRCmERlEKMmx0DJhCEZAYxJZCMeglESZpqErFEpM9d/w/wCza9RqtlyB07m9tpyBuWpip48iIeocoY7j7oGJKUqZyKgMDkdB4z0lDg4m3sek9tOzq6NffXSoStTXtUZIGaa2PJ56kn6zn6JynhjKTt8/3Y3V1HI0jf2Z2bRp9Omp1SG5rmYaejca021nD22sPeIzwFHX68LOU8mR4sbpLu/r4QqUMeP1Miu+yOhoPw2tYU2aevT2OdtV1BcIHPwJZUxIIJwMg5zjz4TJHLgW6k5Jd0+9e6YmPLi6h+m4qLfZo4x0hRmVhhlLKw8mUkMPuDOlNNWuzPLytwk4vwex1VVFHdKNLU5OnpsZmewEs6+90OPCcONZJ7Pdrlrx4O7q+pwdM4xeJO0mI7Q0FTUpfShqzY1T17mddwXcHRm5xjgj+y+OclkeOTvi78/icXUxxT6ePUY1rbpr9idj6JHTUF1yUoLKeeG3AZ9Zs05RlBLyyXRwhkx5XJXUbXyA0NGPfKghSPdOcH0OOR9JSbv7PuceHj/2NWlXHv8A5O/2cyWttGmpUAbmYmzCoOrH3pyZVKEb3b9lxy/Y7+mzYuoyarBFLu226S8s6dexmzWMKfhXnp5nPnOd7JVLuevieOTvGqj4XP58+5g7crOM1LljZszjOFRdzcfMgfUxceTmpPg6Z9Oq2iuTQdOLatu4Lkgvk7AcHhcgZ+kCnrKx54lOGr/HxZfaHZ9NdRRN23n8zDnOTyeo6cxFkm3cu5V4YRjUexxOySLb8LlldbFYnxellwfnhm58ePKX31OLJhWQ9FV2ZV7/AHg4CdR1UlgN30zBLNk419yD6Pp0pep2rx3XK5/A4Ou7LKWbX55HQcMpPDA+RnbjzKcLifPZumnh6hRnzyuy4ab7/RnO7f0q132qgwocgAeA8uZXp5OWKLfehutjHH1U4RVJM4dqc8f39ZYEWbOy0pXc1yGwgDu6wSqMxPJscc4HkOsjl9R0ouvd+fwOrp8uCFyyq34Xj8TXrNLVfprbhUlNlL1g92W7uxbDjGxidrDrwZOMpwyxg5Wmn37qjt2x5+mllUdXFrt2Zyexeyl1Fu2xitaI9trAciqsZbbnxOQPrLZsjhC48tul9WJ0eNZZ/afCVv6GrT6nSXWLVZpEqqdgiWo79/UW4V3ZiRZyRkEY69cRZYs0I7xnclzT7P5L2/nY7MfUYMs/T0peH5PMdr9ntRbZU/xVuyHHAODww9CMH6zpxTWSCmuzJZIvHNxfg3ntDR0Kq16RdR7oN1uoZ1d2Iyy1KjYqA6A8njx6mXoZsjblPX2S/wA+/wDPodkc+KNKKv3bMftn2Oml1T107ghVLFV+WQWIG2MfEjP8Ielm8uJSl37fWjdRFQnSNNGio0Wlq1F9K6i/U72pqsZhTVUh2946qQbGY9ATjHkRzCW+bK4QdRj3fmyy1xQUmrbM/a2g0+r0dmr01Q09unetdTSjM1TJcdtd1QbJT3hgr04J+c6njyLHN2n2f08FPszhvHg8TckM0aLMziRZZCGEmyiFNJSHQMmxhqJOhYxHIfXTKxxolKZpr08tHGiMshro00rGCITynuv+GNZTWhh1FN5Hjz3TY4idal6NfNG6XJeT8Ga6/a3XEAm5en/l9P8A/nLPo+m/6/q/3ON/EMu1X+iGe3Wn3do6k+bV/wD0VxehlXTxX1/uxfiOSs7/AANw7POs0lApG63Sh67Kh8ZrdtyWIv5sdDiTWVYc0tu0qafz9gyvqenj6fMo915C7B7AcWpbcrVVUutju6lP8shgqg8sxIAwPOHqOpi4OEHcmqSXPfyQ6TBkjP1cq1jHlt8fgZdVX3ttlhGO8sezHlvYtj9ZWH2IqPskvyPK6nqlkySmvLPW6+8IaVNFNmNPRkvWS5G3kbs8facOKDkpPdr7T7Pg9Treu9OcI+lGX2Yt2rYHbmkewoaxmkgmpVUKK/3kKjowPj4xunlGNqX3vLbu/mc/xKGbNKLxc42vspKq90/mF2P2Y4TUAqRupIHz3LNnywcoO+zD0HS5448ylGrjx+Zro9nzsVec5yfUyT6tbNnSvhF4Vj83Z16ex9id2OckGxsfGw6D/pE5pdRtLf8AL5f7PQxfDI4sXpd75k/d+F9F7DquzcGJLNZ0w6TXsPOlUBs9eWH1AB/USGzbO+MaVHktf7RJUxUgEdPD9ZeEb5ITepy9br21S92i7V4J2jBHIyR98/SUg9XZzZbmtVwep9lOyKq6kWnnYrZbzaxssc+PTH/b6yOXI3Lk6MWFKCSOx+DwHz4jH6gwepyhXgVST8ox6js8WKFPBU5rPlzynyP6Ssczi3Jee5w5/h8MsFDs4u4v2+X0f6HmfaTQE22sB1cz0Olyr04x+R4PxPpMnrzyL3PP6jREBTjrn+M64zTbRyTg4Y4yrvZs7G7Fa8k8hF5d8FseiqOWb0Ejnzxxr5vsv54K9H0c+pk32iu7q/wS8sb2xUxQIlVldCHcAyMCzHjvLGxyx/TpEw67bOScn8/0R0dXlzaenDHKONe6fPzbM3s7SveW1s20X0WUbj0DPgoSfLIx9Y/U3qpL/i0x/hfULeWOTrZNfiZ9L7L2m1Uet0CsDY7AqiIpyzb+nQHGDGn1kNG079l5/Ip0/SZ1nqcaSfL8V9Tme0jDUam64Dh3JXg/CAFU48MgA/WU6dPHjjB90gdT1ay5ZSj2OnpPZx9Gq3Waey68+9TQK3euvytvIHJHgn39Iz6qOZvGpJR8u0m/kv3PSxYJ4I7yi3Lwq7fU8v2vpbWsZtQH71zvY2KVYk+OCBgcceHE7ccoKKWOqXscWTLk3vJ3+Z2e0ezG1mi0r0KztpkbT3VqCzqNxat9o5KkE8j+RnLiyRw5pxnwpcp/3R6E282GMoc1w0Zz2a2j7O1XfgpZrDRXVWww/d02d49rL1C8hRnx+c2Scc+eOnKjdv5vih4N4sL34b7I8JqNLKTimLDKYrNNIPGjojkM1lEk8aKxmZnrkpY0WUhW2ReMpY6t5ZNE5RNVVstFkJQNdV4lUyEoGynUiUTISxs6ei1rKcoWB5GVJBwRgjIj8NcnNKLjynR1NMrt0BjHn5HCPc7mn7LusO5txJ6sxOTxjkmT3hHglL1Mrum/m/8AZ19H2VtIJuVSOm1iWHy2yUslqlGxYYnF28ii/k7f6HWeisgG66x8dN7H9NxkFKa+5FI654sMlebLKX1f7kS/SJ0Un58zOPUS8iKfw/H2jf6mpe3qh0XwxySeB0Em+lyPuzpj8VwLtEP/ABIuONo+hMX+jl5H/wDMY64r8mCPaPyYD/tEP9H8gf8AmE+FL9B69usQMN9sfyiPpUn2LR+JtpVI10dou35j95KWJLwdWPqZy8nU01pPUn7yEopHfjm2Hrr6gv7V1T1LAESVM6LPlntOtRt3K9Nq5/JaUf6gjGflLRk0Tlj2PS+z/aGjCgM1S+6AQzsx48D4RZOT7BjjS8HrNPr6Qv7IqV65TBH1xE0bDLKog3dpAdMGOsTOeXUpHNu9oqx1AnRHpZvscOT4rhh94x2e0dDdQf1ll0mVdjlfxfpZd1/cC7X6VwAT/pDHFniwZOq6GcUmxCfhx/l3smfJmXn6Sj9b/lCznjHo0v8A15XG/ZtCNT2e1gwmpLg/lNhbP0zGjljF8wr8BJ9JPKqx59l7OV/5/wAHH1PY9yflJ+U6I58cvJxT+HZ8feN/Qwa3VXBdrtZtH5WZivHoTiNGEL2ilYJZMzWk5OvZt0ca7WkdcytDQwp9i37ft/8AHu/+Wz+sT0sf/Vfkjujkz/8Ad/mc/Vdqlzl3Zj5sxY48skx1FR4SM8c5u5cv5iqu12rO6t2Rv3kZlbHzBmcVJU1ZTHjnB3F0ZtZ2qbCWd2dj1Z2LMfmSczJKKpcIr6c5O5Ozm3aoRJMvDEzJbeJNsvHGzJbbJtl4wMllkjJovGIgtJuSKpFLJxMzXRQx6CXjFkJzijr6TsljyeB68S8YnDl6uK7HV0+hpT43yfJef1lUjinnzT+6q+p09PraU+CsH1Y5/QR0jmliyS+8zcnbxX4cD/pAH69YdF5JejJdnRH7aZvH7nP8YySXYm+mv7zbBHa7fvf0mF/pV4Rf/OD5iYH9Gij2uf3pg/0i9gl7Tz4zAfS0OTWkwk3gSNtFpMxzTikdfs4g5B+YkclrlFOm1dxf1O3R2glYyTOKeOTPaw9Tjiu5x+2PbJ+UqOPl4fWQfTnoY/iEEebKvccsSc+ZiOFHZj6nfsbE7GOOkidqfAY7G9IQOQtKHpb3SQPKVjGzhy5VF0+x0RrnI5J/vyM68NdmeD8Qi0toPgU9pbqczvikj5+TcnyCgyQCcesZ8IMUm6YrWMAcLnA4z5+s0brktUb+z2MNlxHjCUjBMSdaw6GAosMWPo7fsHR2H/cf4RXjg+6RaMckPuyf5mpfad+j7WH/AKlB/hE9CHjgt6+fy0/qkLs12nt+OsA+aH+RhUJLtL8xXNPvCvoc/UdlVP8A5dg+Tcf6Rrl5QVm17P8APg4+t7EsXkcjzH9Y1o6YdVHyce+hl6gwHbDJGXYyPmKyyoU8RlEZ7JKSKxM9kjIrEzvJSKoXJNDm6oovrOmKSOaSnI1J2gR8AA/jKxZB9On94YL3bqfvzKIXSEeyNFR8zmURKXyNCXARyLg2NXVRhHiYX4n1mB6ZO/8AWY2hBbMbUdWc/wCkxOSo2Up5wkJM30tj+/5THNNWdCi6Y5JwNtWox0mOdwaK1F/HHU8RWgwjzyY102ZPQs8p6PsXQYXJHynDmiro9z4fOahtI7tOmz4TlcD1Y52zQdMMdIupR5uDndoaAMOktj4Zw9S94nm7EKEjqPIz0FBSVnzks88cnB8r2Jnyl4o4ZVfBRjgM9x8xMWgjn3/KY6oGMk54/nAdCquRdh9OfMQjR+os2H5/of1mH1Qlr/n8jMUUBLaojxMw6xItO1XXoYDPpoPwNPa4bixQfXpBwJ/SNcwYi2qmz4TtPkYGikZZod1ZztX2aV5HI8xzEZ14+pT4ZyrqyJKR2wkmZLJGReJnaSkVQEkMGstEVj0fylFIm4jVsMopCOKGq5lIsRoYrSqYjQ9GjWTaH1qT6Q2Sk0hq1H/aaxHJBNgeOTMBW/Aym2YScODelk1nM4jA/iOnr/SESvBoq1X1mJTxGuvUzEJYzVXbnrMQlGjo6IAkZk5ukLihGU6keio1A6GcTgex66XB0V1AA6yWjsusyS7lrqxnr/fP9JnjMuojfcTZrBjiMsZOXUquDhdp2ZaduKNI8PrMjlOjAXAlqOZJsX3kI+otiDMOrQq0iYeNmW5pi0UYLrYLOqETDbdBZ0xgZLbvODYvGAhrYNiigJZ4rkOkKd4rkOoimtxF3KKBE1zL0Jm9QzwRl3QTa8N8YHzHEG6YFgcfuszXUq3wn+sSSstCco9zn3VETnkqOqEkxEkUIIYmY5JWJNjllUTYxY6YjGAx0xRivGUhWho1BjbCemixqCZlIHppD6/XMbYnI0pZBZFxGrcIbEcGNF3n9pthNPYYr56CbYRxruzdQp8eJtjmm0dKjEKOSdm6u7Exz0zRTqSOhg1QlzT4Y4a4jxgcUFTmvIyvWnOTz/sf6waIKzyTvuU2tPPQePEKggPLNiLdRn+/tGXBOm+5mstjWUjAztdiayqhYtroRlAS98FlFjM73QWWUDLc8BaMTBfEZ1QMTsYlnQkjOzRdiqQBaCxqFloHIZIU5iNlEhLmK2OkIcxLKpCi5EXYfVBDUnx5m9T3F9NeCiVM32WGpCVk0UYxJWIjHKZRMRoYDDYlF7odgUEHh2BQQMbYA4Bv7MaxG4l4PjmFMHA7u/XEayeyDrTzhsWTNNAAgbIztmyq6A55QNi3YjEHCx9V+fGFEpQo11XRkQlA0rfGJOBO/wDKKwemENQfD0/hNZvTRBaZgaxKN3rNYVATZZBZSMaM9lmJrKxjYh75rKLGIOpm2KrGJsvgsosZme4/SLsVUEJa6ayigJd8xWUSoQ8myiEsYjZRC2MFjoUxitjoS8VsdCXisohTRGOgCYljlZi7BLEomKw1MomChgaPYlBhobFoIGEFBZmAQPBsahiXkeMXdivGjbWw8J0RaOaSp8hlo+wtFq82xmg0eaxWhy2QKVk3E0VN5mORkvCHpd4xkI4eDcjsegJ+n849nM4pdwyT/pnJ/SZi0h6qfEgHy/mYpN14DDjJ94dR0z68TCuLfgjOB+bP3H8prMot+BduoHzmsaONmZtTFsqsYl74GyigZ3vg2KqAlroNiigKNs1jqIsvBY6iJeyLsUURZabYagCfKK2MgS0VsZIU0QZC2gHQmw4itlIoUxEFjpCWiMohZk5DA4k2EIGVTMWDGTBQYMomKGrRrFaC3w7A1JmCzUWWgboFFKcyblYWqN1NmBgSsJ+DmnHmxhaV2ESK3QbhoNXm9QVxH1PGjInJDlsB6x1Mm4m2m1UBz73hnIx9MiPvRCUZSa8FvrM8EgDyAA/XEHqAWKuyKS9RNuZwkx1ep9evHXwm3JvGwhqevz/rNugPGxGo1+CQMTbFIdPasV+PyOes2w/ocg/i8xXIPo0A2piOYyxCX1EVzKLGAb4NxvTBN0O4dCu9m3DoLeyLsMogkwWNRW6bY1FEw2EEtBYaFsYBkZXaIXSFsYB0hZisZAmIwgyYS4UzBLKIVjRHsQ0VVx0TlII1jxxDwKpMWcdIrY6vuV3MVh3LQ48IvYDVjBd8v4Tb0LoX33y+827B6ZRvHXyg3CoMX+M8hG3G9EYuuPlHWQR4EH+Njbi+iT8efCHc3oIr8WTN6gfSSL/FYm9UHpDqdf5weoJLAM/GQeoJ6JT6sHrzN6gVioTZd5Q+qUjD3FfivWb1B/SC/HHx5i7i+iijqxFcw+kQ6gHxg2N6bK72DYOhO9m3NoTvo24NCd9BsbQhum2NoTvptg6A97DsbUp7IdhlEzM0FlUgCYLGooxWwgkybYSolhKBgTMGDKKQrQYsjbgcRg1EPqCemV3xm3DogTdFcw6Fi6LubQs3wbg0Fm6K5DaAmybYOpXeQbBordDuai90O5qJvm9Q1E3zeozUQPNuzalmybcGpW+bcNEFhm3Nqgu+MG4NEX3xh3BoUbJtw6lb5tzUVug3YaK3TbmosPNsagu9m2BqTvZtzal97DuDUrvIdzak7yHcOpO8m3BqX3sO5tQS8G4Uit024aJmDY1AxbCSLZiswWEmZrATM1mL3TWaiZms1FZmsxMwBJMYkxiTGKmMSYxJjEmMSYxJjEmMSYxJjEmMSYxJjEmMSYxJjFzGJMYmZjEmMSYxMzGJmGzEzNZiZmsxMzWYmZrMTMxiTGP/2Q=="/>
          <p:cNvSpPr>
            <a:spLocks noChangeAspect="1" noChangeArrowheads="1"/>
          </p:cNvSpPr>
          <p:nvPr userDrawn="1"/>
        </p:nvSpPr>
        <p:spPr bwMode="auto">
          <a:xfrm>
            <a:off x="328613" y="-30163"/>
            <a:ext cx="304800" cy="304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endParaRPr lang="en-GB" altLang="en-US" smtClean="0">
              <a:solidFill>
                <a:srgbClr val="000000"/>
              </a:solidFill>
              <a:cs typeface="ＭＳ Ｐゴシック" charset="0"/>
            </a:endParaRPr>
          </a:p>
        </p:txBody>
      </p:sp>
      <p:pic>
        <p:nvPicPr>
          <p:cNvPr id="17" name="Picture 8" descr="http://www.dit.ie/hothouse/homepageelements/4featureboxes/H2020%20logo.jpg"/>
          <p:cNvPicPr>
            <a:picLocks noChangeAspect="1" noChangeArrowheads="1"/>
          </p:cNvPicPr>
          <p:nvPr userDrawn="1"/>
        </p:nvPicPr>
        <p:blipFill>
          <a:blip r:embed="rId6">
            <a:extLst>
              <a:ext uri="{28A0092B-C50C-407E-A947-70E740481C1C}">
                <a14:useLocalDpi xmlns:a14="http://schemas.microsoft.com/office/drawing/2010/main" xmlns="" val="0"/>
              </a:ext>
            </a:extLst>
          </a:blip>
          <a:srcRect/>
          <a:stretch>
            <a:fillRect/>
          </a:stretch>
        </p:blipFill>
        <p:spPr bwMode="auto">
          <a:xfrm>
            <a:off x="5519738" y="5713413"/>
            <a:ext cx="923925" cy="52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Date Placeholder 3"/>
          <p:cNvSpPr>
            <a:spLocks noGrp="1"/>
          </p:cNvSpPr>
          <p:nvPr>
            <p:ph type="dt" sz="half" idx="10"/>
          </p:nvPr>
        </p:nvSpPr>
        <p:spPr/>
        <p:txBody>
          <a:bodyPr/>
          <a:lstStyle>
            <a:lvl1pPr>
              <a:defRPr/>
            </a:lvl1pPr>
          </a:lstStyle>
          <a:p>
            <a:fld id="{588E6949-E411-9449-BEA6-C375984F9C8A}" type="datetime1">
              <a:rPr lang="en-US">
                <a:solidFill>
                  <a:srgbClr val="FFFFFF"/>
                </a:solidFill>
              </a:rPr>
              <a:pPr/>
              <a:t>3/27/2015</a:t>
            </a:fld>
            <a:endParaRPr lang="en-US">
              <a:solidFill>
                <a:srgbClr val="FFFFFF"/>
              </a:solidFill>
            </a:endParaRPr>
          </a:p>
        </p:txBody>
      </p:sp>
      <p:sp>
        <p:nvSpPr>
          <p:cNvPr id="19"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solidFill>
                <a:srgbClr val="FFFFFF"/>
              </a:solidFill>
            </a:endParaRPr>
          </a:p>
        </p:txBody>
      </p:sp>
      <p:sp>
        <p:nvSpPr>
          <p:cNvPr id="20" name="Slide Number Placeholder 5"/>
          <p:cNvSpPr>
            <a:spLocks noGrp="1"/>
          </p:cNvSpPr>
          <p:nvPr>
            <p:ph type="sldNum" sz="quarter" idx="12"/>
          </p:nvPr>
        </p:nvSpPr>
        <p:spPr>
          <a:xfrm>
            <a:off x="6975475" y="6356350"/>
            <a:ext cx="2133600" cy="365125"/>
          </a:xfrm>
        </p:spPr>
        <p:txBody>
          <a:bodyPr/>
          <a:lstStyle>
            <a:lvl1pPr>
              <a:defRPr/>
            </a:lvl1pPr>
          </a:lstStyle>
          <a:p>
            <a:fld id="{830C9211-799D-9645-B123-434712B36D9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3120363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A37094C6-5CEE-4E45-95A9-20AF0E03CDEF}" type="datetimeFigureOut">
              <a:rPr lang="en-US">
                <a:solidFill>
                  <a:srgbClr val="FFFFFF"/>
                </a:solidFill>
              </a:rPr>
              <a:pPr/>
              <a:t>3/27/2015</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3374820-CC00-A24A-8879-5E91C3CAC80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40161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84246-1152-A143-9E91-ED4B89F4B2E7}"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2749010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CCC42357-CA64-F846-899E-6F5178E88912}" type="datetimeFigureOut">
              <a:rPr lang="en-US">
                <a:solidFill>
                  <a:srgbClr val="FFFFFF"/>
                </a:solidFill>
              </a:rPr>
              <a:pPr/>
              <a:t>3/27/2015</a:t>
            </a:fld>
            <a:endParaRPr lang="en-US">
              <a:solidFill>
                <a:srgbClr val="FFFFFF"/>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FFFFFF"/>
              </a:solidFill>
            </a:endParaRPr>
          </a:p>
        </p:txBody>
      </p:sp>
      <p:sp>
        <p:nvSpPr>
          <p:cNvPr id="5" name="Slide Number Placeholder 5"/>
          <p:cNvSpPr>
            <a:spLocks noGrp="1"/>
          </p:cNvSpPr>
          <p:nvPr>
            <p:ph type="sldNum" sz="quarter" idx="12"/>
          </p:nvPr>
        </p:nvSpPr>
        <p:spPr/>
        <p:txBody>
          <a:bodyPr/>
          <a:lstStyle>
            <a:lvl1pPr>
              <a:defRPr/>
            </a:lvl1pPr>
          </a:lstStyle>
          <a:p>
            <a:fld id="{5B91D652-04E9-9A40-8147-65D5F51F5F2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269031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082" indent="0">
              <a:buNone/>
              <a:defRPr sz="1800">
                <a:solidFill>
                  <a:schemeClr val="tx1">
                    <a:tint val="75000"/>
                  </a:schemeClr>
                </a:solidFill>
              </a:defRPr>
            </a:lvl2pPr>
            <a:lvl3pPr marL="914165" indent="0">
              <a:buNone/>
              <a:defRPr sz="1600">
                <a:solidFill>
                  <a:schemeClr val="tx1">
                    <a:tint val="75000"/>
                  </a:schemeClr>
                </a:solidFill>
              </a:defRPr>
            </a:lvl3pPr>
            <a:lvl4pPr marL="1371250" indent="0">
              <a:buNone/>
              <a:defRPr sz="1400">
                <a:solidFill>
                  <a:schemeClr val="tx1">
                    <a:tint val="75000"/>
                  </a:schemeClr>
                </a:solidFill>
              </a:defRPr>
            </a:lvl4pPr>
            <a:lvl5pPr marL="1828332" indent="0">
              <a:buNone/>
              <a:defRPr sz="1400">
                <a:solidFill>
                  <a:schemeClr val="tx1">
                    <a:tint val="75000"/>
                  </a:schemeClr>
                </a:solidFill>
              </a:defRPr>
            </a:lvl5pPr>
            <a:lvl6pPr marL="2285415" indent="0">
              <a:buNone/>
              <a:defRPr sz="1400">
                <a:solidFill>
                  <a:schemeClr val="tx1">
                    <a:tint val="75000"/>
                  </a:schemeClr>
                </a:solidFill>
              </a:defRPr>
            </a:lvl6pPr>
            <a:lvl7pPr marL="2742500" indent="0">
              <a:buNone/>
              <a:defRPr sz="1400">
                <a:solidFill>
                  <a:schemeClr val="tx1">
                    <a:tint val="75000"/>
                  </a:schemeClr>
                </a:solidFill>
              </a:defRPr>
            </a:lvl7pPr>
            <a:lvl8pPr marL="3199580" indent="0">
              <a:buNone/>
              <a:defRPr sz="1400">
                <a:solidFill>
                  <a:schemeClr val="tx1">
                    <a:tint val="75000"/>
                  </a:schemeClr>
                </a:solidFill>
              </a:defRPr>
            </a:lvl8pPr>
            <a:lvl9pPr marL="365666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84246-1152-A143-9E91-ED4B89F4B2E7}"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167943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80"/>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1" y="2276480"/>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4246-1152-A143-9E91-ED4B89F4B2E7}"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532916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82" indent="0">
              <a:buNone/>
              <a:defRPr sz="2000" b="1"/>
            </a:lvl2pPr>
            <a:lvl3pPr marL="914165" indent="0">
              <a:buNone/>
              <a:defRPr sz="1800" b="1"/>
            </a:lvl3pPr>
            <a:lvl4pPr marL="1371250" indent="0">
              <a:buNone/>
              <a:defRPr sz="1600" b="1"/>
            </a:lvl4pPr>
            <a:lvl5pPr marL="1828332" indent="0">
              <a:buNone/>
              <a:defRPr sz="1600" b="1"/>
            </a:lvl5pPr>
            <a:lvl6pPr marL="2285415" indent="0">
              <a:buNone/>
              <a:defRPr sz="1600" b="1"/>
            </a:lvl6pPr>
            <a:lvl7pPr marL="2742500" indent="0">
              <a:buNone/>
              <a:defRPr sz="1600" b="1"/>
            </a:lvl7pPr>
            <a:lvl8pPr marL="3199580" indent="0">
              <a:buNone/>
              <a:defRPr sz="1600" b="1"/>
            </a:lvl8pPr>
            <a:lvl9pPr marL="365666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82" indent="0">
              <a:buNone/>
              <a:defRPr sz="2000" b="1"/>
            </a:lvl2pPr>
            <a:lvl3pPr marL="914165" indent="0">
              <a:buNone/>
              <a:defRPr sz="1800" b="1"/>
            </a:lvl3pPr>
            <a:lvl4pPr marL="1371250" indent="0">
              <a:buNone/>
              <a:defRPr sz="1600" b="1"/>
            </a:lvl4pPr>
            <a:lvl5pPr marL="1828332" indent="0">
              <a:buNone/>
              <a:defRPr sz="1600" b="1"/>
            </a:lvl5pPr>
            <a:lvl6pPr marL="2285415" indent="0">
              <a:buNone/>
              <a:defRPr sz="1600" b="1"/>
            </a:lvl6pPr>
            <a:lvl7pPr marL="2742500" indent="0">
              <a:buNone/>
              <a:defRPr sz="1600" b="1"/>
            </a:lvl7pPr>
            <a:lvl8pPr marL="3199580" indent="0">
              <a:buNone/>
              <a:defRPr sz="1600" b="1"/>
            </a:lvl8pPr>
            <a:lvl9pPr marL="365666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84246-1152-A143-9E91-ED4B89F4B2E7}" type="datetimeFigureOut">
              <a:rPr lang="en-US" smtClean="0"/>
              <a:pPr/>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12745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84246-1152-A143-9E91-ED4B89F4B2E7}" type="datetimeFigureOut">
              <a:rPr lang="en-US" smtClean="0"/>
              <a:pPr/>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409792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84246-1152-A143-9E91-ED4B89F4B2E7}" type="datetimeFigureOut">
              <a:rPr lang="en-US" smtClean="0"/>
              <a:pPr/>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145643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082" indent="0">
              <a:buNone/>
              <a:defRPr sz="1200"/>
            </a:lvl2pPr>
            <a:lvl3pPr marL="914165" indent="0">
              <a:buNone/>
              <a:defRPr sz="1000"/>
            </a:lvl3pPr>
            <a:lvl4pPr marL="1371250" indent="0">
              <a:buNone/>
              <a:defRPr sz="900"/>
            </a:lvl4pPr>
            <a:lvl5pPr marL="1828332" indent="0">
              <a:buNone/>
              <a:defRPr sz="900"/>
            </a:lvl5pPr>
            <a:lvl6pPr marL="2285415" indent="0">
              <a:buNone/>
              <a:defRPr sz="900"/>
            </a:lvl6pPr>
            <a:lvl7pPr marL="2742500" indent="0">
              <a:buNone/>
              <a:defRPr sz="900"/>
            </a:lvl7pPr>
            <a:lvl8pPr marL="3199580" indent="0">
              <a:buNone/>
              <a:defRPr sz="900"/>
            </a:lvl8pPr>
            <a:lvl9pPr marL="365666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84246-1152-A143-9E91-ED4B89F4B2E7}"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410811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82" indent="0">
              <a:buNone/>
              <a:defRPr sz="2800"/>
            </a:lvl2pPr>
            <a:lvl3pPr marL="914165" indent="0">
              <a:buNone/>
              <a:defRPr sz="2400"/>
            </a:lvl3pPr>
            <a:lvl4pPr marL="1371250" indent="0">
              <a:buNone/>
              <a:defRPr sz="2000"/>
            </a:lvl4pPr>
            <a:lvl5pPr marL="1828332" indent="0">
              <a:buNone/>
              <a:defRPr sz="2000"/>
            </a:lvl5pPr>
            <a:lvl6pPr marL="2285415" indent="0">
              <a:buNone/>
              <a:defRPr sz="2000"/>
            </a:lvl6pPr>
            <a:lvl7pPr marL="2742500" indent="0">
              <a:buNone/>
              <a:defRPr sz="2000"/>
            </a:lvl7pPr>
            <a:lvl8pPr marL="3199580" indent="0">
              <a:buNone/>
              <a:defRPr sz="2000"/>
            </a:lvl8pPr>
            <a:lvl9pPr marL="3656665"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82" indent="0">
              <a:buNone/>
              <a:defRPr sz="1200"/>
            </a:lvl2pPr>
            <a:lvl3pPr marL="914165" indent="0">
              <a:buNone/>
              <a:defRPr sz="1000"/>
            </a:lvl3pPr>
            <a:lvl4pPr marL="1371250" indent="0">
              <a:buNone/>
              <a:defRPr sz="900"/>
            </a:lvl4pPr>
            <a:lvl5pPr marL="1828332" indent="0">
              <a:buNone/>
              <a:defRPr sz="900"/>
            </a:lvl5pPr>
            <a:lvl6pPr marL="2285415" indent="0">
              <a:buNone/>
              <a:defRPr sz="900"/>
            </a:lvl6pPr>
            <a:lvl7pPr marL="2742500" indent="0">
              <a:buNone/>
              <a:defRPr sz="900"/>
            </a:lvl7pPr>
            <a:lvl8pPr marL="3199580" indent="0">
              <a:buNone/>
              <a:defRPr sz="900"/>
            </a:lvl8pPr>
            <a:lvl9pPr marL="365666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84246-1152-A143-9E91-ED4B89F4B2E7}"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334014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1.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16" tIns="45709" rIns="91416" bIns="4570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16" tIns="45709" rIns="91416" bIns="457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16" tIns="45709" rIns="91416" bIns="45709" rtlCol="0" anchor="ctr"/>
          <a:lstStyle>
            <a:lvl1pPr algn="l">
              <a:defRPr sz="1200">
                <a:solidFill>
                  <a:schemeClr val="tx1">
                    <a:tint val="75000"/>
                  </a:schemeClr>
                </a:solidFill>
              </a:defRPr>
            </a:lvl1pPr>
          </a:lstStyle>
          <a:p>
            <a:fld id="{41284246-1152-A143-9E91-ED4B89F4B2E7}" type="datetimeFigureOut">
              <a:rPr lang="en-US" smtClean="0"/>
              <a:pPr/>
              <a:t>3/27/2015</a:t>
            </a:fld>
            <a:endParaRPr lang="en-US"/>
          </a:p>
        </p:txBody>
      </p:sp>
      <p:sp>
        <p:nvSpPr>
          <p:cNvPr id="5" name="Footer Placeholder 4"/>
          <p:cNvSpPr>
            <a:spLocks noGrp="1"/>
          </p:cNvSpPr>
          <p:nvPr>
            <p:ph type="ftr" sz="quarter" idx="3"/>
          </p:nvPr>
        </p:nvSpPr>
        <p:spPr>
          <a:xfrm>
            <a:off x="3124201" y="6356355"/>
            <a:ext cx="2895600" cy="365125"/>
          </a:xfrm>
          <a:prstGeom prst="rect">
            <a:avLst/>
          </a:prstGeom>
        </p:spPr>
        <p:txBody>
          <a:bodyPr vert="horz" lIns="91416" tIns="45709" rIns="91416" bIns="4570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16" tIns="45709" rIns="91416" bIns="45709" rtlCol="0" anchor="ctr"/>
          <a:lstStyle>
            <a:lvl1pPr algn="r">
              <a:defRPr sz="1200">
                <a:solidFill>
                  <a:schemeClr val="tx1">
                    <a:tint val="75000"/>
                  </a:schemeClr>
                </a:solidFill>
              </a:defRPr>
            </a:lvl1pPr>
          </a:lstStyle>
          <a:p>
            <a:fld id="{6DBDF3E5-CD96-F942-88DB-F1833A86F896}" type="slidenum">
              <a:rPr lang="en-US" smtClean="0"/>
              <a:pPr/>
              <a:t>‹#›</a:t>
            </a:fld>
            <a:endParaRPr lang="en-US"/>
          </a:p>
        </p:txBody>
      </p:sp>
    </p:spTree>
    <p:extLst>
      <p:ext uri="{BB962C8B-B14F-4D97-AF65-F5344CB8AC3E}">
        <p14:creationId xmlns:p14="http://schemas.microsoft.com/office/powerpoint/2010/main" xmlns="" val="825029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82" rtl="0" eaLnBrk="1" latinLnBrk="0" hangingPunct="1">
        <a:spcBef>
          <a:spcPct val="0"/>
        </a:spcBef>
        <a:buNone/>
        <a:defRPr sz="4400" kern="1200">
          <a:solidFill>
            <a:schemeClr val="tx1"/>
          </a:solidFill>
          <a:latin typeface="+mj-lt"/>
          <a:ea typeface="+mj-ea"/>
          <a:cs typeface="+mj-cs"/>
        </a:defRPr>
      </a:lvl1pPr>
    </p:titleStyle>
    <p:bodyStyle>
      <a:lvl1pPr marL="342813" indent="-342813" algn="l" defTabSz="457082" rtl="0" eaLnBrk="1" latinLnBrk="0" hangingPunct="1">
        <a:spcBef>
          <a:spcPct val="20000"/>
        </a:spcBef>
        <a:buFont typeface="Arial"/>
        <a:buChar char="•"/>
        <a:defRPr sz="3200" kern="1200">
          <a:solidFill>
            <a:schemeClr val="tx1"/>
          </a:solidFill>
          <a:latin typeface="+mn-lt"/>
          <a:ea typeface="+mn-ea"/>
          <a:cs typeface="+mn-cs"/>
        </a:defRPr>
      </a:lvl1pPr>
      <a:lvl2pPr marL="742760" indent="-285677" algn="l" defTabSz="457082" rtl="0" eaLnBrk="1" latinLnBrk="0" hangingPunct="1">
        <a:spcBef>
          <a:spcPct val="20000"/>
        </a:spcBef>
        <a:buFont typeface="Arial"/>
        <a:buChar char="–"/>
        <a:defRPr sz="2800" kern="1200">
          <a:solidFill>
            <a:schemeClr val="tx1"/>
          </a:solidFill>
          <a:latin typeface="+mn-lt"/>
          <a:ea typeface="+mn-ea"/>
          <a:cs typeface="+mn-cs"/>
        </a:defRPr>
      </a:lvl2pPr>
      <a:lvl3pPr marL="1142706" indent="-228541" algn="l" defTabSz="457082" rtl="0" eaLnBrk="1" latinLnBrk="0" hangingPunct="1">
        <a:spcBef>
          <a:spcPct val="20000"/>
        </a:spcBef>
        <a:buFont typeface="Arial"/>
        <a:buChar char="•"/>
        <a:defRPr sz="2400" kern="1200">
          <a:solidFill>
            <a:schemeClr val="tx1"/>
          </a:solidFill>
          <a:latin typeface="+mn-lt"/>
          <a:ea typeface="+mn-ea"/>
          <a:cs typeface="+mn-cs"/>
        </a:defRPr>
      </a:lvl3pPr>
      <a:lvl4pPr marL="1599790" indent="-228541" algn="l" defTabSz="457082" rtl="0" eaLnBrk="1" latinLnBrk="0" hangingPunct="1">
        <a:spcBef>
          <a:spcPct val="20000"/>
        </a:spcBef>
        <a:buFont typeface="Arial"/>
        <a:buChar char="–"/>
        <a:defRPr sz="2000" kern="1200">
          <a:solidFill>
            <a:schemeClr val="tx1"/>
          </a:solidFill>
          <a:latin typeface="+mn-lt"/>
          <a:ea typeface="+mn-ea"/>
          <a:cs typeface="+mn-cs"/>
        </a:defRPr>
      </a:lvl4pPr>
      <a:lvl5pPr marL="2056875" indent="-228541" algn="l" defTabSz="457082" rtl="0" eaLnBrk="1" latinLnBrk="0" hangingPunct="1">
        <a:spcBef>
          <a:spcPct val="20000"/>
        </a:spcBef>
        <a:buFont typeface="Arial"/>
        <a:buChar char="»"/>
        <a:defRPr sz="2000" kern="1200">
          <a:solidFill>
            <a:schemeClr val="tx1"/>
          </a:solidFill>
          <a:latin typeface="+mn-lt"/>
          <a:ea typeface="+mn-ea"/>
          <a:cs typeface="+mn-cs"/>
        </a:defRPr>
      </a:lvl5pPr>
      <a:lvl6pPr marL="2513959" indent="-228541" algn="l" defTabSz="457082" rtl="0" eaLnBrk="1" latinLnBrk="0" hangingPunct="1">
        <a:spcBef>
          <a:spcPct val="20000"/>
        </a:spcBef>
        <a:buFont typeface="Arial"/>
        <a:buChar char="•"/>
        <a:defRPr sz="2000" kern="1200">
          <a:solidFill>
            <a:schemeClr val="tx1"/>
          </a:solidFill>
          <a:latin typeface="+mn-lt"/>
          <a:ea typeface="+mn-ea"/>
          <a:cs typeface="+mn-cs"/>
        </a:defRPr>
      </a:lvl6pPr>
      <a:lvl7pPr marL="2971040" indent="-228541" algn="l" defTabSz="457082" rtl="0" eaLnBrk="1" latinLnBrk="0" hangingPunct="1">
        <a:spcBef>
          <a:spcPct val="20000"/>
        </a:spcBef>
        <a:buFont typeface="Arial"/>
        <a:buChar char="•"/>
        <a:defRPr sz="2000" kern="1200">
          <a:solidFill>
            <a:schemeClr val="tx1"/>
          </a:solidFill>
          <a:latin typeface="+mn-lt"/>
          <a:ea typeface="+mn-ea"/>
          <a:cs typeface="+mn-cs"/>
        </a:defRPr>
      </a:lvl7pPr>
      <a:lvl8pPr marL="3428124" indent="-228541" algn="l" defTabSz="457082" rtl="0" eaLnBrk="1" latinLnBrk="0" hangingPunct="1">
        <a:spcBef>
          <a:spcPct val="20000"/>
        </a:spcBef>
        <a:buFont typeface="Arial"/>
        <a:buChar char="•"/>
        <a:defRPr sz="2000" kern="1200">
          <a:solidFill>
            <a:schemeClr val="tx1"/>
          </a:solidFill>
          <a:latin typeface="+mn-lt"/>
          <a:ea typeface="+mn-ea"/>
          <a:cs typeface="+mn-cs"/>
        </a:defRPr>
      </a:lvl8pPr>
      <a:lvl9pPr marL="3885205" indent="-228541" algn="l" defTabSz="45708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082" rtl="0" eaLnBrk="1" latinLnBrk="0" hangingPunct="1">
        <a:defRPr sz="1800" kern="1200">
          <a:solidFill>
            <a:schemeClr val="tx1"/>
          </a:solidFill>
          <a:latin typeface="+mn-lt"/>
          <a:ea typeface="+mn-ea"/>
          <a:cs typeface="+mn-cs"/>
        </a:defRPr>
      </a:lvl1pPr>
      <a:lvl2pPr marL="457082" algn="l" defTabSz="457082" rtl="0" eaLnBrk="1" latinLnBrk="0" hangingPunct="1">
        <a:defRPr sz="1800" kern="1200">
          <a:solidFill>
            <a:schemeClr val="tx1"/>
          </a:solidFill>
          <a:latin typeface="+mn-lt"/>
          <a:ea typeface="+mn-ea"/>
          <a:cs typeface="+mn-cs"/>
        </a:defRPr>
      </a:lvl2pPr>
      <a:lvl3pPr marL="914165" algn="l" defTabSz="457082" rtl="0" eaLnBrk="1" latinLnBrk="0" hangingPunct="1">
        <a:defRPr sz="1800" kern="1200">
          <a:solidFill>
            <a:schemeClr val="tx1"/>
          </a:solidFill>
          <a:latin typeface="+mn-lt"/>
          <a:ea typeface="+mn-ea"/>
          <a:cs typeface="+mn-cs"/>
        </a:defRPr>
      </a:lvl3pPr>
      <a:lvl4pPr marL="1371250" algn="l" defTabSz="457082" rtl="0" eaLnBrk="1" latinLnBrk="0" hangingPunct="1">
        <a:defRPr sz="1800" kern="1200">
          <a:solidFill>
            <a:schemeClr val="tx1"/>
          </a:solidFill>
          <a:latin typeface="+mn-lt"/>
          <a:ea typeface="+mn-ea"/>
          <a:cs typeface="+mn-cs"/>
        </a:defRPr>
      </a:lvl4pPr>
      <a:lvl5pPr marL="1828332" algn="l" defTabSz="457082" rtl="0" eaLnBrk="1" latinLnBrk="0" hangingPunct="1">
        <a:defRPr sz="1800" kern="1200">
          <a:solidFill>
            <a:schemeClr val="tx1"/>
          </a:solidFill>
          <a:latin typeface="+mn-lt"/>
          <a:ea typeface="+mn-ea"/>
          <a:cs typeface="+mn-cs"/>
        </a:defRPr>
      </a:lvl5pPr>
      <a:lvl6pPr marL="2285415" algn="l" defTabSz="457082" rtl="0" eaLnBrk="1" latinLnBrk="0" hangingPunct="1">
        <a:defRPr sz="1800" kern="1200">
          <a:solidFill>
            <a:schemeClr val="tx1"/>
          </a:solidFill>
          <a:latin typeface="+mn-lt"/>
          <a:ea typeface="+mn-ea"/>
          <a:cs typeface="+mn-cs"/>
        </a:defRPr>
      </a:lvl6pPr>
      <a:lvl7pPr marL="2742500" algn="l" defTabSz="457082" rtl="0" eaLnBrk="1" latinLnBrk="0" hangingPunct="1">
        <a:defRPr sz="1800" kern="1200">
          <a:solidFill>
            <a:schemeClr val="tx1"/>
          </a:solidFill>
          <a:latin typeface="+mn-lt"/>
          <a:ea typeface="+mn-ea"/>
          <a:cs typeface="+mn-cs"/>
        </a:defRPr>
      </a:lvl7pPr>
      <a:lvl8pPr marL="3199580" algn="l" defTabSz="457082" rtl="0" eaLnBrk="1" latinLnBrk="0" hangingPunct="1">
        <a:defRPr sz="1800" kern="1200">
          <a:solidFill>
            <a:schemeClr val="tx1"/>
          </a:solidFill>
          <a:latin typeface="+mn-lt"/>
          <a:ea typeface="+mn-ea"/>
          <a:cs typeface="+mn-cs"/>
        </a:defRPr>
      </a:lvl8pPr>
      <a:lvl9pPr marL="3656665" algn="l" defTabSz="4570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2"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3"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cs typeface="Arial" charset="0"/>
              </a:defRPr>
            </a:lvl1pPr>
          </a:lstStyle>
          <a:p>
            <a:pPr defTabSz="914400" fontAlgn="base">
              <a:spcBef>
                <a:spcPct val="0"/>
              </a:spcBef>
              <a:spcAft>
                <a:spcPct val="0"/>
              </a:spcAft>
            </a:pPr>
            <a:fld id="{BFC4A0E6-29A4-6744-B231-99AD5FD08E64}" type="datetimeFigureOut">
              <a:rPr lang="en-US">
                <a:solidFill>
                  <a:srgbClr val="FFFFFF"/>
                </a:solidFill>
                <a:latin typeface="Arial" charset="0"/>
                <a:ea typeface="ＭＳ Ｐゴシック" charset="0"/>
              </a:rPr>
              <a:pPr defTabSz="914400" fontAlgn="base">
                <a:spcBef>
                  <a:spcPct val="0"/>
                </a:spcBef>
                <a:spcAft>
                  <a:spcPct val="0"/>
                </a:spcAft>
              </a:pPr>
              <a:t>3/27/2015</a:t>
            </a:fld>
            <a:endParaRPr lang="en-US">
              <a:solidFill>
                <a:srgbClr val="FFFFFF"/>
              </a:solidFill>
              <a:latin typeface="Arial" charset="0"/>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ea typeface="+mn-ea"/>
                <a:cs typeface="Arial" pitchFamily="34" charset="0"/>
              </a:defRPr>
            </a:lvl1pPr>
          </a:lstStyle>
          <a:p>
            <a:pPr defTabSz="914400">
              <a:defRPr/>
            </a:pPr>
            <a:endParaRPr lang="en-US">
              <a:solidFill>
                <a:srgbClr val="FFFFFF"/>
              </a:solidFill>
            </a:endParaRPr>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defTabSz="914400" fontAlgn="base">
              <a:spcBef>
                <a:spcPct val="0"/>
              </a:spcBef>
              <a:spcAft>
                <a:spcPct val="0"/>
              </a:spcAft>
            </a:pPr>
            <a:fld id="{A35C56A5-D76D-A643-BBEB-BCD206695C07}" type="slidenum">
              <a:rPr lang="en-US">
                <a:solidFill>
                  <a:srgbClr val="FFFFFF"/>
                </a:solidFill>
                <a:latin typeface="Arial" charset="0"/>
                <a:ea typeface="ＭＳ Ｐゴシック" charset="0"/>
              </a:rPr>
              <a:pPr defTabSz="914400" fontAlgn="base">
                <a:spcBef>
                  <a:spcPct val="0"/>
                </a:spcBef>
                <a:spcAft>
                  <a:spcPct val="0"/>
                </a:spcAft>
              </a:pPr>
              <a:t>‹#›</a:t>
            </a:fld>
            <a:endParaRPr lang="en-US">
              <a:solidFill>
                <a:srgbClr val="FFFFFF"/>
              </a:solidFill>
              <a:latin typeface="Arial" charset="0"/>
              <a:ea typeface="ＭＳ Ｐゴシック" charset="0"/>
            </a:endParaRPr>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Tree>
    <p:extLst>
      <p:ext uri="{BB962C8B-B14F-4D97-AF65-F5344CB8AC3E}">
        <p14:creationId xmlns:p14="http://schemas.microsoft.com/office/powerpoint/2010/main" xmlns="" val="1069246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rtl="0" eaLnBrk="0" fontAlgn="base" hangingPunct="0">
        <a:lnSpc>
          <a:spcPct val="90000"/>
        </a:lnSpc>
        <a:spcBef>
          <a:spcPct val="0"/>
        </a:spcBef>
        <a:spcAft>
          <a:spcPct val="0"/>
        </a:spcAft>
        <a:defRPr sz="3200" kern="1200">
          <a:solidFill>
            <a:schemeClr val="bg1"/>
          </a:solidFill>
          <a:latin typeface="Arial" pitchFamily="34" charset="0"/>
          <a:ea typeface="ＭＳ Ｐゴシック" charset="0"/>
          <a:cs typeface="Arial" pitchFamily="34" charset="0"/>
        </a:defRPr>
      </a:lvl1pPr>
      <a:lvl2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2pPr>
      <a:lvl3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3pPr>
      <a:lvl4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4pPr>
      <a:lvl5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Font typeface="Arial"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accent2"/>
        </a:buClr>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accent2"/>
        </a:buClr>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2"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3"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cs typeface="Arial" charset="0"/>
              </a:defRPr>
            </a:lvl1pPr>
          </a:lstStyle>
          <a:p>
            <a:pPr defTabSz="914400" fontAlgn="base">
              <a:spcBef>
                <a:spcPct val="0"/>
              </a:spcBef>
              <a:spcAft>
                <a:spcPct val="0"/>
              </a:spcAft>
            </a:pPr>
            <a:fld id="{BFC4A0E6-29A4-6744-B231-99AD5FD08E64}" type="datetimeFigureOut">
              <a:rPr lang="en-US">
                <a:solidFill>
                  <a:srgbClr val="FFFFFF"/>
                </a:solidFill>
                <a:latin typeface="Arial" charset="0"/>
                <a:ea typeface="ＭＳ Ｐゴシック" charset="0"/>
              </a:rPr>
              <a:pPr defTabSz="914400" fontAlgn="base">
                <a:spcBef>
                  <a:spcPct val="0"/>
                </a:spcBef>
                <a:spcAft>
                  <a:spcPct val="0"/>
                </a:spcAft>
              </a:pPr>
              <a:t>3/27/2015</a:t>
            </a:fld>
            <a:endParaRPr lang="en-US">
              <a:solidFill>
                <a:srgbClr val="FFFFFF"/>
              </a:solidFill>
              <a:latin typeface="Arial" charset="0"/>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ea typeface="+mn-ea"/>
                <a:cs typeface="Arial" pitchFamily="34" charset="0"/>
              </a:defRPr>
            </a:lvl1pPr>
          </a:lstStyle>
          <a:p>
            <a:pPr defTabSz="914400">
              <a:defRPr/>
            </a:pPr>
            <a:endParaRPr lang="en-US">
              <a:solidFill>
                <a:srgbClr val="FFFFFF"/>
              </a:solidFill>
            </a:endParaRPr>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defTabSz="914400" fontAlgn="base">
              <a:spcBef>
                <a:spcPct val="0"/>
              </a:spcBef>
              <a:spcAft>
                <a:spcPct val="0"/>
              </a:spcAft>
            </a:pPr>
            <a:fld id="{A35C56A5-D76D-A643-BBEB-BCD206695C07}" type="slidenum">
              <a:rPr lang="en-US">
                <a:solidFill>
                  <a:srgbClr val="FFFFFF"/>
                </a:solidFill>
                <a:latin typeface="Arial" charset="0"/>
                <a:ea typeface="ＭＳ Ｐゴシック" charset="0"/>
              </a:rPr>
              <a:pPr defTabSz="914400" fontAlgn="base">
                <a:spcBef>
                  <a:spcPct val="0"/>
                </a:spcBef>
                <a:spcAft>
                  <a:spcPct val="0"/>
                </a:spcAft>
              </a:pPr>
              <a:t>‹#›</a:t>
            </a:fld>
            <a:endParaRPr lang="en-US">
              <a:solidFill>
                <a:srgbClr val="FFFFFF"/>
              </a:solidFill>
              <a:latin typeface="Arial" charset="0"/>
              <a:ea typeface="ＭＳ Ｐゴシック" charset="0"/>
            </a:endParaRPr>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Tree>
    <p:extLst>
      <p:ext uri="{BB962C8B-B14F-4D97-AF65-F5344CB8AC3E}">
        <p14:creationId xmlns:p14="http://schemas.microsoft.com/office/powerpoint/2010/main" xmlns="" val="361522933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ctr" rtl="0" eaLnBrk="0" fontAlgn="base" hangingPunct="0">
        <a:lnSpc>
          <a:spcPct val="90000"/>
        </a:lnSpc>
        <a:spcBef>
          <a:spcPct val="0"/>
        </a:spcBef>
        <a:spcAft>
          <a:spcPct val="0"/>
        </a:spcAft>
        <a:defRPr sz="3200" kern="1200">
          <a:solidFill>
            <a:schemeClr val="bg1"/>
          </a:solidFill>
          <a:latin typeface="Arial" pitchFamily="34" charset="0"/>
          <a:ea typeface="ＭＳ Ｐゴシック" charset="0"/>
          <a:cs typeface="Arial" pitchFamily="34" charset="0"/>
        </a:defRPr>
      </a:lvl1pPr>
      <a:lvl2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2pPr>
      <a:lvl3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3pPr>
      <a:lvl4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4pPr>
      <a:lvl5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Font typeface="Arial"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accent2"/>
        </a:buClr>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accent2"/>
        </a:buClr>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defTabSz="914400" eaLnBrk="1" fontAlgn="base" hangingPunct="1">
              <a:spcBef>
                <a:spcPct val="0"/>
              </a:spcBef>
              <a:spcAft>
                <a:spcPct val="0"/>
              </a:spcAft>
              <a:defRPr/>
            </a:pPr>
            <a:endParaRPr lang="en-US" dirty="0" smtClean="0">
              <a:solidFill>
                <a:srgbClr val="000000"/>
              </a:solidFill>
              <a:latin typeface="Arial"/>
              <a:cs typeface="ＭＳ Ｐゴシック"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pic>
          <p:nvPicPr>
            <p:cNvPr id="2" name="Picture 5"/>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defRPr/>
              </a:pPr>
              <a:endParaRPr lang="en-US" altLang="en-US" sz="1800" smtClean="0">
                <a:solidFill>
                  <a:srgbClr val="000000"/>
                </a:solidFill>
                <a:cs typeface="ＭＳ Ｐゴシック" charset="0"/>
              </a:endParaRPr>
            </a:p>
          </p:txBody>
        </p:sp>
        <p:sp>
          <p:nvSpPr>
            <p:cNvPr id="3"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pPr defTabSz="914400" fontAlgn="base">
                <a:spcBef>
                  <a:spcPct val="0"/>
                </a:spcBef>
                <a:spcAft>
                  <a:spcPct val="0"/>
                </a:spcAft>
              </a:pPr>
              <a:endParaRPr lang="en-US">
                <a:solidFill>
                  <a:srgbClr val="000000"/>
                </a:solidFill>
                <a:latin typeface="Arial" charset="0"/>
                <a:ea typeface="ＭＳ Ｐゴシック" charset="0"/>
                <a:cs typeface="ＭＳ Ｐゴシック" charset="0"/>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1"/>
                </a:solidFill>
                <a:cs typeface="Arial" charset="0"/>
              </a:defRPr>
            </a:lvl1pPr>
          </a:lstStyle>
          <a:p>
            <a:pPr defTabSz="914400" fontAlgn="base">
              <a:spcBef>
                <a:spcPct val="0"/>
              </a:spcBef>
              <a:spcAft>
                <a:spcPct val="0"/>
              </a:spcAft>
            </a:pPr>
            <a:fld id="{1883124E-D137-DB4A-A5A6-8ACCDD45707A}" type="datetimeFigureOut">
              <a:rPr lang="en-US">
                <a:solidFill>
                  <a:srgbClr val="FFFFFF"/>
                </a:solidFill>
                <a:latin typeface="Arial" charset="0"/>
                <a:ea typeface="ＭＳ Ｐゴシック" charset="0"/>
              </a:rPr>
              <a:pPr defTabSz="914400" fontAlgn="base">
                <a:spcBef>
                  <a:spcPct val="0"/>
                </a:spcBef>
                <a:spcAft>
                  <a:spcPct val="0"/>
                </a:spcAft>
              </a:pPr>
              <a:t>3/27/2015</a:t>
            </a:fld>
            <a:endParaRPr lang="en-US">
              <a:solidFill>
                <a:srgbClr val="FFFFFF"/>
              </a:solidFill>
              <a:latin typeface="Arial" charset="0"/>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ea typeface="+mn-ea"/>
                <a:cs typeface="Arial" pitchFamily="34" charset="0"/>
              </a:defRPr>
            </a:lvl1pPr>
          </a:lstStyle>
          <a:p>
            <a:pPr defTabSz="914400">
              <a:defRPr/>
            </a:pPr>
            <a:endParaRPr lang="en-US">
              <a:solidFill>
                <a:srgbClr val="FFFFFF"/>
              </a:solidFill>
            </a:endParaRPr>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cs typeface="Arial" charset="0"/>
              </a:defRPr>
            </a:lvl1pPr>
          </a:lstStyle>
          <a:p>
            <a:pPr defTabSz="914400" fontAlgn="base">
              <a:spcBef>
                <a:spcPct val="0"/>
              </a:spcBef>
              <a:spcAft>
                <a:spcPct val="0"/>
              </a:spcAft>
            </a:pPr>
            <a:fld id="{4DE5CC65-6F99-9E48-8715-3B3F0238175A}" type="slidenum">
              <a:rPr lang="en-US">
                <a:solidFill>
                  <a:srgbClr val="FFFFFF"/>
                </a:solidFill>
                <a:latin typeface="Arial" charset="0"/>
                <a:ea typeface="ＭＳ Ｐゴシック" charset="0"/>
              </a:rPr>
              <a:pPr defTabSz="914400" fontAlgn="base">
                <a:spcBef>
                  <a:spcPct val="0"/>
                </a:spcBef>
                <a:spcAft>
                  <a:spcPct val="0"/>
                </a:spcAft>
              </a:pPr>
              <a:t>‹#›</a:t>
            </a:fld>
            <a:endParaRPr lang="en-US">
              <a:solidFill>
                <a:srgbClr val="FFFFFF"/>
              </a:solidFill>
              <a:latin typeface="Arial" charset="0"/>
              <a:ea typeface="ＭＳ Ｐゴシック" charset="0"/>
            </a:endParaRPr>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itchFamily="34" charset="0"/>
                <a:ea typeface="ＭＳ Ｐゴシック" pitchFamily="34" charset="-128"/>
              </a:defRPr>
            </a:lvl9pPr>
          </a:lstStyle>
          <a:p>
            <a:pPr algn="r" defTabSz="914400" eaLnBrk="1" fontAlgn="base" hangingPunct="1">
              <a:spcBef>
                <a:spcPts val="875"/>
              </a:spcBef>
              <a:spcAft>
                <a:spcPct val="0"/>
              </a:spcAft>
              <a:defRPr/>
            </a:pPr>
            <a:r>
              <a:rPr lang="en-US" altLang="en-US" sz="1200" smtClean="0">
                <a:solidFill>
                  <a:srgbClr val="FFFFFF"/>
                </a:solidFill>
                <a:ea typeface="SimSun" pitchFamily="2" charset="-122"/>
                <a:cs typeface="ＭＳ Ｐゴシック" charset="0"/>
              </a:rPr>
              <a:t>www.egi.eu</a:t>
            </a:r>
          </a:p>
        </p:txBody>
      </p:sp>
    </p:spTree>
    <p:extLst>
      <p:ext uri="{BB962C8B-B14F-4D97-AF65-F5344CB8AC3E}">
        <p14:creationId xmlns:p14="http://schemas.microsoft.com/office/powerpoint/2010/main" xmlns="" val="24408945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xStyles>
    <p:titleStyle>
      <a:lvl1pPr algn="ctr" rtl="0" eaLnBrk="0" fontAlgn="base" hangingPunct="0">
        <a:lnSpc>
          <a:spcPct val="90000"/>
        </a:lnSpc>
        <a:spcBef>
          <a:spcPct val="0"/>
        </a:spcBef>
        <a:spcAft>
          <a:spcPct val="0"/>
        </a:spcAft>
        <a:defRPr sz="3200" kern="1200">
          <a:solidFill>
            <a:schemeClr val="bg1"/>
          </a:solidFill>
          <a:latin typeface="Arial" pitchFamily="34" charset="0"/>
          <a:ea typeface="ＭＳ Ｐゴシック" charset="0"/>
          <a:cs typeface="Arial" pitchFamily="34" charset="0"/>
        </a:defRPr>
      </a:lvl1pPr>
      <a:lvl2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2pPr>
      <a:lvl3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3pPr>
      <a:lvl4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4pPr>
      <a:lvl5pPr algn="ctr" rtl="0" eaLnBrk="0" fontAlgn="base" hangingPunct="0">
        <a:lnSpc>
          <a:spcPct val="90000"/>
        </a:lnSpc>
        <a:spcBef>
          <a:spcPct val="0"/>
        </a:spcBef>
        <a:spcAft>
          <a:spcPct val="0"/>
        </a:spcAft>
        <a:defRPr sz="3200">
          <a:solidFill>
            <a:schemeClr val="bg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2"/>
        </a:buClr>
        <a:buFont typeface="Arial" charset="0"/>
        <a:buChar char="•"/>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accent2"/>
        </a:buClr>
        <a:buFont typeface="Arial"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accent2"/>
        </a:buClr>
        <a:buFont typeface="Arial"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434" y="111526"/>
            <a:ext cx="8843957" cy="1143000"/>
          </a:xfrm>
        </p:spPr>
        <p:txBody>
          <a:bodyPr>
            <a:normAutofit fontScale="90000"/>
          </a:bodyPr>
          <a:lstStyle/>
          <a:p>
            <a:r>
              <a:rPr lang="en-US" b="1" dirty="0" smtClean="0">
                <a:solidFill>
                  <a:srgbClr val="FF8000"/>
                </a:solidFill>
              </a:rPr>
              <a:t>Conclusion from DM CC Kick-Off Meeting</a:t>
            </a:r>
            <a:endParaRPr lang="en-US" b="1" dirty="0">
              <a:solidFill>
                <a:srgbClr val="FF8000"/>
              </a:solidFill>
            </a:endParaRPr>
          </a:p>
        </p:txBody>
      </p:sp>
      <p:sp>
        <p:nvSpPr>
          <p:cNvPr id="3" name="Content Placeholder 2"/>
          <p:cNvSpPr>
            <a:spLocks noGrp="1"/>
          </p:cNvSpPr>
          <p:nvPr>
            <p:ph idx="1"/>
          </p:nvPr>
        </p:nvSpPr>
        <p:spPr>
          <a:xfrm>
            <a:off x="457200" y="1359710"/>
            <a:ext cx="8229600" cy="5236360"/>
          </a:xfrm>
        </p:spPr>
        <p:txBody>
          <a:bodyPr>
            <a:normAutofit fontScale="85000" lnSpcReduction="20000"/>
          </a:bodyPr>
          <a:lstStyle/>
          <a:p>
            <a:r>
              <a:rPr lang="en-US" dirty="0" smtClean="0"/>
              <a:t>Revise the first deliverables to be on M12</a:t>
            </a:r>
          </a:p>
          <a:p>
            <a:pPr lvl="1"/>
            <a:r>
              <a:rPr lang="en-GB" dirty="0" smtClean="0">
                <a:latin typeface="Arial" charset="0"/>
                <a:cs typeface="Arial" charset="0"/>
              </a:rPr>
              <a:t>M12 </a:t>
            </a:r>
            <a:r>
              <a:rPr lang="en-GB" dirty="0">
                <a:latin typeface="Arial" charset="0"/>
                <a:cs typeface="Arial" charset="0"/>
              </a:rPr>
              <a:t>- D6.9 Web portals for tsunami wave propagation simulations and for WRF-based weather simulation (OTHER) </a:t>
            </a:r>
          </a:p>
          <a:p>
            <a:r>
              <a:rPr lang="en-US" dirty="0" smtClean="0"/>
              <a:t>Each partner has to confirm his contributions and role to achieve the deliverable.</a:t>
            </a:r>
          </a:p>
          <a:p>
            <a:pPr lvl="1"/>
            <a:r>
              <a:rPr lang="en-US" dirty="0"/>
              <a:t>E</a:t>
            </a:r>
            <a:r>
              <a:rPr lang="en-US" dirty="0" smtClean="0"/>
              <a:t>very partner has to present their plan (incl. role, what contributions to what specific disaster mitigation tasks by what activities and schedule, etc.) for the first M12 deliverable at the next CC meeting, 16:00 (Taipei Time) of March 31.</a:t>
            </a:r>
          </a:p>
          <a:p>
            <a:r>
              <a:rPr lang="en-US" dirty="0" smtClean="0"/>
              <a:t>Refined plan and the progress will be reported at the EGI Conference in May.</a:t>
            </a:r>
          </a:p>
          <a:p>
            <a:r>
              <a:rPr lang="en-US" dirty="0" smtClean="0"/>
              <a:t>Regular meeting is schedule at 16:00 of Tue afternoon, fortnightly.</a:t>
            </a:r>
          </a:p>
        </p:txBody>
      </p:sp>
    </p:spTree>
    <p:extLst>
      <p:ext uri="{BB962C8B-B14F-4D97-AF65-F5344CB8AC3E}">
        <p14:creationId xmlns:p14="http://schemas.microsoft.com/office/powerpoint/2010/main" xmlns="" val="166350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GI-InSPIRE-Slide-Template_v4">
  <a:themeElements>
    <a:clrScheme name="EGI">
      <a:dk1>
        <a:srgbClr val="000000"/>
      </a:dk1>
      <a:lt1>
        <a:srgbClr val="FFFFFF"/>
      </a:lt1>
      <a:dk2>
        <a:srgbClr val="0067B1"/>
      </a:dk2>
      <a:lt2>
        <a:srgbClr val="999999"/>
      </a:lt2>
      <a:accent1>
        <a:srgbClr val="0067B1"/>
      </a:accent1>
      <a:accent2>
        <a:srgbClr val="C87100"/>
      </a:accent2>
      <a:accent3>
        <a:srgbClr val="4C4C4C"/>
      </a:accent3>
      <a:accent4>
        <a:srgbClr val="808080"/>
      </a:accent4>
      <a:accent5>
        <a:srgbClr val="999999"/>
      </a:accent5>
      <a:accent6>
        <a:srgbClr val="B3B3B3"/>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InSPIRE-Slide-Template_v4">
  <a:themeElements>
    <a:clrScheme name="EGI">
      <a:dk1>
        <a:srgbClr val="000000"/>
      </a:dk1>
      <a:lt1>
        <a:srgbClr val="FFFFFF"/>
      </a:lt1>
      <a:dk2>
        <a:srgbClr val="0067B1"/>
      </a:dk2>
      <a:lt2>
        <a:srgbClr val="999999"/>
      </a:lt2>
      <a:accent1>
        <a:srgbClr val="0067B1"/>
      </a:accent1>
      <a:accent2>
        <a:srgbClr val="C87100"/>
      </a:accent2>
      <a:accent3>
        <a:srgbClr val="4C4C4C"/>
      </a:accent3>
      <a:accent4>
        <a:srgbClr val="808080"/>
      </a:accent4>
      <a:accent5>
        <a:srgbClr val="999999"/>
      </a:accent5>
      <a:accent6>
        <a:srgbClr val="B3B3B3"/>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EGI-InSPIRE-Slide-Template_v4">
  <a:themeElements>
    <a:clrScheme name="EGI">
      <a:dk1>
        <a:srgbClr val="000000"/>
      </a:dk1>
      <a:lt1>
        <a:srgbClr val="FFFFFF"/>
      </a:lt1>
      <a:dk2>
        <a:srgbClr val="0067B1"/>
      </a:dk2>
      <a:lt2>
        <a:srgbClr val="999999"/>
      </a:lt2>
      <a:accent1>
        <a:srgbClr val="0067B1"/>
      </a:accent1>
      <a:accent2>
        <a:srgbClr val="C87100"/>
      </a:accent2>
      <a:accent3>
        <a:srgbClr val="4C4C4C"/>
      </a:accent3>
      <a:accent4>
        <a:srgbClr val="808080"/>
      </a:accent4>
      <a:accent5>
        <a:srgbClr val="999999"/>
      </a:accent5>
      <a:accent6>
        <a:srgbClr val="B3B3B3"/>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TotalTime>
  <Words>121</Words>
  <Application>Microsoft Office PowerPoint</Application>
  <PresentationFormat>如螢幕大小 (4:3)</PresentationFormat>
  <Paragraphs>7</Paragraphs>
  <Slides>1</Slides>
  <Notes>0</Notes>
  <HiddenSlides>0</HiddenSlides>
  <MMClips>0</MMClips>
  <ScaleCrop>false</ScaleCrop>
  <HeadingPairs>
    <vt:vector size="4" baseType="variant">
      <vt:variant>
        <vt:lpstr>佈景主題</vt:lpstr>
      </vt:variant>
      <vt:variant>
        <vt:i4>4</vt:i4>
      </vt:variant>
      <vt:variant>
        <vt:lpstr>投影片標題</vt:lpstr>
      </vt:variant>
      <vt:variant>
        <vt:i4>1</vt:i4>
      </vt:variant>
    </vt:vector>
  </HeadingPairs>
  <TitlesOfParts>
    <vt:vector size="5" baseType="lpstr">
      <vt:lpstr>Office Theme</vt:lpstr>
      <vt:lpstr>EGI-InSPIRE-Slide-Template_v4</vt:lpstr>
      <vt:lpstr>1_EGI-InSPIRE-Slide-Template_v4</vt:lpstr>
      <vt:lpstr>2_EGI-InSPIRE-Slide-Template_v4</vt:lpstr>
      <vt:lpstr>Conclusion from DM CC Kick-Off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VickyHuang</cp:lastModifiedBy>
  <cp:revision>11</cp:revision>
  <dcterms:created xsi:type="dcterms:W3CDTF">2015-03-19T02:23:11Z</dcterms:created>
  <dcterms:modified xsi:type="dcterms:W3CDTF">2015-03-27T08:45:26Z</dcterms:modified>
</cp:coreProperties>
</file>