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4" r:id="rId2"/>
    <p:sldId id="270" r:id="rId3"/>
    <p:sldId id="273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C91F9-3EB0-469C-B353-CACE5510A885}" type="datetimeFigureOut">
              <a:rPr lang="pl-PL" smtClean="0"/>
              <a:t>2015-04-13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30913-40B4-422B-81EA-CF4CAB6F9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848497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EB8DC-9E0D-4207-8951-D186A6BFD3DD}" type="datetimeFigureOut">
              <a:rPr lang="pl-PL" smtClean="0"/>
              <a:t>2015-04-13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2E766-55CD-4F27-B559-A294CD30CA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427373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5AC36-4BEA-468B-8250-5A8FD336EBD7}" type="datetime1">
              <a:rPr lang="pl-PL" smtClean="0"/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9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9013-5933-41FD-8571-8CB0D0895445}" type="datetime1">
              <a:rPr lang="pl-PL" smtClean="0"/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89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861E-C2D7-4CA4-A814-5ACA3A534502}" type="datetime1">
              <a:rPr lang="pl-PL" smtClean="0"/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77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CA48-C4D3-4F1B-B20B-DEB2C47BA0FB}" type="datetime1">
              <a:rPr lang="pl-PL" smtClean="0"/>
              <a:t>2015-04-13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EGI CF </a:t>
            </a:r>
            <a:r>
              <a:rPr lang="pl-PL" dirty="0" err="1" smtClean="0"/>
              <a:t>September</a:t>
            </a:r>
            <a:r>
              <a:rPr lang="pl-PL" dirty="0" smtClean="0"/>
              <a:t> </a:t>
            </a:r>
            <a:r>
              <a:rPr lang="en-US" dirty="0" smtClean="0"/>
              <a:t>2014, </a:t>
            </a:r>
            <a:r>
              <a:rPr lang="pl-PL" dirty="0" smtClean="0"/>
              <a:t>Amsterdam 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08" y="6093296"/>
            <a:ext cx="16963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205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D080-BF50-48ED-BDEC-A092B32A6DEB}" type="datetime1">
              <a:rPr lang="pl-PL" smtClean="0"/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20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0168E-0ED5-4554-907B-549080BF64A2}" type="datetime1">
              <a:rPr lang="pl-PL" smtClean="0"/>
              <a:t>2015-04-13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376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3D7D-239C-41A2-9DB8-47F0ED7F29A6}" type="datetime1">
              <a:rPr lang="pl-PL" smtClean="0"/>
              <a:t>2015-04-13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090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98F1-8121-4244-A48C-223AF3142506}" type="datetime1">
              <a:rPr lang="pl-PL" smtClean="0"/>
              <a:t>2015-04-13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34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1A93-3D9E-4B5E-A571-A1FCD2B90DA4}" type="datetime1">
              <a:rPr lang="pl-PL" smtClean="0"/>
              <a:t>2015-04-13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170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0895-9C99-48E2-B60F-79397949760A}" type="datetime1">
              <a:rPr lang="pl-PL" smtClean="0"/>
              <a:t>2015-04-13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15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5AF6D-1F26-467F-A0E2-8D3CB5651B7C}" type="datetime1">
              <a:rPr lang="pl-PL" smtClean="0"/>
              <a:t>2015-04-13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77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2195-8108-4349-AC2A-A1D0C5212A40}" type="datetime1">
              <a:rPr lang="pl-PL" smtClean="0"/>
              <a:t>2015-04-13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EGI CF 2014, Helsinki, May 19th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B8C22-34B2-48CE-A2E6-AEE4AD174E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992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-grant.egi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-grant.egi.e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E-GRANT development </a:t>
            </a:r>
            <a:r>
              <a:rPr lang="pl-PL" dirty="0" err="1" smtClean="0"/>
              <a:t>plans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Tomasz </a:t>
            </a:r>
            <a:r>
              <a:rPr lang="pl-PL" sz="2000" smtClean="0"/>
              <a:t>Szepieniec &lt;T.Szepieniec@cyfronet.pl&gt;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B8C22-34B2-48CE-A2E6-AEE4AD174EE0}" type="slidenum">
              <a:rPr lang="pl-PL" smtClean="0"/>
              <a:t>1</a:t>
            </a:fld>
            <a:endParaRPr lang="pl-PL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08" y="6093296"/>
            <a:ext cx="16963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66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e-G</a:t>
            </a:r>
            <a:r>
              <a:rPr lang="pl-PL" sz="4000" b="1" dirty="0">
                <a:solidFill>
                  <a:schemeClr val="accent5">
                    <a:lumMod val="75000"/>
                  </a:schemeClr>
                </a:solidFill>
              </a:rPr>
              <a:t>RANT: </a:t>
            </a:r>
            <a:r>
              <a:rPr lang="pl-PL" sz="4000" b="1" dirty="0" smtClean="0">
                <a:solidFill>
                  <a:schemeClr val="accent5">
                    <a:lumMod val="75000"/>
                  </a:schemeClr>
                </a:solidFill>
              </a:rPr>
              <a:t>EGI-</a:t>
            </a:r>
            <a:r>
              <a:rPr lang="pl-PL" sz="4000" b="1" dirty="0" err="1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pl-PL" sz="4000" b="1" dirty="0" err="1" smtClean="0">
                <a:solidFill>
                  <a:schemeClr val="accent5">
                    <a:lumMod val="75000"/>
                  </a:schemeClr>
                </a:solidFill>
              </a:rPr>
              <a:t>ngage</a:t>
            </a:r>
            <a:r>
              <a:rPr lang="pl-PL" sz="4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4000" b="1" dirty="0" err="1" smtClean="0">
                <a:solidFill>
                  <a:schemeClr val="accent5">
                    <a:lumMod val="75000"/>
                  </a:schemeClr>
                </a:solidFill>
              </a:rPr>
              <a:t>developments</a:t>
            </a:r>
            <a:r>
              <a:rPr lang="pl-PL" sz="4000" b="1" dirty="0" smtClean="0">
                <a:solidFill>
                  <a:schemeClr val="accent5">
                    <a:lumMod val="75000"/>
                  </a:schemeClr>
                </a:solidFill>
              </a:rPr>
              <a:t> 1/2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 smtClean="0"/>
              <a:t>Integration of </a:t>
            </a:r>
            <a:r>
              <a:rPr lang="pl-PL" b="1" dirty="0" err="1"/>
              <a:t>full</a:t>
            </a:r>
            <a:r>
              <a:rPr lang="pl-PL" b="1" dirty="0"/>
              <a:t> </a:t>
            </a:r>
            <a:r>
              <a:rPr lang="pl-PL" b="1" dirty="0" err="1" smtClean="0"/>
              <a:t>contract</a:t>
            </a:r>
            <a:r>
              <a:rPr lang="pl-PL" b="1" dirty="0" smtClean="0"/>
              <a:t>/SLA </a:t>
            </a:r>
            <a:r>
              <a:rPr lang="pl-PL" b="1" dirty="0" err="1" smtClean="0"/>
              <a:t>lifecycle</a:t>
            </a:r>
            <a:endParaRPr lang="pl-PL" b="1" dirty="0"/>
          </a:p>
          <a:p>
            <a:pPr lvl="1"/>
            <a:r>
              <a:rPr lang="pl-PL" dirty="0" err="1"/>
              <a:t>Request</a:t>
            </a:r>
            <a:r>
              <a:rPr lang="pl-PL" dirty="0"/>
              <a:t> </a:t>
            </a:r>
            <a:r>
              <a:rPr lang="pl-PL" dirty="0" smtClean="0"/>
              <a:t>-&gt; </a:t>
            </a:r>
            <a:r>
              <a:rPr lang="pl-PL" dirty="0" err="1" smtClean="0"/>
              <a:t>Negotiations</a:t>
            </a:r>
            <a:r>
              <a:rPr lang="pl-PL" dirty="0" smtClean="0"/>
              <a:t> </a:t>
            </a:r>
            <a:r>
              <a:rPr lang="pl-PL" dirty="0"/>
              <a:t>-&gt; </a:t>
            </a:r>
            <a:r>
              <a:rPr lang="pl-PL" dirty="0" err="1" smtClean="0"/>
              <a:t>Acceptance</a:t>
            </a:r>
            <a:r>
              <a:rPr lang="pl-PL" dirty="0" smtClean="0"/>
              <a:t> </a:t>
            </a:r>
          </a:p>
          <a:p>
            <a:pPr lvl="1"/>
            <a:r>
              <a:rPr lang="pl-PL" dirty="0" err="1" smtClean="0">
                <a:sym typeface="Wingdings" panose="05000000000000000000" pitchFamily="2" charset="2"/>
              </a:rPr>
              <a:t>Proper</a:t>
            </a:r>
            <a:r>
              <a:rPr lang="pl-PL" dirty="0" smtClean="0">
                <a:sym typeface="Wingdings" panose="05000000000000000000" pitchFamily="2" charset="2"/>
              </a:rPr>
              <a:t> SLA (</a:t>
            </a:r>
            <a:r>
              <a:rPr lang="pl-PL" dirty="0" err="1" smtClean="0">
                <a:sym typeface="Wingdings" panose="05000000000000000000" pitchFamily="2" charset="2"/>
              </a:rPr>
              <a:t>document</a:t>
            </a:r>
            <a:r>
              <a:rPr lang="pl-PL" dirty="0" smtClean="0">
                <a:sym typeface="Wingdings" panose="05000000000000000000" pitchFamily="2" charset="2"/>
              </a:rPr>
              <a:t>) </a:t>
            </a:r>
            <a:r>
              <a:rPr lang="pl-PL" dirty="0" err="1" smtClean="0">
                <a:sym typeface="Wingdings" panose="05000000000000000000" pitchFamily="2" charset="2"/>
              </a:rPr>
              <a:t>created</a:t>
            </a:r>
            <a:r>
              <a:rPr lang="pl-PL" dirty="0" smtClean="0">
                <a:sym typeface="Wingdings" panose="05000000000000000000" pitchFamily="2" charset="2"/>
              </a:rPr>
              <a:t> </a:t>
            </a:r>
            <a:r>
              <a:rPr lang="pl-PL" dirty="0" err="1" smtClean="0">
                <a:sym typeface="Wingdings" panose="05000000000000000000" pitchFamily="2" charset="2"/>
              </a:rPr>
              <a:t>based</a:t>
            </a:r>
            <a:r>
              <a:rPr lang="pl-PL" dirty="0" smtClean="0">
                <a:sym typeface="Wingdings" panose="05000000000000000000" pitchFamily="2" charset="2"/>
              </a:rPr>
              <a:t> on </a:t>
            </a:r>
            <a:r>
              <a:rPr lang="pl-PL" dirty="0" err="1" smtClean="0">
                <a:sym typeface="Wingdings" panose="05000000000000000000" pitchFamily="2" charset="2"/>
              </a:rPr>
              <a:t>template</a:t>
            </a:r>
            <a:r>
              <a:rPr lang="pl-PL" dirty="0" smtClean="0">
                <a:sym typeface="Wingdings" panose="05000000000000000000" pitchFamily="2" charset="2"/>
              </a:rPr>
              <a:t> and </a:t>
            </a:r>
            <a:r>
              <a:rPr lang="pl-PL" dirty="0" err="1" smtClean="0">
                <a:sym typeface="Wingdings" panose="05000000000000000000" pitchFamily="2" charset="2"/>
              </a:rPr>
              <a:t>negotiated</a:t>
            </a:r>
            <a:r>
              <a:rPr lang="pl-PL" dirty="0" smtClean="0">
                <a:sym typeface="Wingdings" panose="05000000000000000000" pitchFamily="2" charset="2"/>
              </a:rPr>
              <a:t> </a:t>
            </a:r>
            <a:r>
              <a:rPr lang="pl-PL" dirty="0" err="1" smtClean="0">
                <a:sym typeface="Wingdings" panose="05000000000000000000" pitchFamily="2" charset="2"/>
              </a:rPr>
              <a:t>metrics</a:t>
            </a: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pl-PL" b="1" dirty="0" smtClean="0">
                <a:sym typeface="Wingdings" panose="05000000000000000000" pitchFamily="2" charset="2"/>
              </a:rPr>
              <a:t>(1st step, in </a:t>
            </a:r>
            <a:r>
              <a:rPr lang="pl-PL" b="1" dirty="0" err="1" smtClean="0">
                <a:sym typeface="Wingdings" panose="05000000000000000000" pitchFamily="2" charset="2"/>
              </a:rPr>
              <a:t>progress</a:t>
            </a:r>
            <a:r>
              <a:rPr lang="pl-PL" b="1" dirty="0" smtClean="0">
                <a:sym typeface="Wingdings" panose="05000000000000000000" pitchFamily="2" charset="2"/>
              </a:rPr>
              <a:t>)</a:t>
            </a:r>
            <a:endParaRPr lang="pl-PL" b="1" dirty="0">
              <a:sym typeface="Wingdings" panose="05000000000000000000" pitchFamily="2" charset="2"/>
            </a:endParaRPr>
          </a:p>
          <a:p>
            <a:pPr lvl="1"/>
            <a:r>
              <a:rPr lang="pl-PL" dirty="0"/>
              <a:t>T</a:t>
            </a:r>
            <a:r>
              <a:rPr lang="en-US" dirty="0"/>
              <a:t>racing of site-configuration</a:t>
            </a:r>
            <a:r>
              <a:rPr lang="pl-PL" dirty="0"/>
              <a:t> (</a:t>
            </a:r>
            <a:r>
              <a:rPr lang="pl-PL" dirty="0" err="1"/>
              <a:t>e.g</a:t>
            </a:r>
            <a:r>
              <a:rPr lang="pl-PL" dirty="0"/>
              <a:t>. </a:t>
            </a:r>
            <a:r>
              <a:rPr lang="pl-PL" dirty="0" err="1"/>
              <a:t>using</a:t>
            </a:r>
            <a:r>
              <a:rPr lang="pl-PL" dirty="0"/>
              <a:t> BDII to </a:t>
            </a:r>
            <a:r>
              <a:rPr lang="pl-PL" dirty="0" err="1"/>
              <a:t>check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site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supporting</a:t>
            </a:r>
            <a:r>
              <a:rPr lang="pl-PL" dirty="0"/>
              <a:t> </a:t>
            </a:r>
            <a:r>
              <a:rPr lang="pl-PL" dirty="0" err="1"/>
              <a:t>particular</a:t>
            </a:r>
            <a:r>
              <a:rPr lang="pl-PL" dirty="0"/>
              <a:t> </a:t>
            </a:r>
            <a:r>
              <a:rPr lang="pl-PL" dirty="0" err="1"/>
              <a:t>VOs</a:t>
            </a:r>
            <a:r>
              <a:rPr lang="pl-PL" dirty="0"/>
              <a:t>)</a:t>
            </a:r>
            <a:endParaRPr lang="pl-PL" dirty="0">
              <a:sym typeface="Wingdings" panose="05000000000000000000" pitchFamily="2" charset="2"/>
            </a:endParaRPr>
          </a:p>
          <a:p>
            <a:pPr lvl="1"/>
            <a:r>
              <a:rPr lang="pl-PL" dirty="0">
                <a:sym typeface="Wingdings" panose="05000000000000000000" pitchFamily="2" charset="2"/>
              </a:rPr>
              <a:t>Monitoring of </a:t>
            </a:r>
            <a:r>
              <a:rPr lang="pl-PL" dirty="0" err="1">
                <a:sym typeface="Wingdings" panose="05000000000000000000" pitchFamily="2" charset="2"/>
              </a:rPr>
              <a:t>resources</a:t>
            </a: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pl-PL" dirty="0" err="1">
                <a:sym typeface="Wingdings" panose="05000000000000000000" pitchFamily="2" charset="2"/>
              </a:rPr>
              <a:t>deliverery</a:t>
            </a:r>
            <a:r>
              <a:rPr lang="pl-PL" dirty="0">
                <a:sym typeface="Wingdings" panose="05000000000000000000" pitchFamily="2" charset="2"/>
              </a:rPr>
              <a:t> and </a:t>
            </a:r>
            <a:r>
              <a:rPr lang="pl-PL" dirty="0" err="1">
                <a:sym typeface="Wingdings" panose="05000000000000000000" pitchFamily="2" charset="2"/>
              </a:rPr>
              <a:t>QoS</a:t>
            </a:r>
            <a:r>
              <a:rPr lang="pl-PL" dirty="0"/>
              <a:t>  </a:t>
            </a:r>
            <a:r>
              <a:rPr lang="pl-PL" dirty="0" err="1" smtClean="0"/>
              <a:t>according</a:t>
            </a:r>
            <a:r>
              <a:rPr lang="pl-PL" dirty="0" smtClean="0"/>
              <a:t> </a:t>
            </a:r>
            <a:r>
              <a:rPr lang="pl-PL" dirty="0"/>
              <a:t>to </a:t>
            </a:r>
            <a:r>
              <a:rPr lang="pl-PL" dirty="0" err="1" smtClean="0"/>
              <a:t>an</a:t>
            </a:r>
            <a:r>
              <a:rPr lang="pl-PL" dirty="0" smtClean="0"/>
              <a:t> SLA</a:t>
            </a:r>
            <a:endParaRPr lang="pl-PL" dirty="0"/>
          </a:p>
          <a:p>
            <a:pPr lvl="2"/>
            <a:r>
              <a:rPr lang="pl-PL" dirty="0"/>
              <a:t>Integration with </a:t>
            </a:r>
            <a:r>
              <a:rPr lang="pl-PL" dirty="0" err="1"/>
              <a:t>accounting</a:t>
            </a:r>
            <a:r>
              <a:rPr lang="pl-PL" dirty="0"/>
              <a:t> </a:t>
            </a:r>
            <a:r>
              <a:rPr lang="pl-PL" dirty="0" err="1"/>
              <a:t>viewes</a:t>
            </a:r>
            <a:r>
              <a:rPr lang="pl-PL" dirty="0"/>
              <a:t> (SLA-</a:t>
            </a:r>
            <a:r>
              <a:rPr lang="pl-PL" dirty="0" err="1"/>
              <a:t>specific</a:t>
            </a:r>
            <a:r>
              <a:rPr lang="pl-PL" dirty="0"/>
              <a:t> </a:t>
            </a:r>
            <a:r>
              <a:rPr lang="pl-PL" dirty="0" err="1"/>
              <a:t>views</a:t>
            </a:r>
            <a:r>
              <a:rPr lang="pl-PL" dirty="0"/>
              <a:t>)</a:t>
            </a:r>
          </a:p>
          <a:p>
            <a:pPr lvl="2"/>
            <a:r>
              <a:rPr lang="pl-PL" dirty="0" err="1"/>
              <a:t>Availability</a:t>
            </a:r>
            <a:r>
              <a:rPr lang="pl-PL" dirty="0"/>
              <a:t> </a:t>
            </a:r>
            <a:r>
              <a:rPr lang="pl-PL" dirty="0" err="1" smtClean="0"/>
              <a:t>information</a:t>
            </a:r>
            <a:r>
              <a:rPr lang="pl-PL" dirty="0" smtClean="0"/>
              <a:t> </a:t>
            </a:r>
            <a:r>
              <a:rPr lang="pl-PL" dirty="0" err="1"/>
              <a:t>integration</a:t>
            </a:r>
            <a:r>
              <a:rPr lang="pl-PL" dirty="0"/>
              <a:t> of </a:t>
            </a:r>
            <a:r>
              <a:rPr lang="pl-PL" dirty="0" err="1"/>
              <a:t>specific</a:t>
            </a:r>
            <a:r>
              <a:rPr lang="pl-PL" dirty="0"/>
              <a:t> </a:t>
            </a:r>
            <a:r>
              <a:rPr lang="pl-PL" dirty="0" smtClean="0"/>
              <a:t>services</a:t>
            </a:r>
            <a:endParaRPr lang="pl-PL" i="1" dirty="0"/>
          </a:p>
          <a:p>
            <a:r>
              <a:rPr lang="pl-PL" b="1" i="1" dirty="0"/>
              <a:t>Market-place </a:t>
            </a:r>
            <a:r>
              <a:rPr lang="pl-PL" b="1" i="1" dirty="0" err="1"/>
              <a:t>integration</a:t>
            </a:r>
            <a:endParaRPr lang="pl-PL" dirty="0"/>
          </a:p>
          <a:p>
            <a:pPr lvl="1"/>
            <a:r>
              <a:rPr lang="pl-PL" dirty="0" err="1" smtClean="0"/>
              <a:t>Mission</a:t>
            </a:r>
            <a:r>
              <a:rPr lang="pl-PL" dirty="0" smtClean="0"/>
              <a:t>: </a:t>
            </a:r>
            <a:r>
              <a:rPr lang="pl-PL" dirty="0" err="1" smtClean="0"/>
              <a:t>support</a:t>
            </a:r>
            <a:r>
              <a:rPr lang="pl-PL" dirty="0" smtClean="0"/>
              <a:t> of </a:t>
            </a:r>
            <a:r>
              <a:rPr lang="pl-PL" dirty="0" err="1" smtClean="0"/>
              <a:t>allocation</a:t>
            </a:r>
            <a:r>
              <a:rPr lang="pl-PL" dirty="0" smtClean="0"/>
              <a:t> of </a:t>
            </a:r>
            <a:r>
              <a:rPr lang="pl-PL" dirty="0" err="1" smtClean="0"/>
              <a:t>computing</a:t>
            </a:r>
            <a:r>
              <a:rPr lang="pl-PL" dirty="0" smtClean="0"/>
              <a:t>, </a:t>
            </a:r>
            <a:r>
              <a:rPr lang="pl-PL" dirty="0" err="1" smtClean="0"/>
              <a:t>storage</a:t>
            </a:r>
            <a:r>
              <a:rPr lang="pl-PL" dirty="0" smtClean="0"/>
              <a:t>, </a:t>
            </a:r>
            <a:r>
              <a:rPr lang="pl-PL" dirty="0" err="1" smtClean="0"/>
              <a:t>VMs</a:t>
            </a:r>
            <a:r>
              <a:rPr lang="pl-PL" dirty="0" smtClean="0"/>
              <a:t> </a:t>
            </a:r>
          </a:p>
          <a:p>
            <a:pPr lvl="1"/>
            <a:r>
              <a:rPr lang="pl-PL" dirty="0" err="1" smtClean="0"/>
              <a:t>Self-allocation</a:t>
            </a:r>
            <a:r>
              <a:rPr lang="pl-PL" dirty="0"/>
              <a:t>: </a:t>
            </a:r>
            <a:r>
              <a:rPr lang="pl-PL" dirty="0" err="1"/>
              <a:t>supported</a:t>
            </a:r>
            <a:r>
              <a:rPr lang="pl-PL" dirty="0"/>
              <a:t> </a:t>
            </a:r>
            <a:r>
              <a:rPr lang="pl-PL" dirty="0" err="1"/>
              <a:t>matching</a:t>
            </a:r>
            <a:r>
              <a:rPr lang="pl-PL" dirty="0"/>
              <a:t> </a:t>
            </a:r>
            <a:r>
              <a:rPr lang="pl-PL" dirty="0" err="1"/>
              <a:t>pools</a:t>
            </a:r>
            <a:r>
              <a:rPr lang="pl-PL" dirty="0"/>
              <a:t> </a:t>
            </a:r>
            <a:r>
              <a:rPr lang="pl-PL" dirty="0" err="1"/>
              <a:t>enabled</a:t>
            </a:r>
            <a:r>
              <a:rPr lang="pl-PL" dirty="0"/>
              <a:t> for </a:t>
            </a:r>
            <a:r>
              <a:rPr lang="pl-PL" dirty="0" err="1"/>
              <a:t>customers</a:t>
            </a:r>
            <a:r>
              <a:rPr lang="pl-PL" dirty="0"/>
              <a:t> (</a:t>
            </a:r>
            <a:r>
              <a:rPr lang="pl-PL" dirty="0" err="1"/>
              <a:t>existing</a:t>
            </a:r>
            <a:r>
              <a:rPr lang="pl-PL" dirty="0"/>
              <a:t> broker </a:t>
            </a:r>
            <a:r>
              <a:rPr lang="pl-PL" dirty="0" err="1"/>
              <a:t>functionality</a:t>
            </a:r>
            <a:r>
              <a:rPr lang="pl-PL" dirty="0"/>
              <a:t>)  </a:t>
            </a:r>
          </a:p>
          <a:p>
            <a:pPr lvl="1"/>
            <a:r>
              <a:rPr lang="pl-PL" dirty="0" err="1"/>
              <a:t>Support</a:t>
            </a:r>
            <a:r>
              <a:rPr lang="pl-PL" dirty="0"/>
              <a:t> for </a:t>
            </a:r>
            <a:r>
              <a:rPr lang="pl-PL" dirty="0" err="1"/>
              <a:t>special</a:t>
            </a:r>
            <a:r>
              <a:rPr lang="pl-PL" dirty="0"/>
              <a:t> </a:t>
            </a:r>
            <a:r>
              <a:rPr lang="pl-PL" dirty="0" err="1"/>
              <a:t>types</a:t>
            </a:r>
            <a:r>
              <a:rPr lang="pl-PL" dirty="0"/>
              <a:t> of </a:t>
            </a:r>
            <a:r>
              <a:rPr lang="pl-PL" dirty="0" err="1"/>
              <a:t>allocation</a:t>
            </a:r>
            <a:r>
              <a:rPr lang="pl-PL" dirty="0"/>
              <a:t> for „</a:t>
            </a:r>
            <a:r>
              <a:rPr lang="pl-PL" dirty="0" err="1"/>
              <a:t>special</a:t>
            </a:r>
            <a:r>
              <a:rPr lang="pl-PL" dirty="0"/>
              <a:t> </a:t>
            </a:r>
            <a:r>
              <a:rPr lang="pl-PL" dirty="0" err="1"/>
              <a:t>offers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actions</a:t>
            </a:r>
            <a:r>
              <a:rPr lang="pl-PL" dirty="0"/>
              <a:t>” </a:t>
            </a:r>
            <a:r>
              <a:rPr lang="pl-PL" dirty="0" err="1"/>
              <a:t>like</a:t>
            </a:r>
            <a:r>
              <a:rPr lang="pl-PL" dirty="0"/>
              <a:t> </a:t>
            </a:r>
            <a:r>
              <a:rPr lang="pl-PL" dirty="0" smtClean="0"/>
              <a:t>LTOS (</a:t>
            </a:r>
            <a:r>
              <a:rPr lang="pl-PL" dirty="0" err="1" smtClean="0"/>
              <a:t>seed-resources</a:t>
            </a:r>
            <a:r>
              <a:rPr lang="pl-PL" smtClean="0"/>
              <a:t>), </a:t>
            </a:r>
            <a:r>
              <a:rPr lang="pl-PL" dirty="0" err="1"/>
              <a:t>demostrators</a:t>
            </a:r>
            <a:r>
              <a:rPr lang="pl-PL" dirty="0"/>
              <a:t>, </a:t>
            </a:r>
            <a:r>
              <a:rPr lang="pl-PL" dirty="0" err="1"/>
              <a:t>call</a:t>
            </a:r>
            <a:r>
              <a:rPr lang="pl-PL" dirty="0"/>
              <a:t>-for-</a:t>
            </a:r>
            <a:r>
              <a:rPr lang="pl-PL" dirty="0" err="1"/>
              <a:t>applications</a:t>
            </a:r>
            <a:r>
              <a:rPr lang="pl-PL" dirty="0"/>
              <a:t>, </a:t>
            </a:r>
            <a:r>
              <a:rPr lang="pl-PL" dirty="0" err="1"/>
              <a:t>hacathons</a:t>
            </a:r>
            <a:r>
              <a:rPr lang="pl-PL" dirty="0"/>
              <a:t> </a:t>
            </a:r>
            <a:endParaRPr lang="pl-PL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7164288" y="6165304"/>
            <a:ext cx="1675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e-G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RANT.egi.eu</a:t>
            </a:r>
            <a:endParaRPr lang="pl-PL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92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e-G</a:t>
            </a:r>
            <a:r>
              <a:rPr lang="pl-PL" sz="3600" b="1" dirty="0">
                <a:solidFill>
                  <a:schemeClr val="accent5">
                    <a:lumMod val="75000"/>
                  </a:schemeClr>
                </a:solidFill>
              </a:rPr>
              <a:t>RANT: </a:t>
            </a:r>
            <a:r>
              <a:rPr lang="pl-PL" sz="3600" b="1" dirty="0" smtClean="0">
                <a:solidFill>
                  <a:schemeClr val="accent5">
                    <a:lumMod val="75000"/>
                  </a:schemeClr>
                </a:solidFill>
              </a:rPr>
              <a:t>EGI-</a:t>
            </a:r>
            <a:r>
              <a:rPr lang="pl-PL" sz="3600" b="1" dirty="0" err="1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pl-PL" sz="3600" b="1" dirty="0" err="1" smtClean="0">
                <a:solidFill>
                  <a:schemeClr val="accent5">
                    <a:lumMod val="75000"/>
                  </a:schemeClr>
                </a:solidFill>
              </a:rPr>
              <a:t>ngage</a:t>
            </a:r>
            <a:r>
              <a:rPr lang="pl-PL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3600" b="1" dirty="0" err="1" smtClean="0">
                <a:solidFill>
                  <a:schemeClr val="accent5">
                    <a:lumMod val="75000"/>
                  </a:schemeClr>
                </a:solidFill>
              </a:rPr>
              <a:t>developments</a:t>
            </a:r>
            <a:r>
              <a:rPr lang="pl-PL" sz="3600" b="1" dirty="0" smtClean="0">
                <a:solidFill>
                  <a:schemeClr val="accent5">
                    <a:lumMod val="75000"/>
                  </a:schemeClr>
                </a:solidFill>
              </a:rPr>
              <a:t> 2/2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Integration of </a:t>
            </a:r>
            <a:r>
              <a:rPr lang="pl-PL" sz="2800" b="1" dirty="0" err="1" smtClean="0"/>
              <a:t>pay</a:t>
            </a:r>
            <a:r>
              <a:rPr lang="pl-PL" sz="2800" b="1" dirty="0" smtClean="0"/>
              <a:t>-per-</a:t>
            </a:r>
            <a:r>
              <a:rPr lang="pl-PL" sz="2800" b="1" dirty="0" err="1" smtClean="0"/>
              <a:t>use</a:t>
            </a:r>
            <a:r>
              <a:rPr lang="pl-PL" sz="2800" b="1" dirty="0" smtClean="0"/>
              <a:t> proces</a:t>
            </a:r>
          </a:p>
          <a:p>
            <a:pPr lvl="1"/>
            <a:r>
              <a:rPr lang="pl-PL" sz="2400" dirty="0" err="1" smtClean="0"/>
              <a:t>Improving</a:t>
            </a:r>
            <a:r>
              <a:rPr lang="pl-PL" sz="2400" dirty="0" smtClean="0"/>
              <a:t> the </a:t>
            </a:r>
            <a:r>
              <a:rPr lang="pl-PL" sz="2400" dirty="0" err="1" smtClean="0"/>
              <a:t>prototype</a:t>
            </a:r>
            <a:r>
              <a:rPr lang="pl-PL" sz="2400" dirty="0" smtClean="0"/>
              <a:t> we </a:t>
            </a:r>
            <a:r>
              <a:rPr lang="pl-PL" sz="2400" dirty="0" err="1" smtClean="0"/>
              <a:t>build</a:t>
            </a:r>
            <a:endParaRPr lang="pl-PL" sz="2400" dirty="0" smtClean="0"/>
          </a:p>
          <a:p>
            <a:pPr lvl="1"/>
            <a:r>
              <a:rPr lang="pl-PL" sz="2400" dirty="0" err="1" smtClean="0"/>
              <a:t>Enable</a:t>
            </a:r>
            <a:r>
              <a:rPr lang="pl-PL" sz="2400" dirty="0" smtClean="0"/>
              <a:t> </a:t>
            </a:r>
            <a:r>
              <a:rPr lang="pl-PL" sz="2400" dirty="0" err="1" smtClean="0"/>
              <a:t>negotiations</a:t>
            </a:r>
            <a:r>
              <a:rPr lang="pl-PL" sz="2400" dirty="0" smtClean="0"/>
              <a:t>; </a:t>
            </a:r>
            <a:r>
              <a:rPr lang="pl-PL" sz="2400" dirty="0" err="1" smtClean="0"/>
              <a:t>e.g</a:t>
            </a:r>
            <a:r>
              <a:rPr lang="pl-PL" sz="2400" dirty="0" smtClean="0"/>
              <a:t>. on </a:t>
            </a:r>
            <a:r>
              <a:rPr lang="pl-PL" sz="2400" dirty="0" err="1" smtClean="0"/>
              <a:t>prices</a:t>
            </a:r>
            <a:r>
              <a:rPr lang="pl-PL" sz="2400" dirty="0" smtClean="0"/>
              <a:t> </a:t>
            </a:r>
          </a:p>
          <a:p>
            <a:pPr lvl="1"/>
            <a:r>
              <a:rPr lang="pl-PL" sz="2400" dirty="0" smtClean="0"/>
              <a:t>Billing </a:t>
            </a:r>
            <a:r>
              <a:rPr lang="pl-PL" sz="2400" dirty="0" err="1" smtClean="0"/>
              <a:t>according</a:t>
            </a:r>
            <a:r>
              <a:rPr lang="pl-PL" sz="2400" dirty="0" smtClean="0"/>
              <a:t> </a:t>
            </a:r>
            <a:r>
              <a:rPr lang="pl-PL" sz="2400" dirty="0" err="1" smtClean="0"/>
              <a:t>contract</a:t>
            </a:r>
            <a:r>
              <a:rPr lang="pl-PL" sz="2400" dirty="0" smtClean="0"/>
              <a:t>/SLA (</a:t>
            </a:r>
            <a:r>
              <a:rPr lang="pl-PL" sz="2400" dirty="0" err="1" smtClean="0"/>
              <a:t>integration</a:t>
            </a:r>
            <a:r>
              <a:rPr lang="pl-PL" sz="2400" dirty="0" smtClean="0"/>
              <a:t> with </a:t>
            </a:r>
            <a:r>
              <a:rPr lang="pl-PL" sz="2400" dirty="0" err="1" smtClean="0"/>
              <a:t>accouting</a:t>
            </a:r>
            <a:r>
              <a:rPr lang="pl-PL" sz="2400" dirty="0" smtClean="0"/>
              <a:t> </a:t>
            </a:r>
            <a:r>
              <a:rPr lang="pl-PL" sz="2400" dirty="0" err="1" smtClean="0"/>
              <a:t>needed</a:t>
            </a:r>
            <a:r>
              <a:rPr lang="pl-PL" sz="2400" dirty="0" smtClean="0"/>
              <a:t>)</a:t>
            </a:r>
          </a:p>
          <a:p>
            <a:pPr lvl="1"/>
            <a:r>
              <a:rPr lang="pl-PL" sz="2400" dirty="0" smtClean="0"/>
              <a:t>Reporting</a:t>
            </a:r>
          </a:p>
          <a:p>
            <a:pPr marL="457200" lvl="1" indent="0">
              <a:buNone/>
            </a:pPr>
            <a:endParaRPr lang="pl-PL" sz="2400" dirty="0" smtClean="0"/>
          </a:p>
          <a:p>
            <a:r>
              <a:rPr lang="pl-PL" sz="2800" b="1" dirty="0" err="1" smtClean="0"/>
              <a:t>Support</a:t>
            </a:r>
            <a:r>
              <a:rPr lang="pl-PL" sz="2800" b="1" dirty="0" smtClean="0"/>
              <a:t> </a:t>
            </a:r>
            <a:r>
              <a:rPr lang="pl-PL" sz="2800" b="1" dirty="0" err="1" smtClean="0"/>
              <a:t>integration</a:t>
            </a:r>
            <a:r>
              <a:rPr lang="pl-PL" sz="2800" b="1" dirty="0" smtClean="0"/>
              <a:t> with </a:t>
            </a:r>
            <a:r>
              <a:rPr lang="pl-PL" sz="2800" b="1" dirty="0" err="1" smtClean="0"/>
              <a:t>other</a:t>
            </a:r>
            <a:r>
              <a:rPr lang="pl-PL" sz="2800" b="1" dirty="0" smtClean="0"/>
              <a:t> e-</a:t>
            </a:r>
            <a:r>
              <a:rPr lang="pl-PL" sz="2800" b="1" dirty="0" err="1" smtClean="0"/>
              <a:t>Infrastructures</a:t>
            </a:r>
            <a:endParaRPr lang="pl-PL" sz="2800" b="1" dirty="0" smtClean="0"/>
          </a:p>
          <a:p>
            <a:pPr lvl="1"/>
            <a:r>
              <a:rPr lang="pl-PL" sz="2400" dirty="0" err="1" smtClean="0"/>
              <a:t>Common</a:t>
            </a:r>
            <a:r>
              <a:rPr lang="pl-PL" sz="2400" dirty="0" smtClean="0"/>
              <a:t>, </a:t>
            </a:r>
            <a:r>
              <a:rPr lang="pl-PL" sz="2400" dirty="0" err="1" smtClean="0"/>
              <a:t>joined</a:t>
            </a:r>
            <a:r>
              <a:rPr lang="pl-PL" sz="2400" dirty="0" smtClean="0"/>
              <a:t> </a:t>
            </a:r>
            <a:r>
              <a:rPr lang="pl-PL" sz="2400" dirty="0" err="1" smtClean="0"/>
              <a:t>requests</a:t>
            </a:r>
            <a:r>
              <a:rPr lang="pl-PL" sz="2400" dirty="0" smtClean="0"/>
              <a:t> 	</a:t>
            </a:r>
          </a:p>
          <a:p>
            <a:pPr marL="0" indent="0">
              <a:buNone/>
            </a:pPr>
            <a:endParaRPr lang="pl-PL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7164288" y="6165304"/>
            <a:ext cx="1675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e-G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RANT.egi.eu</a:t>
            </a:r>
            <a:endParaRPr lang="pl-PL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6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6802</TotalTime>
  <Words>180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Motyw pakietu Office</vt:lpstr>
      <vt:lpstr>E-GRANT development plans</vt:lpstr>
      <vt:lpstr>e-GRANT: EGI-Engage developments 1/2</vt:lpstr>
      <vt:lpstr>e-GRANT: EGI-Engage developments 2/2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e-Grant - The EGI resource allocation tool Current status and development roadmap</dc:title>
  <dc:creator>Roksana Różańska</dc:creator>
  <cp:lastModifiedBy>Tomasz Szepieniec</cp:lastModifiedBy>
  <cp:revision>80</cp:revision>
  <dcterms:created xsi:type="dcterms:W3CDTF">2014-05-13T11:50:40Z</dcterms:created>
  <dcterms:modified xsi:type="dcterms:W3CDTF">2015-04-13T15:19:09Z</dcterms:modified>
</cp:coreProperties>
</file>