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88" r:id="rId3"/>
    <p:sldMasterId id="2147483704" r:id="rId4"/>
    <p:sldMasterId id="2147483708" r:id="rId5"/>
    <p:sldMasterId id="2147483712" r:id="rId6"/>
  </p:sldMasterIdLst>
  <p:notesMasterIdLst>
    <p:notesMasterId r:id="rId19"/>
  </p:notesMasterIdLst>
  <p:sldIdLst>
    <p:sldId id="325" r:id="rId7"/>
    <p:sldId id="339" r:id="rId8"/>
    <p:sldId id="338" r:id="rId9"/>
    <p:sldId id="326" r:id="rId10"/>
    <p:sldId id="335" r:id="rId11"/>
    <p:sldId id="336" r:id="rId12"/>
    <p:sldId id="337" r:id="rId13"/>
    <p:sldId id="331" r:id="rId14"/>
    <p:sldId id="332" r:id="rId15"/>
    <p:sldId id="334" r:id="rId16"/>
    <p:sldId id="328" r:id="rId17"/>
    <p:sldId id="330" r:id="rId18"/>
  </p:sldIdLst>
  <p:sldSz cx="13004800" cy="9753600"/>
  <p:notesSz cx="6858000" cy="9144000"/>
  <p:defaultTextStyle>
    <a:lvl1pPr algn="ctr" defTabSz="583991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1pPr>
    <a:lvl2pPr indent="228518" algn="ctr" defTabSz="583991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2pPr>
    <a:lvl3pPr indent="457034" algn="ctr" defTabSz="583991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3pPr>
    <a:lvl4pPr indent="685554" algn="ctr" defTabSz="583991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4pPr>
    <a:lvl5pPr indent="914072" algn="ctr" defTabSz="583991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5pPr>
    <a:lvl6pPr indent="1142591" algn="ctr" defTabSz="583991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6pPr>
    <a:lvl7pPr indent="1371107" algn="ctr" defTabSz="583991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7pPr>
    <a:lvl8pPr indent="1599628" algn="ctr" defTabSz="583991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8pPr>
    <a:lvl9pPr indent="1828144" algn="ctr" defTabSz="583991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D4553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3D455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06B7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3D455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06B7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50800" cap="flat">
              <a:noFill/>
              <a:miter lim="400000"/>
            </a:ln>
          </a:left>
          <a:right>
            <a:ln w="50800" cap="flat">
              <a:noFill/>
              <a:miter lim="400000"/>
            </a:ln>
          </a:right>
          <a:top>
            <a:ln w="50800" cap="flat">
              <a:noFill/>
              <a:miter lim="400000"/>
            </a:ln>
          </a:top>
          <a:bottom>
            <a:ln w="50800" cap="flat">
              <a:noFill/>
              <a:miter lim="400000"/>
            </a:ln>
          </a:bottom>
          <a:insideH>
            <a:ln w="50800" cap="flat">
              <a:noFill/>
              <a:miter lim="400000"/>
            </a:ln>
          </a:insideH>
          <a:insideV>
            <a:ln w="508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848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52871150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034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1pPr>
    <a:lvl2pPr indent="228518" defTabSz="457034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2pPr>
    <a:lvl3pPr indent="457034" defTabSz="457034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3pPr>
    <a:lvl4pPr indent="685554" defTabSz="457034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4pPr>
    <a:lvl5pPr indent="914072" defTabSz="457034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5pPr>
    <a:lvl6pPr indent="1142591" defTabSz="457034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6pPr>
    <a:lvl7pPr indent="1371107" defTabSz="457034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7pPr>
    <a:lvl8pPr indent="1599628" defTabSz="457034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8pPr>
    <a:lvl9pPr indent="1828144" defTabSz="457034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>
                <a:solidFill>
                  <a:srgbClr val="FF8000"/>
                </a:solidFill>
              </a:rPr>
              <a:t>Relationship of the Three COMMONS and collaborations within EGI-Engage</a:t>
            </a:r>
            <a:endParaRPr lang="en-GB" dirty="0">
              <a:latin typeface="Arial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737FEC-CF1A-8C49-973D-5E979FB6BCAA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jpeg"/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5.jpe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jpeg"/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jpeg"/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5.jpeg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355601" y="2044700"/>
            <a:ext cx="12293601" cy="3238500"/>
          </a:xfrm>
          <a:prstGeom prst="rect">
            <a:avLst/>
          </a:prstGeom>
        </p:spPr>
        <p:txBody>
          <a:bodyPr anchor="b"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355601" y="5270499"/>
            <a:ext cx="12293601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228518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457034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685554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914072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82045" y="2521942"/>
            <a:ext cx="9642968" cy="2090702"/>
          </a:xfrm>
        </p:spPr>
        <p:txBody>
          <a:bodyPr/>
          <a:lstStyle>
            <a:lvl1pPr algn="ctr">
              <a:defRPr sz="5700">
                <a:solidFill>
                  <a:srgbClr val="003300"/>
                </a:solidFill>
              </a:defRPr>
            </a:lvl1pPr>
          </a:lstStyle>
          <a:p>
            <a:r>
              <a:rPr lang="en-US" altLang="zh-TW"/>
              <a:t>Test Title Grid Computing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82056" y="5285458"/>
            <a:ext cx="9640711" cy="2492587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altLang="zh-TW"/>
              <a:t>Bunny Liang</a:t>
            </a:r>
          </a:p>
          <a:p>
            <a:r>
              <a:rPr lang="en-US" altLang="zh-TW"/>
              <a:t>Academia Sinica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94B5E-04F4-41D5-92FB-86AD378D44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5669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87F11-933E-4C2D-BC79-A720C0E019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4311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7290" y="6267605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27290" y="4134003"/>
            <a:ext cx="11054080" cy="2133599"/>
          </a:xfrm>
        </p:spPr>
        <p:txBody>
          <a:bodyPr anchor="b"/>
          <a:lstStyle>
            <a:lvl1pPr marL="0" indent="0">
              <a:buNone/>
              <a:defRPr sz="2800"/>
            </a:lvl1pPr>
            <a:lvl2pPr marL="649995" indent="0">
              <a:buNone/>
              <a:defRPr sz="2600"/>
            </a:lvl2pPr>
            <a:lvl3pPr marL="1299992" indent="0">
              <a:buNone/>
              <a:defRPr sz="2300"/>
            </a:lvl3pPr>
            <a:lvl4pPr marL="1949993" indent="0">
              <a:buNone/>
              <a:defRPr sz="2000"/>
            </a:lvl4pPr>
            <a:lvl5pPr marL="2599989" indent="0">
              <a:buNone/>
              <a:defRPr sz="2000"/>
            </a:lvl5pPr>
            <a:lvl6pPr marL="3249984" indent="0">
              <a:buNone/>
              <a:defRPr sz="2000"/>
            </a:lvl6pPr>
            <a:lvl7pPr marL="3899984" indent="0">
              <a:buNone/>
              <a:defRPr sz="2000"/>
            </a:lvl7pPr>
            <a:lvl8pPr marL="4549976" indent="0">
              <a:buNone/>
              <a:defRPr sz="2000"/>
            </a:lvl8pPr>
            <a:lvl9pPr marL="5199977" indent="0">
              <a:buNone/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9C829-089C-4EE2-ABB8-1305483C57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0499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50242" y="2111023"/>
            <a:ext cx="5748302" cy="624727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615291" y="2111023"/>
            <a:ext cx="5748302" cy="624727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C1496-5795-4F80-98F6-CBD9A908AD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014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9995" indent="0">
              <a:buNone/>
              <a:defRPr sz="2800" b="1"/>
            </a:lvl2pPr>
            <a:lvl3pPr marL="1299992" indent="0">
              <a:buNone/>
              <a:defRPr sz="2600" b="1"/>
            </a:lvl3pPr>
            <a:lvl4pPr marL="1949993" indent="0">
              <a:buNone/>
              <a:defRPr sz="2300" b="1"/>
            </a:lvl4pPr>
            <a:lvl5pPr marL="2599989" indent="0">
              <a:buNone/>
              <a:defRPr sz="2300" b="1"/>
            </a:lvl5pPr>
            <a:lvl6pPr marL="3249984" indent="0">
              <a:buNone/>
              <a:defRPr sz="2300" b="1"/>
            </a:lvl6pPr>
            <a:lvl7pPr marL="3899984" indent="0">
              <a:buNone/>
              <a:defRPr sz="2300" b="1"/>
            </a:lvl7pPr>
            <a:lvl8pPr marL="4549976" indent="0">
              <a:buNone/>
              <a:defRPr sz="2300" b="1"/>
            </a:lvl8pPr>
            <a:lvl9pPr marL="5199977" indent="0">
              <a:buNone/>
              <a:defRPr sz="23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9995" indent="0">
              <a:buNone/>
              <a:defRPr sz="2800" b="1"/>
            </a:lvl2pPr>
            <a:lvl3pPr marL="1299992" indent="0">
              <a:buNone/>
              <a:defRPr sz="2600" b="1"/>
            </a:lvl3pPr>
            <a:lvl4pPr marL="1949993" indent="0">
              <a:buNone/>
              <a:defRPr sz="2300" b="1"/>
            </a:lvl4pPr>
            <a:lvl5pPr marL="2599989" indent="0">
              <a:buNone/>
              <a:defRPr sz="2300" b="1"/>
            </a:lvl5pPr>
            <a:lvl6pPr marL="3249984" indent="0">
              <a:buNone/>
              <a:defRPr sz="2300" b="1"/>
            </a:lvl6pPr>
            <a:lvl7pPr marL="3899984" indent="0">
              <a:buNone/>
              <a:defRPr sz="2300" b="1"/>
            </a:lvl7pPr>
            <a:lvl8pPr marL="4549976" indent="0">
              <a:buNone/>
              <a:defRPr sz="2300" b="1"/>
            </a:lvl8pPr>
            <a:lvl9pPr marL="5199977" indent="0">
              <a:buNone/>
              <a:defRPr sz="23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A661D-0CE0-45E8-9D3A-EB6E9B9838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0978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9D1B1-A396-4CA0-B332-9AD0D75BC1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70976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A688-AE01-48E2-BDB9-9E49B0B00B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418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9" y="6908800"/>
            <a:ext cx="10464801" cy="1282699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9" y="8191501"/>
            <a:ext cx="10464801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228518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457034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685554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914072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0243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84517" y="388351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50243" y="2041036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49995" indent="0">
              <a:buNone/>
              <a:defRPr sz="1700"/>
            </a:lvl2pPr>
            <a:lvl3pPr marL="1299992" indent="0">
              <a:buNone/>
              <a:defRPr sz="1400"/>
            </a:lvl3pPr>
            <a:lvl4pPr marL="1949993" indent="0">
              <a:buNone/>
              <a:defRPr sz="1300"/>
            </a:lvl4pPr>
            <a:lvl5pPr marL="2599989" indent="0">
              <a:buNone/>
              <a:defRPr sz="1300"/>
            </a:lvl5pPr>
            <a:lvl6pPr marL="3249984" indent="0">
              <a:buNone/>
              <a:defRPr sz="1300"/>
            </a:lvl6pPr>
            <a:lvl7pPr marL="3899984" indent="0">
              <a:buNone/>
              <a:defRPr sz="1300"/>
            </a:lvl7pPr>
            <a:lvl8pPr marL="4549976" indent="0">
              <a:buNone/>
              <a:defRPr sz="1300"/>
            </a:lvl8pPr>
            <a:lvl9pPr marL="5199977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8F7BE-23A1-41B0-8C9F-F8704F1B797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2780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49995" indent="0">
              <a:buNone/>
              <a:defRPr sz="4000"/>
            </a:lvl2pPr>
            <a:lvl3pPr marL="1299992" indent="0">
              <a:buNone/>
              <a:defRPr sz="3400"/>
            </a:lvl3pPr>
            <a:lvl4pPr marL="1949993" indent="0">
              <a:buNone/>
              <a:defRPr sz="2800"/>
            </a:lvl4pPr>
            <a:lvl5pPr marL="2599989" indent="0">
              <a:buNone/>
              <a:defRPr sz="2800"/>
            </a:lvl5pPr>
            <a:lvl6pPr marL="3249984" indent="0">
              <a:buNone/>
              <a:defRPr sz="2800"/>
            </a:lvl6pPr>
            <a:lvl7pPr marL="3899984" indent="0">
              <a:buNone/>
              <a:defRPr sz="2800"/>
            </a:lvl7pPr>
            <a:lvl8pPr marL="4549976" indent="0">
              <a:buNone/>
              <a:defRPr sz="2800"/>
            </a:lvl8pPr>
            <a:lvl9pPr marL="5199977" indent="0">
              <a:buNone/>
              <a:defRPr sz="28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49995" indent="0">
              <a:buNone/>
              <a:defRPr sz="1700"/>
            </a:lvl2pPr>
            <a:lvl3pPr marL="1299992" indent="0">
              <a:buNone/>
              <a:defRPr sz="1400"/>
            </a:lvl3pPr>
            <a:lvl4pPr marL="1949993" indent="0">
              <a:buNone/>
              <a:defRPr sz="1300"/>
            </a:lvl4pPr>
            <a:lvl5pPr marL="2599989" indent="0">
              <a:buNone/>
              <a:defRPr sz="1300"/>
            </a:lvl5pPr>
            <a:lvl6pPr marL="3249984" indent="0">
              <a:buNone/>
              <a:defRPr sz="1300"/>
            </a:lvl6pPr>
            <a:lvl7pPr marL="3899984" indent="0">
              <a:buNone/>
              <a:defRPr sz="1300"/>
            </a:lvl7pPr>
            <a:lvl8pPr marL="4549976" indent="0">
              <a:buNone/>
              <a:defRPr sz="1300"/>
            </a:lvl8pPr>
            <a:lvl9pPr marL="5199977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9BCF6-B15B-4204-8E20-08CF5A2F8E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3639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84710-02D6-435E-BBBD-B783188D2C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10180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435266" y="264174"/>
            <a:ext cx="2928337" cy="80941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50252" y="264174"/>
            <a:ext cx="8568267" cy="80941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C3690-2683-4F65-B9C0-2BF2022001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70520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Shape 1083"/>
          <p:cNvSpPr>
            <a:spLocks noGrp="1"/>
          </p:cNvSpPr>
          <p:nvPr>
            <p:ph type="title"/>
          </p:nvPr>
        </p:nvSpPr>
        <p:spPr>
          <a:xfrm>
            <a:off x="1264355" y="252871"/>
            <a:ext cx="10458027" cy="2438400"/>
          </a:xfrm>
          <a:prstGeom prst="rect">
            <a:avLst/>
          </a:prstGeom>
        </p:spPr>
        <p:txBody>
          <a:bodyPr lIns="72225" tIns="72225" rIns="72225" bIns="72225">
            <a:noAutofit/>
          </a:bodyPr>
          <a:lstStyle>
            <a:lvl1pPr algn="ctr" defTabSz="577773">
              <a:defRPr sz="820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20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2011704006"/>
      </p:ext>
    </p:extLst>
  </p:cSld>
  <p:clrMapOvr>
    <a:masterClrMapping/>
  </p:clrMapOvr>
  <p:transition xmlns:p14="http://schemas.microsoft.com/office/powerpoint/2010/main"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9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99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49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99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49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99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49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99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4/27/15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022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4/27/15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64543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602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4003"/>
            <a:ext cx="11054080" cy="21335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9995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29999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4999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999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4998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9998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4997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999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4/27/15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70447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275851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275851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4/27/15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82273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9995" indent="0">
              <a:buNone/>
              <a:defRPr sz="2800" b="1"/>
            </a:lvl2pPr>
            <a:lvl3pPr marL="1299992" indent="0">
              <a:buNone/>
              <a:defRPr sz="2600" b="1"/>
            </a:lvl3pPr>
            <a:lvl4pPr marL="1949993" indent="0">
              <a:buNone/>
              <a:defRPr sz="2300" b="1"/>
            </a:lvl4pPr>
            <a:lvl5pPr marL="2599989" indent="0">
              <a:buNone/>
              <a:defRPr sz="2300" b="1"/>
            </a:lvl5pPr>
            <a:lvl6pPr marL="3249984" indent="0">
              <a:buNone/>
              <a:defRPr sz="2300" b="1"/>
            </a:lvl6pPr>
            <a:lvl7pPr marL="3899984" indent="0">
              <a:buNone/>
              <a:defRPr sz="2300" b="1"/>
            </a:lvl7pPr>
            <a:lvl8pPr marL="4549976" indent="0">
              <a:buNone/>
              <a:defRPr sz="2300" b="1"/>
            </a:lvl8pPr>
            <a:lvl9pPr marL="5199977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9995" indent="0">
              <a:buNone/>
              <a:defRPr sz="2800" b="1"/>
            </a:lvl2pPr>
            <a:lvl3pPr marL="1299992" indent="0">
              <a:buNone/>
              <a:defRPr sz="2600" b="1"/>
            </a:lvl3pPr>
            <a:lvl4pPr marL="1949993" indent="0">
              <a:buNone/>
              <a:defRPr sz="2300" b="1"/>
            </a:lvl4pPr>
            <a:lvl5pPr marL="2599989" indent="0">
              <a:buNone/>
              <a:defRPr sz="2300" b="1"/>
            </a:lvl5pPr>
            <a:lvl6pPr marL="3249984" indent="0">
              <a:buNone/>
              <a:defRPr sz="2300" b="1"/>
            </a:lvl6pPr>
            <a:lvl7pPr marL="3899984" indent="0">
              <a:buNone/>
              <a:defRPr sz="2300" b="1"/>
            </a:lvl7pPr>
            <a:lvl8pPr marL="4549976" indent="0">
              <a:buNone/>
              <a:defRPr sz="2300" b="1"/>
            </a:lvl8pPr>
            <a:lvl9pPr marL="5199977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4/27/15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332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355601" y="3251200"/>
            <a:ext cx="12293601" cy="3238500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4/27/15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03251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4/27/15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22773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3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49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3" y="2041033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49995" indent="0">
              <a:buNone/>
              <a:defRPr sz="1700"/>
            </a:lvl2pPr>
            <a:lvl3pPr marL="1299992" indent="0">
              <a:buNone/>
              <a:defRPr sz="1400"/>
            </a:lvl3pPr>
            <a:lvl4pPr marL="1949993" indent="0">
              <a:buNone/>
              <a:defRPr sz="1300"/>
            </a:lvl4pPr>
            <a:lvl5pPr marL="2599989" indent="0">
              <a:buNone/>
              <a:defRPr sz="1300"/>
            </a:lvl5pPr>
            <a:lvl6pPr marL="3249984" indent="0">
              <a:buNone/>
              <a:defRPr sz="1300"/>
            </a:lvl6pPr>
            <a:lvl7pPr marL="3899984" indent="0">
              <a:buNone/>
              <a:defRPr sz="1300"/>
            </a:lvl7pPr>
            <a:lvl8pPr marL="4549976" indent="0">
              <a:buNone/>
              <a:defRPr sz="1300"/>
            </a:lvl8pPr>
            <a:lvl9pPr marL="519997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4/27/15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18876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49995" indent="0">
              <a:buNone/>
              <a:defRPr sz="4000"/>
            </a:lvl2pPr>
            <a:lvl3pPr marL="1299992" indent="0">
              <a:buNone/>
              <a:defRPr sz="3400"/>
            </a:lvl3pPr>
            <a:lvl4pPr marL="1949993" indent="0">
              <a:buNone/>
              <a:defRPr sz="2800"/>
            </a:lvl4pPr>
            <a:lvl5pPr marL="2599989" indent="0">
              <a:buNone/>
              <a:defRPr sz="2800"/>
            </a:lvl5pPr>
            <a:lvl6pPr marL="3249984" indent="0">
              <a:buNone/>
              <a:defRPr sz="2800"/>
            </a:lvl6pPr>
            <a:lvl7pPr marL="3899984" indent="0">
              <a:buNone/>
              <a:defRPr sz="2800"/>
            </a:lvl7pPr>
            <a:lvl8pPr marL="4549976" indent="0">
              <a:buNone/>
              <a:defRPr sz="2800"/>
            </a:lvl8pPr>
            <a:lvl9pPr marL="5199977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49995" indent="0">
              <a:buNone/>
              <a:defRPr sz="1700"/>
            </a:lvl2pPr>
            <a:lvl3pPr marL="1299992" indent="0">
              <a:buNone/>
              <a:defRPr sz="1400"/>
            </a:lvl3pPr>
            <a:lvl4pPr marL="1949993" indent="0">
              <a:buNone/>
              <a:defRPr sz="1300"/>
            </a:lvl4pPr>
            <a:lvl5pPr marL="2599989" indent="0">
              <a:buNone/>
              <a:defRPr sz="1300"/>
            </a:lvl5pPr>
            <a:lvl6pPr marL="3249984" indent="0">
              <a:buNone/>
              <a:defRPr sz="1300"/>
            </a:lvl6pPr>
            <a:lvl7pPr marL="3899984" indent="0">
              <a:buNone/>
              <a:defRPr sz="1300"/>
            </a:lvl7pPr>
            <a:lvl8pPr marL="4549976" indent="0">
              <a:buNone/>
              <a:defRPr sz="1300"/>
            </a:lvl8pPr>
            <a:lvl9pPr marL="519997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4/27/15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44882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4/27/15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94977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390607"/>
            <a:ext cx="2926080" cy="83221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390607"/>
            <a:ext cx="8561493" cy="83221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0991-9996-C24D-94EA-73B52E79471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4/27/15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9130-1590-BA4B-9DA6-AED897B2ED7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9669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5369"/>
            <a:ext cx="2059093" cy="824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8972418"/>
            <a:ext cx="13004800" cy="781191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30005" tIns="65003" rIns="130005" bIns="65003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defTabSz="914119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 kern="1200" dirty="0" smtClean="0">
              <a:solidFill>
                <a:srgbClr val="000000"/>
              </a:solidFill>
              <a:latin typeface="Arial"/>
              <a:cs typeface="ＭＳ Ｐゴシック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13106401" cy="1537547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defTabSz="914119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600" kern="1200" smtClean="0">
                <a:solidFill>
                  <a:srgbClr val="000000"/>
                </a:solidFill>
                <a:cs typeface="ＭＳ Ｐゴシック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defTabSz="914119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600" kern="1200" smtClean="0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defTabSz="914119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kern="12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defTabSz="914119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4600" b="1" kern="1200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EGI-Engage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4642" y="8125752"/>
            <a:ext cx="1110827" cy="745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491" y="8021885"/>
            <a:ext cx="2059093" cy="837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10905067" y="9367522"/>
            <a:ext cx="2059093" cy="397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7957" tIns="66539" rIns="127957" bIns="66539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defTabSz="914119" rtl="0" eaLnBrk="1" fontAlgn="base" hangingPunct="1">
              <a:spcBef>
                <a:spcPts val="1244"/>
              </a:spcBef>
              <a:spcAft>
                <a:spcPct val="0"/>
              </a:spcAft>
              <a:defRPr/>
            </a:pPr>
            <a:r>
              <a:rPr lang="en-US" altLang="en-US" sz="1700" kern="1200" smtClean="0">
                <a:solidFill>
                  <a:srgbClr val="FFFFFF"/>
                </a:solidFill>
                <a:ea typeface="SimSun" pitchFamily="2" charset="-122"/>
                <a:cs typeface="ＭＳ Ｐゴシック" charset="0"/>
              </a:rPr>
              <a:t>www.egi.eu</a:t>
            </a:r>
          </a:p>
        </p:txBody>
      </p:sp>
      <p:sp>
        <p:nvSpPr>
          <p:cNvPr id="15" name="AutoShape 2" descr="data:image/jpeg;base64,/9j/4AAQSkZJRgABAQAAAQABAAD/2wCEAAkGBxQQEhQUEBQUFRUVFBUUFBQUFBUUFBQUFBQWFhQUFRQYHCggGBolHBUUITEiJSkrLi4uFx80ODMsNygtLisBCgoKDg0OGhAQGiwkHCQsLCwsLCwsLCwsLCwsLCwsLCwsLCwsLCwsLCwsLCwsLCwsLCwsLCwsLCwsLCwsLCwsLP/AABEIAKgBLAMBEQACEQEDEQH/xAAbAAACAwEBAQAAAAAAAAAAAAACAwABBAUGB//EAD8QAAICAQMBBQYDBgQEBwAAAAECAAMRBBIhMQUTQVFhBiIycYGRFEKhI1KxwdHwFjPh8QcVcoJTVGKSk7PT/8QAGgEAAwEBAQEAAAAAAAAAAAAAAQIDAAQFBv/EADIRAAICAgEDAgMHBAIDAAAAAAABAhEDEiEEMUETUQVhcSIygZGh0fAUscHhQlIVI/H/2gAMAwEAAhEDEQA/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+5g0G3KamZwMpgGqJoNuAa4HAZSBNcTQbYA1xXEOwBrg1GUgSkGo2wJSCg2AUmoayisFBsEiCg2URBQbBImoIBijAGKxkLMRjAmTYSpMYsSiFDWUQGMWUQjGLHQp0uw9Il1yV2FgHIUFMEgkjBIPh1mk6VoVHV0Ps+Le7KvhLFRhlq+8Hea0aXBTdk4B3bsYzxHctf58rAo2VpOzK7LmQMdq1s5PeUnJRc47wNsA9c8Rrajfn6Mk1zRvHs8GqR62O52VVBKEEvdZUqnaSRxWW3Y2kA4MdZKdPt/q/9e4jjxwaf8JqWYd6FC2JhmAG6ll3tYOeXAI9wdcNzxN6vF1/9Brz3M9/s8oda1YtY3eBRmvll7wIuwHcCzIoyePehUuNn24/x5M14NF/s3XUSXtZlym0ooyy2nFb8nGMrZ/7R55Ajkclwv4v4gaoZb7KBdo7zBORltgQkJYxHxZQDuxywwQeOkKzJ3x/OP3A415MtHYi97ajMcVJnPuJuO+tCQXYKF9/IyeQB5x3L7Ka8k/LRt/w2m0N3hI945AU7lVbXO1d2VO2rjdgHd14g9Z3Vfzj5fPwDXgg7CTaGDPhwTWMLkYQOd+SM/EAMcnk48I3qu69u/5iUu/uP/w0u9F3kBt5YnacKgX3hhscs23Bwc/OL6/DdAceasKn2bG0M1gUhLiyYG4PWbAqgZ5Dd03PhtPpnPqOaS9vydfuI4cXfh/pf7Gm/wBmEQkd6GAcgY2g7VrtYsxLYQ7qiuD5E9MZVdQ2u3j9v3sLxJN8+f8AD/ajlUdmIxtJJ2p096sE5bHxE7T49OvhKym0l8/qLGm38vmjVR7PoxxubK4352KCTU1g2sxwB7pHPofSK8zX49vzoeMU+P52sDT+zyvbam8/s2Vc+6Dkkg5DMASuDwDzjiaWZqMXXcMYJtq+wpuxagUDP1rFhO6sA7kDBeTmvlgNz4EPqSadLzX89/wDSTVv+f4E39hAFEBPeO5QBmrG39q9fvKGLflySOPWFZLt+F9fb3D44GWezSgWkucJkqcKMp3XeqzLuySQVBC52knriT9W64/l1/vkoo9zHqOw1/aCtm3Vbg3eBa0ZksrQ7XJwB+0PBOeB+9wdnxfn259/H4Bq+xKPZsvffUG/ytwDYHvPnbWvXjcfnwD1iOaUVKu4yjy0Mp9mFZFc2HbsRmwo3KzVNaycnyAwfHJ8jFnkp1Q8Y2YqOwlstCq5CtVXapKjdix602kA443nnxwOmZpScVdeWvyClzQ4eyu5MrZksf2Pu4FwLLtwc8MQWG398besR5Oe31+X8/sNXzBs9mqw5r71g4wclRsIe40VjrkHdtJPTk+WSN3V1x/qx1Ez3+zfd0va5f8AZlN6BQGxtTvsEnqjWIvT8r+UG9ul/PYKiFqvZ6pO+bfYUoexHG1d7bNnKnOFybB16YPWLu+F7jJIHXeyoRWZbd22u2xl24ZUQE1seehI2t+6SvXcIvqXxQ2p5V4zMhbRBkA0RjoAybCiogxYjoVhrKIVjVlEIxix0Kx9DlSCpII5BBIIPmCOkZCM106hlxtZhgADDEYAbeAPIBve+fPWW4fck2xzap2OWdyxG0ksSSv7pJPT0hSS7IRtjqrrFHDOBjbwxHu5J29emSTj1MolfglshiXNgDc2F+EZOB1PA8OSfuZVPkRs2DVWHH7Sz3W3L77e62Sdy88HJJz6zVH2RJzaLqvsQ+5Y6kLtBV2XC5ztGD0zziZqL7o3qMFb3H5m6AfEegBAHy5P3M3HsDZkFjeZ6BTyfhGML8hgcegm4FbH06h1xhmGMYwxGNvK4x5ZOPnNSfgVtj/xtnvftH9/h/fb3xjA3c88ccwax447C7PnnuV37EEFmweoycHp1Hj8I+w8oaQlsYuoYkEsxPIySc4OcjPkcn7mCl7CtsdTqHzkMwJySQxBJwwyT5+8fufOBxT4oVza5TM91rEksSSfiySc46Z84Ukuw9thNq3IALuQowAWJABGCAM8DHGINYrmg7y7WKOobJO5skgk7jnK/Cc+nhDSDbD/AOYWjGLLBjge+3HGOOeOINI+yHU5e4l9ZYRjvHxycb2x72d3GfHJz8zDrH2G3Yj8Q4AAZsDOBuOBnIOPLOT9zDwFNg36qxwA7uwA2gMzEAcHABPT3V49B5QJRXZD7MzvcxJO5skhicnJYZwxPmMnn1M1IdNkGssU5Fjg8ch2B90ELyD4AkD5mK4x7NDpsQ+qfcWLvuOMtubccYxk5z4D7CI1GqodMV+JfAUM2ByBuOAc5yBnjnn5xePYdMlmssK7WssK53bS7Fd2SS2CeuSTn1MXWPehtmIt1TkklmJO4ElichyS+eeckknzycwcIdWCNfap3LZYGyW3B2B3MME5B6kcExHQyE2atznLuSQwJLMchzlweeQTyfMxHQ6bMjRRkLYRR0LaTYyAMmxkVEoYIR0Kw1lUKxqyiEY1RHQjGIIwjNCCVRJjlEZIRs1Ut58iViRmjoJsI4HMY5HunyyJUT8IJ+UxnJLuwtngZhb9i+6mBsQVzB2CCTCtjUrhEchi0zCuQxKZhHM3aLRF848FP8ZOc1EbHB5W6Mt2nwSI6dibVwQ6Qhc44MFq6H5rbwZ3qjBUxJrmH2FlJh0wCkAykAyTDKQp0mKJiWTymZRMW1PnEoZSFOIrQ6YpliNDpimEVoomKYRGOmKIiDC2EUdC2ijIW0RjoAybGQMmwhCUQGGsohWOSURNjVlEhGOURkTY+sykSchyyqJseixkTZsq6RjnkbdNqGT4TCc+THGfdFsS5yxzMBJRVIZXxMKxi1ZgEc6HJpczE3lHJpfSYT1L4Q06bEwnqeBi0QiPIdLsjS5fHmCPvI5nUbLdJLbMomTV6PaxHkZSLtJkZtwm4vwTVaTbgegP3gi75HyNwqL9r/Mw2UxwqYhqJiiyCmpgKKYh6oSikJKZ6cwFEwGp85hlP2FMvlMUTEOkxRMzsIpVMSwiNFExTiI0OmJYSbRRMUwisdCmERjIUwiMohbRGOhZk2MiojCWI6AxiyqFY5BKImxyCURJs0VpKKJJs0JXKqJNyGpXKKJNyNNVJjqJKUzXXXDRCUjTWkWiTZtpp/3gZzymMOnz/UfzEwnqD9Pp+eenn4TEp5OODoLphxtOfTExy7yfg6lGmUDaPiPU+XoJzybf2n2O2GTHFemvvPu/b6DG7EPh/fzmXUIEuhyLlMw/hCGC494nAH8z6S7mtbONQnKenZnc0+nr037R8vjJ9znGOpIHwjkdfOcMsssv2Y8Hs4elh0z9SfNe3+u34jLdDXqWWyrK7mx72dpIONpJ6HwgjmliTjLwVydFDqZrJC1b8/2Of2nSHy6g9SpB6qR+Ujz6S3Tz4o4fieOpbJHKOk9J1WeWsgp9JNZRZTJbR5CYvGZmfTfvfYQllk9gDR6YgGUzPZp5isZmZ6v7EJZTEWUGGikciMtlUFFozEtVNqUUhL1xJQKKQlqpJwKKQiyuJKBRSM7rJNFExLiTZRCmERlEKMmx0DJhCEZAYxJZCMeglESZpqErFEpM9d/w/wCza9RqtlyB07m9tpyBuWpip48iIeocoY7j7oGJKUqZyKgMDkdB4z0lDg4m3sek9tOzq6NffXSoStTXtUZIGaa2PJ56kn6zn6JynhjKTt8/3Y3V1HI0jf2Z2bRp9Omp1SG5rmYaejca021nD22sPeIzwFHX68LOU8mR4sbpLu/r4QqUMeP1Miu+yOhoPw2tYU2aevT2OdtV1BcIHPwJZUxIIJwMg5zjz4TJHLgW6k5Jd0+9e6YmPLi6h+m4qLfZo4x0hRmVhhlLKw8mUkMPuDOlNNWuzPLytwk4vwex1VVFHdKNLU5OnpsZmewEs6+90OPCcONZJ7Pdrlrx4O7q+pwdM4xeJO0mI7Q0FTUpfShqzY1T17mddwXcHRm5xjgj+y+OclkeOTvi78/icXUxxT6ePUY1rbpr9idj6JHTUF1yUoLKeeG3AZ9Zs05RlBLyyXRwhkx5XJXUbXyA0NGPfKghSPdOcH0OOR9JSbv7PuceHj/2NWlXHv8A5O/2cyWttGmpUAbmYmzCoOrH3pyZVKEb3b9lxy/Y7+mzYuoyarBFLu226S8s6dexmzWMKfhXnp5nPnOd7JVLuevieOTvGqj4XP58+5g7crOM1LljZszjOFRdzcfMgfUxceTmpPg6Z9Oq2iuTQdOLatu4Lkgvk7AcHhcgZ+kCnrKx54lOGr/HxZfaHZ9NdRRN23n8zDnOTyeo6cxFkm3cu5V4YRjUexxOySLb8LlldbFYnxellwfnhm58ePKX31OLJhWQ9FV2ZV7/AHg4CdR1UlgN30zBLNk419yD6Pp0pep2rx3XK5/A4Ou7LKWbX55HQcMpPDA+RnbjzKcLifPZumnh6hRnzyuy4ab7/RnO7f0q132qgwocgAeA8uZXp5OWKLfehutjHH1U4RVJM4dqc8f39ZYEWbOy0pXc1yGwgDu6wSqMxPJscc4HkOsjl9R0ouvd+fwOrp8uCFyyq34Xj8TXrNLVfprbhUlNlL1g92W7uxbDjGxidrDrwZOMpwyxg5Wmn37qjt2x5+mllUdXFrt2Zyexeyl1Fu2xitaI9trAciqsZbbnxOQPrLZsjhC48tul9WJ0eNZZ/afCVv6GrT6nSXWLVZpEqqdgiWo79/UW4V3ZiRZyRkEY69cRZYs0I7xnclzT7P5L2/nY7MfUYMs/T0peH5PMdr9ntRbZU/xVuyHHAODww9CMH6zpxTWSCmuzJZIvHNxfg3ntDR0Kq16RdR7oN1uoZ1d2Iyy1KjYqA6A8njx6mXoZsjblPX2S/wA+/wDPodkc+KNKKv3bMftn2Oml1T107ghVLFV+WQWIG2MfEjP8Ielm8uJSl37fWjdRFQnSNNGio0Wlq1F9K6i/U72pqsZhTVUh2946qQbGY9ATjHkRzCW+bK4QdRj3fmyy1xQUmrbM/a2g0+r0dmr01Q09unetdTSjM1TJcdtd1QbJT3hgr04J+c6njyLHN2n2f08FPszhvHg8TckM0aLMziRZZCGEmyiFNJSHQMmxhqJOhYxHIfXTKxxolKZpr08tHGiMshro00rGCITynuv+GNZTWhh1FN5Hjz3TY4idal6NfNG6XJeT8Ga6/a3XEAm5en/l9P8A/nLPo+m/6/q/3ON/EMu1X+iGe3Wn3do6k+bV/wD0VxehlXTxX1/uxfiOSs7/AANw7POs0lApG63Sh67Kh8ZrdtyWIv5sdDiTWVYc0tu0qafz9gyvqenj6fMo915C7B7AcWpbcrVVUutju6lP8shgqg8sxIAwPOHqOpi4OEHcmqSXPfyQ6TBkjP1cq1jHlt8fgZdVX3ttlhGO8sezHlvYtj9ZWH2IqPskvyPK6nqlkySmvLPW6+8IaVNFNmNPRkvWS5G3kbs8facOKDkpPdr7T7Pg9Treu9OcI+lGX2Yt2rYHbmkewoaxmkgmpVUKK/3kKjowPj4xunlGNqX3vLbu/mc/xKGbNKLxc42vspKq90/mF2P2Y4TUAqRupIHz3LNnywcoO+zD0HS5448ylGrjx+Zro9nzsVec5yfUyT6tbNnSvhF4Vj83Z16ex9id2OckGxsfGw6D/pE5pdRtLf8AL5f7PQxfDI4sXpd75k/d+F9F7DquzcGJLNZ0w6TXsPOlUBs9eWH1AB/USGzbO+MaVHktf7RJUxUgEdPD9ZeEb5ITepy9br21S92i7V4J2jBHIyR98/SUg9XZzZbmtVwep9lOyKq6kWnnYrZbzaxssc+PTH/b6yOXI3Lk6MWFKCSOx+DwHz4jH6gwepyhXgVST8ox6js8WKFPBU5rPlzynyP6Ssczi3Jee5w5/h8MsFDs4u4v2+X0f6HmfaTQE22sB1cz0Olyr04x+R4PxPpMnrzyL3PP6jREBTjrn+M64zTbRyTg4Y4yrvZs7G7Fa8k8hF5d8FseiqOWb0Ejnzxxr5vsv54K9H0c+pk32iu7q/wS8sb2xUxQIlVldCHcAyMCzHjvLGxyx/TpEw67bOScn8/0R0dXlzaenDHKONe6fPzbM3s7SveW1s20X0WUbj0DPgoSfLIx9Y/U3qpL/i0x/hfULeWOTrZNfiZ9L7L2m1Uet0CsDY7AqiIpyzb+nQHGDGn1kNG079l5/Ip0/SZ1nqcaSfL8V9Tme0jDUam64Dh3JXg/CAFU48MgA/WU6dPHjjB90gdT1ay5ZSj2OnpPZx9Gq3Waey68+9TQK3euvytvIHJHgn39Iz6qOZvGpJR8u0m/kv3PSxYJ4I7yi3Lwq7fU8v2vpbWsZtQH71zvY2KVYk+OCBgcceHE7ccoKKWOqXscWTLk3vJ3+Z2e0ezG1mi0r0KztpkbT3VqCzqNxat9o5KkE8j+RnLiyRw5pxnwpcp/3R6E282GMoc1w0Zz2a2j7O1XfgpZrDRXVWww/d02d49rL1C8hRnx+c2Scc+eOnKjdv5vih4N4sL34b7I8JqNLKTimLDKYrNNIPGjojkM1lEk8aKxmZnrkpY0WUhW2ReMpY6t5ZNE5RNVVstFkJQNdV4lUyEoGynUiUTISxs6ei1rKcoWB5GVJBwRgjIj8NcnNKLjynR1NMrt0BjHn5HCPc7mn7LusO5txJ6sxOTxjkmT3hHglL1Mrum/m/8AZ19H2VtIJuVSOm1iWHy2yUslqlGxYYnF28ii/k7f6HWeisgG66x8dN7H9NxkFKa+5FI654sMlebLKX1f7kS/SJ0Un58zOPUS8iKfw/H2jf6mpe3qh0XwxySeB0Em+lyPuzpj8VwLtEP/ABIuONo+hMX+jl5H/wDMY64r8mCPaPyYD/tEP9H8gf8AmE+FL9B69usQMN9sfyiPpUn2LR+JtpVI10dou35j95KWJLwdWPqZy8nU01pPUn7yEopHfjm2Hrr6gv7V1T1LAESVM6LPlntOtRt3K9Nq5/JaUf6gjGflLRk0Tlj2PS+z/aGjCgM1S+6AQzsx48D4RZOT7BjjS8HrNPr6Qv7IqV65TBH1xE0bDLKog3dpAdMGOsTOeXUpHNu9oqx1AnRHpZvscOT4rhh94x2e0dDdQf1ll0mVdjlfxfpZd1/cC7X6VwAT/pDHFniwZOq6GcUmxCfhx/l3smfJmXn6Sj9b/lCznjHo0v8A15XG/ZtCNT2e1gwmpLg/lNhbP0zGjljF8wr8BJ9JPKqx59l7OV/5/wAHH1PY9yflJ+U6I58cvJxT+HZ8feN/Qwa3VXBdrtZtH5WZivHoTiNGEL2ilYJZMzWk5OvZt0ca7WkdcytDQwp9i37ft/8AHu/+Wz+sT0sf/Vfkjujkz/8Ad/mc/Vdqlzl3Zj5sxY48skx1FR4SM8c5u5cv5iqu12rO6t2Rv3kZlbHzBmcVJU1ZTHjnB3F0ZtZ2qbCWd2dj1Z2LMfmSczJKKpcIr6c5O5Ozm3aoRJMvDEzJbeJNsvHGzJbbJtl4wMllkjJovGIgtJuSKpFLJxMzXRQx6CXjFkJzijr6TsljyeB68S8YnDl6uK7HV0+hpT43yfJef1lUjinnzT+6q+p09PraU+CsH1Y5/QR0jmliyS+8zcnbxX4cD/pAH69YdF5JejJdnRH7aZvH7nP8YySXYm+mv7zbBHa7fvf0mF/pV4Rf/OD5iYH9Gij2uf3pg/0i9gl7Tz4zAfS0OTWkwk3gSNtFpMxzTikdfs4g5B+YkclrlFOm1dxf1O3R2glYyTOKeOTPaw9Tjiu5x+2PbJ+UqOPl4fWQfTnoY/iEEebKvccsSc+ZiOFHZj6nfsbE7GOOkidqfAY7G9IQOQtKHpb3SQPKVjGzhy5VF0+x0RrnI5J/vyM68NdmeD8Qi0toPgU9pbqczvikj5+TcnyCgyQCcesZ8IMUm6YrWMAcLnA4z5+s0brktUb+z2MNlxHjCUjBMSdaw6GAosMWPo7fsHR2H/cf4RXjg+6RaMckPuyf5mpfad+j7WH/AKlB/hE9CHjgt6+fy0/qkLs12nt+OsA+aH+RhUJLtL8xXNPvCvoc/UdlVP8A5dg+Tcf6Rrl5QVm17P8APg4+t7EsXkcjzH9Y1o6YdVHyce+hl6gwHbDJGXYyPmKyyoU8RlEZ7JKSKxM9kjIrEzvJSKoXJNDm6oovrOmKSOaSnI1J2gR8AA/jKxZB9On94YL3bqfvzKIXSEeyNFR8zmURKXyNCXARyLg2NXVRhHiYX4n1mB6ZO/8AWY2hBbMbUdWc/wCkxOSo2Up5wkJM30tj+/5THNNWdCi6Y5JwNtWox0mOdwaK1F/HHU8RWgwjzyY102ZPQs8p6PsXQYXJHynDmiro9z4fOahtI7tOmz4TlcD1Y52zQdMMdIupR5uDndoaAMOktj4Zw9S94nm7EKEjqPIz0FBSVnzks88cnB8r2Jnyl4o4ZVfBRjgM9x8xMWgjn3/KY6oGMk54/nAdCquRdh9OfMQjR+os2H5/of1mH1Qlr/n8jMUUBLaojxMw6xItO1XXoYDPpoPwNPa4bixQfXpBwJ/SNcwYi2qmz4TtPkYGikZZod1ZztX2aV5HI8xzEZ14+pT4ZyrqyJKR2wkmZLJGReJnaSkVQEkMGstEVj0fylFIm4jVsMopCOKGq5lIsRoYrSqYjQ9GjWTaH1qT6Q2Sk0hq1H/aaxHJBNgeOTMBW/Aym2YScODelk1nM4jA/iOnr/SESvBoq1X1mJTxGuvUzEJYzVXbnrMQlGjo6IAkZk5ukLihGU6keio1A6GcTgex66XB0V1AA6yWjsusyS7lrqxnr/fP9JnjMuojfcTZrBjiMsZOXUquDhdp2ZaduKNI8PrMjlOjAXAlqOZJsX3kI+otiDMOrQq0iYeNmW5pi0UYLrYLOqETDbdBZ0xgZLbvODYvGAhrYNiigJZ4rkOkKd4rkOoimtxF3KKBE1zL0Jm9QzwRl3QTa8N8YHzHEG6YFgcfuszXUq3wn+sSSstCco9zn3VETnkqOqEkxEkUIIYmY5JWJNjllUTYxY6YjGAx0xRivGUhWho1BjbCemixqCZlIHppD6/XMbYnI0pZBZFxGrcIbEcGNF3n9pthNPYYr56CbYRxruzdQp8eJtjmm0dKjEKOSdm6u7Exz0zRTqSOhg1QlzT4Y4a4jxgcUFTmvIyvWnOTz/sf6waIKzyTvuU2tPPQePEKggPLNiLdRn+/tGXBOm+5mstjWUjAztdiayqhYtroRlAS98FlFjM73QWWUDLc8BaMTBfEZ1QMTsYlnQkjOzRdiqQBaCxqFloHIZIU5iNlEhLmK2OkIcxLKpCi5EXYfVBDUnx5m9T3F9NeCiVM32WGpCVk0UYxJWIjHKZRMRoYDDYlF7odgUEHh2BQQMbYA4Bv7MaxG4l4PjmFMHA7u/XEayeyDrTzhsWTNNAAgbIztmyq6A55QNi3YjEHCx9V+fGFEpQo11XRkQlA0rfGJOBO/wDKKwemENQfD0/hNZvTRBaZgaxKN3rNYVATZZBZSMaM9lmJrKxjYh75rKLGIOpm2KrGJsvgsosZme4/SLsVUEJa6ayigJd8xWUSoQ8myiEsYjZRC2MFjoUxitjoS8VsdCXisohTRGOgCYljlZi7BLEomKw1MomChgaPYlBhobFoIGEFBZmAQPBsahiXkeMXdivGjbWw8J0RaOaSp8hlo+wtFq82xmg0eaxWhy2QKVk3E0VN5mORkvCHpd4xkI4eDcjsegJ+n849nM4pdwyT/pnJ/SZi0h6qfEgHy/mYpN14DDjJ94dR0z68TCuLfgjOB+bP3H8prMot+BduoHzmsaONmZtTFsqsYl74GyigZ3vg2KqAlroNiigKNs1jqIsvBY6iJeyLsUURZabYagCfKK2MgS0VsZIU0QZC2gHQmw4itlIoUxEFjpCWiMohZk5DA4k2EIGVTMWDGTBQYMomKGrRrFaC3w7A1JmCzUWWgboFFKcyblYWqN1NmBgSsJ+DmnHmxhaV2ESK3QbhoNXm9QVxH1PGjInJDlsB6x1Mm4m2m1UBz73hnIx9MiPvRCUZSa8FvrM8EgDyAA/XEHqAWKuyKS9RNuZwkx1ep9evHXwm3JvGwhqevz/rNugPGxGo1+CQMTbFIdPasV+PyOes2w/ocg/i8xXIPo0A2piOYyxCX1EVzKLGAb4NxvTBN0O4dCu9m3DoLeyLsMogkwWNRW6bY1FEw2EEtBYaFsYBkZXaIXSFsYB0hZisZAmIwgyYS4UzBLKIVjRHsQ0VVx0TlII1jxxDwKpMWcdIrY6vuV3MVh3LQ48IvYDVjBd8v4Tb0LoX33y+827B6ZRvHXyg3CoMX+M8hG3G9EYuuPlHWQR4EH+Njbi+iT8efCHc3oIr8WTN6gfSSL/FYm9UHpDqdf5weoJLAM/GQeoJ6JT6sHrzN6gVioTZd5Q+qUjD3FfivWb1B/SC/HHx5i7i+iijqxFcw+kQ6gHxg2N6bK72DYOhO9m3NoTvo24NCd9BsbQhum2NoTvptg6A97DsbUp7IdhlEzM0FlUgCYLGooxWwgkybYSolhKBgTMGDKKQrQYsjbgcRg1EPqCemV3xm3DogTdFcw6Fi6LubQs3wbg0Fm6K5DaAmybYOpXeQbBordDuai90O5qJvm9Q1E3zeozUQPNuzalmybcGpW+bcNEFhm3Nqgu+MG4NEX3xh3BoUbJtw6lb5tzUVug3YaK3TbmosPNsagu9m2BqTvZtzal97DuDUrvIdzak7yHcOpO8m3BqX3sO5tQS8G4Uit024aJmDY1AxbCSLZiswWEmZrATM1mL3TWaiZms1FZmsxMwBJMYkxiTGKmMSYxJjEmMSYxJjEmMSYxJjEmMSYxJjEmMSYxJjFzGJMYmZjEmMSYxMzGJmGzEzNZiZmsxMzWYmZrMTMxiTGP/2Q=="/>
          <p:cNvSpPr>
            <a:spLocks noChangeAspect="1" noChangeArrowheads="1"/>
          </p:cNvSpPr>
          <p:nvPr userDrawn="1"/>
        </p:nvSpPr>
        <p:spPr bwMode="auto">
          <a:xfrm>
            <a:off x="250614" y="-259636"/>
            <a:ext cx="433493" cy="43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05" tIns="65003" rIns="130005" bIns="65003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defTabSz="914119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800" kern="1200" smtClean="0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6" name="AutoShape 4" descr="data:image/jpeg;base64,/9j/4AAQSkZJRgABAQAAAQABAAD/2wCEAAkGBxQQEhQUEBQUFRUVFBUUFBQUFBUUFBQUFBQWFhQUFRQYHCggGBolHBUUITEiJSkrLi4uFx80ODMsNygtLisBCgoKDg0OGhAQGiwkHCQsLCwsLCwsLCwsLCwsLCwsLCwsLCwsLCwsLCwsLCwsLCwsLCwsLCwsLCwsLCwsLCwsLP/AABEIAKgBLAMBEQACEQEDEQH/xAAbAAACAwEBAQAAAAAAAAAAAAACAwABBAUGB//EAD8QAAICAQMBBQYDBgQEBwAAAAECAAMRBBIhMQUTQVFhBiIycYGRFEKhI1KxwdHwFjPh8QcVcoJTVGKSk7PT/8QAGgEAAwEBAQEAAAAAAAAAAAAAAQIDAAQFBv/EADIRAAICAgEDAgMHBAIDAAAAAAABAhEDEiEEMUETUQVhcSIygZGh0fAUscHhQlIVI/H/2gAMAwEAAhEDEQA/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+5g0G3KamZwMpgGqJoNuAa4HAZSBNcTQbYA1xXEOwBrg1GUgSkGo2wJSCg2AUmoayisFBsEiCg2URBQbBImoIBijAGKxkLMRjAmTYSpMYsSiFDWUQGMWUQjGLHQp0uw9Il1yV2FgHIUFMEgkjBIPh1mk6VoVHV0Ps+Le7KvhLFRhlq+8Hea0aXBTdk4B3bsYzxHctf58rAo2VpOzK7LmQMdq1s5PeUnJRc47wNsA9c8Rrajfn6Mk1zRvHs8GqR62O52VVBKEEvdZUqnaSRxWW3Y2kA4MdZKdPt/q/9e4jjxwaf8JqWYd6FC2JhmAG6ll3tYOeXAI9wdcNzxN6vF1/9Brz3M9/s8oda1YtY3eBRmvll7wIuwHcCzIoyePehUuNn24/x5M14NF/s3XUSXtZlym0ooyy2nFb8nGMrZ/7R55Ajkclwv4v4gaoZb7KBdo7zBORltgQkJYxHxZQDuxywwQeOkKzJ3x/OP3A415MtHYi97ajMcVJnPuJuO+tCQXYKF9/IyeQB5x3L7Ka8k/LRt/w2m0N3hI945AU7lVbXO1d2VO2rjdgHd14g9Z3Vfzj5fPwDXgg7CTaGDPhwTWMLkYQOd+SM/EAMcnk48I3qu69u/5iUu/uP/w0u9F3kBt5YnacKgX3hhscs23Bwc/OL6/DdAceasKn2bG0M1gUhLiyYG4PWbAqgZ5Dd03PhtPpnPqOaS9vydfuI4cXfh/pf7Gm/wBmEQkd6GAcgY2g7VrtYsxLYQ7qiuD5E9MZVdQ2u3j9v3sLxJN8+f8AD/ajlUdmIxtJJ2p096sE5bHxE7T49OvhKym0l8/qLGm38vmjVR7PoxxubK4352KCTU1g2sxwB7pHPofSK8zX49vzoeMU+P52sDT+zyvbam8/s2Vc+6Dkkg5DMASuDwDzjiaWZqMXXcMYJtq+wpuxagUDP1rFhO6sA7kDBeTmvlgNz4EPqSadLzX89/wDSTVv+f4E39hAFEBPeO5QBmrG39q9fvKGLflySOPWFZLt+F9fb3D44GWezSgWkucJkqcKMp3XeqzLuySQVBC52knriT9W64/l1/vkoo9zHqOw1/aCtm3Vbg3eBa0ZksrQ7XJwB+0PBOeB+9wdnxfn259/H4Bq+xKPZsvffUG/ytwDYHvPnbWvXjcfnwD1iOaUVKu4yjy0Mp9mFZFc2HbsRmwo3KzVNaycnyAwfHJ8jFnkp1Q8Y2YqOwlstCq5CtVXapKjdix602kA443nnxwOmZpScVdeWvyClzQ4eyu5MrZksf2Pu4FwLLtwc8MQWG398besR5Oe31+X8/sNXzBs9mqw5r71g4wclRsIe40VjrkHdtJPTk+WSN3V1x/qx1Ez3+zfd0va5f8AZlN6BQGxtTvsEnqjWIvT8r+UG9ul/PYKiFqvZ6pO+bfYUoexHG1d7bNnKnOFybB16YPWLu+F7jJIHXeyoRWZbd22u2xl24ZUQE1seehI2t+6SvXcIvqXxQ2p5V4zMhbRBkA0RjoAybCiogxYjoVhrKIVjVlEIxix0Kx9DlSCpII5BBIIPmCOkZCM106hlxtZhgADDEYAbeAPIBve+fPWW4fck2xzap2OWdyxG0ksSSv7pJPT0hSS7IRtjqrrFHDOBjbwxHu5J29emSTj1MolfglshiXNgDc2F+EZOB1PA8OSfuZVPkRs2DVWHH7Sz3W3L77e62Sdy88HJJz6zVH2RJzaLqvsQ+5Y6kLtBV2XC5ztGD0zziZqL7o3qMFb3H5m6AfEegBAHy5P3M3HsDZkFjeZ6BTyfhGML8hgcegm4FbH06h1xhmGMYwxGNvK4x5ZOPnNSfgVtj/xtnvftH9/h/fb3xjA3c88ccwax447C7PnnuV37EEFmweoycHp1Hj8I+w8oaQlsYuoYkEsxPIySc4OcjPkcn7mCl7CtsdTqHzkMwJySQxBJwwyT5+8fufOBxT4oVza5TM91rEksSSfiySc46Z84Ukuw9thNq3IALuQowAWJABGCAM8DHGINYrmg7y7WKOobJO5skgk7jnK/Cc+nhDSDbD/AOYWjGLLBjge+3HGOOeOINI+yHU5e4l9ZYRjvHxycb2x72d3GfHJz8zDrH2G3Yj8Q4AAZsDOBuOBnIOPLOT9zDwFNg36qxwA7uwA2gMzEAcHABPT3V49B5QJRXZD7MzvcxJO5skhicnJYZwxPmMnn1M1IdNkGssU5Fjg8ch2B90ELyD4AkD5mK4x7NDpsQ+qfcWLvuOMtubccYxk5z4D7CI1GqodMV+JfAUM2ByBuOAc5yBnjnn5xePYdMlmssK7WssK53bS7Fd2SS2CeuSTn1MXWPehtmIt1TkklmJO4ElichyS+eeckknzycwcIdWCNfap3LZYGyW3B2B3MME5B6kcExHQyE2atznLuSQwJLMchzlweeQTyfMxHQ6bMjRRkLYRR0LaTYyAMmxkVEoYIR0Kw1lUKxqyiEY1RHQjGIIwjNCCVRJjlEZIRs1Ut58iViRmjoJsI4HMY5HunyyJUT8IJ+UxnJLuwtngZhb9i+6mBsQVzB2CCTCtjUrhEchi0zCuQxKZhHM3aLRF848FP8ZOc1EbHB5W6Mt2nwSI6dibVwQ6Qhc44MFq6H5rbwZ3qjBUxJrmH2FlJh0wCkAykAyTDKQp0mKJiWTymZRMW1PnEoZSFOIrQ6YpliNDpimEVoomKYRGOmKIiDC2EUdC2ijIW0RjoAybGQMmwhCUQGGsohWOSURNjVlEhGOURkTY+sykSchyyqJseixkTZsq6RjnkbdNqGT4TCc+THGfdFsS5yxzMBJRVIZXxMKxi1ZgEc6HJpczE3lHJpfSYT1L4Q06bEwnqeBi0QiPIdLsjS5fHmCPvI5nUbLdJLbMomTV6PaxHkZSLtJkZtwm4vwTVaTbgegP3gi75HyNwqL9r/Mw2UxwqYhqJiiyCmpgKKYh6oSikJKZ6cwFEwGp85hlP2FMvlMUTEOkxRMzsIpVMSwiNFExTiI0OmJYSbRRMUwisdCmERjIUwiMohbRGOhZk2MiojCWI6AxiyqFY5BKImxyCURJs0VpKKJJs0JXKqJNyGpXKKJNyNNVJjqJKUzXXXDRCUjTWkWiTZtpp/3gZzymMOnz/UfzEwnqD9Pp+eenn4TEp5OODoLphxtOfTExy7yfg6lGmUDaPiPU+XoJzybf2n2O2GTHFemvvPu/b6DG7EPh/fzmXUIEuhyLlMw/hCGC494nAH8z6S7mtbONQnKenZnc0+nr037R8vjJ9znGOpIHwjkdfOcMsssv2Y8Hs4elh0z9SfNe3+u34jLdDXqWWyrK7mx72dpIONpJ6HwgjmliTjLwVydFDqZrJC1b8/2Of2nSHy6g9SpB6qR+Ujz6S3Tz4o4fieOpbJHKOk9J1WeWsgp9JNZRZTJbR5CYvGZmfTfvfYQllk9gDR6YgGUzPZp5isZmZ6v7EJZTEWUGGikciMtlUFFozEtVNqUUhL1xJQKKQlqpJwKKQiyuJKBRSM7rJNFExLiTZRCmERlEKMmx0DJhCEZAYxJZCMeglESZpqErFEpM9d/w/wCza9RqtlyB07m9tpyBuWpip48iIeocoY7j7oGJKUqZyKgMDkdB4z0lDg4m3sek9tOzq6NffXSoStTXtUZIGaa2PJ56kn6zn6JynhjKTt8/3Y3V1HI0jf2Z2bRp9Omp1SG5rmYaejca021nD22sPeIzwFHX68LOU8mR4sbpLu/r4QqUMeP1Miu+yOhoPw2tYU2aevT2OdtV1BcIHPwJZUxIIJwMg5zjz4TJHLgW6k5Jd0+9e6YmPLi6h+m4qLfZo4x0hRmVhhlLKw8mUkMPuDOlNNWuzPLytwk4vwex1VVFHdKNLU5OnpsZmewEs6+90OPCcONZJ7Pdrlrx4O7q+pwdM4xeJO0mI7Q0FTUpfShqzY1T17mddwXcHRm5xjgj+y+OclkeOTvi78/icXUxxT6ePUY1rbpr9idj6JHTUF1yUoLKeeG3AZ9Zs05RlBLyyXRwhkx5XJXUbXyA0NGPfKghSPdOcH0OOR9JSbv7PuceHj/2NWlXHv8A5O/2cyWttGmpUAbmYmzCoOrH3pyZVKEb3b9lxy/Y7+mzYuoyarBFLu226S8s6dexmzWMKfhXnp5nPnOd7JVLuevieOTvGqj4XP58+5g7crOM1LljZszjOFRdzcfMgfUxceTmpPg6Z9Oq2iuTQdOLatu4Lkgvk7AcHhcgZ+kCnrKx54lOGr/HxZfaHZ9NdRRN23n8zDnOTyeo6cxFkm3cu5V4YRjUexxOySLb8LlldbFYnxellwfnhm58ePKX31OLJhWQ9FV2ZV7/AHg4CdR1UlgN30zBLNk419yD6Pp0pep2rx3XK5/A4Ou7LKWbX55HQcMpPDA+RnbjzKcLifPZumnh6hRnzyuy4ab7/RnO7f0q132qgwocgAeA8uZXp5OWKLfehutjHH1U4RVJM4dqc8f39ZYEWbOy0pXc1yGwgDu6wSqMxPJscc4HkOsjl9R0ouvd+fwOrp8uCFyyq34Xj8TXrNLVfprbhUlNlL1g92W7uxbDjGxidrDrwZOMpwyxg5Wmn37qjt2x5+mllUdXFrt2Zyexeyl1Fu2xitaI9trAciqsZbbnxOQPrLZsjhC48tul9WJ0eNZZ/afCVv6GrT6nSXWLVZpEqqdgiWo79/UW4V3ZiRZyRkEY69cRZYs0I7xnclzT7P5L2/nY7MfUYMs/T0peH5PMdr9ntRbZU/xVuyHHAODww9CMH6zpxTWSCmuzJZIvHNxfg3ntDR0Kq16RdR7oN1uoZ1d2Iyy1KjYqA6A8njx6mXoZsjblPX2S/wA+/wDPodkc+KNKKv3bMftn2Oml1T107ghVLFV+WQWIG2MfEjP8Ielm8uJSl37fWjdRFQnSNNGio0Wlq1F9K6i/U72pqsZhTVUh2946qQbGY9ATjHkRzCW+bK4QdRj3fmyy1xQUmrbM/a2g0+r0dmr01Q09unetdTSjM1TJcdtd1QbJT3hgr04J+c6njyLHN2n2f08FPszhvHg8TckM0aLMziRZZCGEmyiFNJSHQMmxhqJOhYxHIfXTKxxolKZpr08tHGiMshro00rGCITynuv+GNZTWhh1FN5Hjz3TY4idal6NfNG6XJeT8Ga6/a3XEAm5en/l9P8A/nLPo+m/6/q/3ON/EMu1X+iGe3Wn3do6k+bV/wD0VxehlXTxX1/uxfiOSs7/AANw7POs0lApG63Sh67Kh8ZrdtyWIv5sdDiTWVYc0tu0qafz9gyvqenj6fMo915C7B7AcWpbcrVVUutju6lP8shgqg8sxIAwPOHqOpi4OEHcmqSXPfyQ6TBkjP1cq1jHlt8fgZdVX3ttlhGO8sezHlvYtj9ZWH2IqPskvyPK6nqlkySmvLPW6+8IaVNFNmNPRkvWS5G3kbs8facOKDkpPdr7T7Pg9Treu9OcI+lGX2Yt2rYHbmkewoaxmkgmpVUKK/3kKjowPj4xunlGNqX3vLbu/mc/xKGbNKLxc42vspKq90/mF2P2Y4TUAqRupIHz3LNnywcoO+zD0HS5448ylGrjx+Zro9nzsVec5yfUyT6tbNnSvhF4Vj83Z16ex9id2OckGxsfGw6D/pE5pdRtLf8AL5f7PQxfDI4sXpd75k/d+F9F7DquzcGJLNZ0w6TXsPOlUBs9eWH1AB/USGzbO+MaVHktf7RJUxUgEdPD9ZeEb5ITepy9br21S92i7V4J2jBHIyR98/SUg9XZzZbmtVwep9lOyKq6kWnnYrZbzaxssc+PTH/b6yOXI3Lk6MWFKCSOx+DwHz4jH6gwepyhXgVST8ox6js8WKFPBU5rPlzynyP6Ssczi3Jee5w5/h8MsFDs4u4v2+X0f6HmfaTQE22sB1cz0Olyr04x+R4PxPpMnrzyL3PP6jREBTjrn+M64zTbRyTg4Y4yrvZs7G7Fa8k8hF5d8FseiqOWb0Ejnzxxr5vsv54K9H0c+pk32iu7q/wS8sb2xUxQIlVldCHcAyMCzHjvLGxyx/TpEw67bOScn8/0R0dXlzaenDHKONe6fPzbM3s7SveW1s20X0WUbj0DPgoSfLIx9Y/U3qpL/i0x/hfULeWOTrZNfiZ9L7L2m1Uet0CsDY7AqiIpyzb+nQHGDGn1kNG079l5/Ip0/SZ1nqcaSfL8V9Tme0jDUam64Dh3JXg/CAFU48MgA/WU6dPHjjB90gdT1ay5ZSj2OnpPZx9Gq3Waey68+9TQK3euvytvIHJHgn39Iz6qOZvGpJR8u0m/kv3PSxYJ4I7yi3Lwq7fU8v2vpbWsZtQH71zvY2KVYk+OCBgcceHE7ccoKKWOqXscWTLk3vJ3+Z2e0ezG1mi0r0KztpkbT3VqCzqNxat9o5KkE8j+RnLiyRw5pxnwpcp/3R6E282GMoc1w0Zz2a2j7O1XfgpZrDRXVWww/d02d49rL1C8hRnx+c2Scc+eOnKjdv5vih4N4sL34b7I8JqNLKTimLDKYrNNIPGjojkM1lEk8aKxmZnrkpY0WUhW2ReMpY6t5ZNE5RNVVstFkJQNdV4lUyEoGynUiUTISxs6ei1rKcoWB5GVJBwRgjIj8NcnNKLjynR1NMrt0BjHn5HCPc7mn7LusO5txJ6sxOTxjkmT3hHglL1Mrum/m/8AZ19H2VtIJuVSOm1iWHy2yUslqlGxYYnF28ii/k7f6HWeisgG66x8dN7H9NxkFKa+5FI654sMlebLKX1f7kS/SJ0Un58zOPUS8iKfw/H2jf6mpe3qh0XwxySeB0Em+lyPuzpj8VwLtEP/ABIuONo+hMX+jl5H/wDMY64r8mCPaPyYD/tEP9H8gf8AmE+FL9B69usQMN9sfyiPpUn2LR+JtpVI10dou35j95KWJLwdWPqZy8nU01pPUn7yEopHfjm2Hrr6gv7V1T1LAESVM6LPlntOtRt3K9Nq5/JaUf6gjGflLRk0Tlj2PS+z/aGjCgM1S+6AQzsx48D4RZOT7BjjS8HrNPr6Qv7IqV65TBH1xE0bDLKog3dpAdMGOsTOeXUpHNu9oqx1AnRHpZvscOT4rhh94x2e0dDdQf1ll0mVdjlfxfpZd1/cC7X6VwAT/pDHFniwZOq6GcUmxCfhx/l3smfJmXn6Sj9b/lCznjHo0v8A15XG/ZtCNT2e1gwmpLg/lNhbP0zGjljF8wr8BJ9JPKqx59l7OV/5/wAHH1PY9yflJ+U6I58cvJxT+HZ8feN/Qwa3VXBdrtZtH5WZivHoTiNGEL2ilYJZMzWk5OvZt0ca7WkdcytDQwp9i37ft/8AHu/+Wz+sT0sf/Vfkjujkz/8Ad/mc/Vdqlzl3Zj5sxY48skx1FR4SM8c5u5cv5iqu12rO6t2Rv3kZlbHzBmcVJU1ZTHjnB3F0ZtZ2qbCWd2dj1Z2LMfmSczJKKpcIr6c5O5Ozm3aoRJMvDEzJbeJNsvHGzJbbJtl4wMllkjJovGIgtJuSKpFLJxMzXRQx6CXjFkJzijr6TsljyeB68S8YnDl6uK7HV0+hpT43yfJef1lUjinnzT+6q+p09PraU+CsH1Y5/QR0jmliyS+8zcnbxX4cD/pAH69YdF5JejJdnRH7aZvH7nP8YySXYm+mv7zbBHa7fvf0mF/pV4Rf/OD5iYH9Gij2uf3pg/0i9gl7Tz4zAfS0OTWkwk3gSNtFpMxzTikdfs4g5B+YkclrlFOm1dxf1O3R2glYyTOKeOTPaw9Tjiu5x+2PbJ+UqOPl4fWQfTnoY/iEEebKvccsSc+ZiOFHZj6nfsbE7GOOkidqfAY7G9IQOQtKHpb3SQPKVjGzhy5VF0+x0RrnI5J/vyM68NdmeD8Qi0toPgU9pbqczvikj5+TcnyCgyQCcesZ8IMUm6YrWMAcLnA4z5+s0brktUb+z2MNlxHjCUjBMSdaw6GAosMWPo7fsHR2H/cf4RXjg+6RaMckPuyf5mpfad+j7WH/AKlB/hE9CHjgt6+fy0/qkLs12nt+OsA+aH+RhUJLtL8xXNPvCvoc/UdlVP8A5dg+Tcf6Rrl5QVm17P8APg4+t7EsXkcjzH9Y1o6YdVHyce+hl6gwHbDJGXYyPmKyyoU8RlEZ7JKSKxM9kjIrEzvJSKoXJNDm6oovrOmKSOaSnI1J2gR8AA/jKxZB9On94YL3bqfvzKIXSEeyNFR8zmURKXyNCXARyLg2NXVRhHiYX4n1mB6ZO/8AWY2hBbMbUdWc/wCkxOSo2Up5wkJM30tj+/5THNNWdCi6Y5JwNtWox0mOdwaK1F/HHU8RWgwjzyY102ZPQs8p6PsXQYXJHynDmiro9z4fOahtI7tOmz4TlcD1Y52zQdMMdIupR5uDndoaAMOktj4Zw9S94nm7EKEjqPIz0FBSVnzks88cnB8r2Jnyl4o4ZVfBRjgM9x8xMWgjn3/KY6oGMk54/nAdCquRdh9OfMQjR+os2H5/of1mH1Qlr/n8jMUUBLaojxMw6xItO1XXoYDPpoPwNPa4bixQfXpBwJ/SNcwYi2qmz4TtPkYGikZZod1ZztX2aV5HI8xzEZ14+pT4ZyrqyJKR2wkmZLJGReJnaSkVQEkMGstEVj0fylFIm4jVsMopCOKGq5lIsRoYrSqYjQ9GjWTaH1qT6Q2Sk0hq1H/aaxHJBNgeOTMBW/Aym2YScODelk1nM4jA/iOnr/SESvBoq1X1mJTxGuvUzEJYzVXbnrMQlGjo6IAkZk5ukLihGU6keio1A6GcTgex66XB0V1AA6yWjsusyS7lrqxnr/fP9JnjMuojfcTZrBjiMsZOXUquDhdp2ZaduKNI8PrMjlOjAXAlqOZJsX3kI+otiDMOrQq0iYeNmW5pi0UYLrYLOqETDbdBZ0xgZLbvODYvGAhrYNiigJZ4rkOkKd4rkOoimtxF3KKBE1zL0Jm9QzwRl3QTa8N8YHzHEG6YFgcfuszXUq3wn+sSSstCco9zn3VETnkqOqEkxEkUIIYmY5JWJNjllUTYxY6YjGAx0xRivGUhWho1BjbCemixqCZlIHppD6/XMbYnI0pZBZFxGrcIbEcGNF3n9pthNPYYr56CbYRxruzdQp8eJtjmm0dKjEKOSdm6u7Exz0zRTqSOhg1QlzT4Y4a4jxgcUFTmvIyvWnOTz/sf6waIKzyTvuU2tPPQePEKggPLNiLdRn+/tGXBOm+5mstjWUjAztdiayqhYtroRlAS98FlFjM73QWWUDLc8BaMTBfEZ1QMTsYlnQkjOzRdiqQBaCxqFloHIZIU5iNlEhLmK2OkIcxLKpCi5EXYfVBDUnx5m9T3F9NeCiVM32WGpCVk0UYxJWIjHKZRMRoYDDYlF7odgUEHh2BQQMbYA4Bv7MaxG4l4PjmFMHA7u/XEayeyDrTzhsWTNNAAgbIztmyq6A55QNi3YjEHCx9V+fGFEpQo11XRkQlA0rfGJOBO/wDKKwemENQfD0/hNZvTRBaZgaxKN3rNYVATZZBZSMaM9lmJrKxjYh75rKLGIOpm2KrGJsvgsosZme4/SLsVUEJa6ayigJd8xWUSoQ8myiEsYjZRC2MFjoUxitjoS8VsdCXisohTRGOgCYljlZi7BLEomKw1MomChgaPYlBhobFoIGEFBZmAQPBsahiXkeMXdivGjbWw8J0RaOaSp8hlo+wtFq82xmg0eaxWhy2QKVk3E0VN5mORkvCHpd4xkI4eDcjsegJ+n849nM4pdwyT/pnJ/SZi0h6qfEgHy/mYpN14DDjJ94dR0z68TCuLfgjOB+bP3H8prMot+BduoHzmsaONmZtTFsqsYl74GyigZ3vg2KqAlroNiigKNs1jqIsvBY6iJeyLsUURZabYagCfKK2MgS0VsZIU0QZC2gHQmw4itlIoUxEFjpCWiMohZk5DA4k2EIGVTMWDGTBQYMomKGrRrFaC3w7A1JmCzUWWgboFFKcyblYWqN1NmBgSsJ+DmnHmxhaV2ESK3QbhoNXm9QVxH1PGjInJDlsB6x1Mm4m2m1UBz73hnIx9MiPvRCUZSa8FvrM8EgDyAA/XEHqAWKuyKS9RNuZwkx1ep9evHXwm3JvGwhqevz/rNugPGxGo1+CQMTbFIdPasV+PyOes2w/ocg/i8xXIPo0A2piOYyxCX1EVzKLGAb4NxvTBN0O4dCu9m3DoLeyLsMogkwWNRW6bY1FEw2EEtBYaFsYBkZXaIXSFsYB0hZisZAmIwgyYS4UzBLKIVjRHsQ0VVx0TlII1jxxDwKpMWcdIrY6vuV3MVh3LQ48IvYDVjBd8v4Tb0LoX33y+827B6ZRvHXyg3CoMX+M8hG3G9EYuuPlHWQR4EH+Njbi+iT8efCHc3oIr8WTN6gfSSL/FYm9UHpDqdf5weoJLAM/GQeoJ6JT6sHrzN6gVioTZd5Q+qUjD3FfivWb1B/SC/HHx5i7i+iijqxFcw+kQ6gHxg2N6bK72DYOhO9m3NoTvo24NCd9BsbQhum2NoTvptg6A97DsbUp7IdhlEzM0FlUgCYLGooxWwgkybYSolhKBgTMGDKKQrQYsjbgcRg1EPqCemV3xm3DogTdFcw6Fi6LubQs3wbg0Fm6K5DaAmybYOpXeQbBordDuai90O5qJvm9Q1E3zeozUQPNuzalmybcGpW+bcNEFhm3Nqgu+MG4NEX3xh3BoUbJtw6lb5tzUVug3YaK3TbmosPNsagu9m2BqTvZtzal97DuDUrvIdzak7yHcOpO8m3BqX3sO5tQS8G4Uit024aJmDY1AxbCSLZiswWEmZrATM1mL3TWaiZms1FZmsxMwBJMYkxiTGKmMSYxJjEmMSYxJjEmMSYxJjEmMSYxJjEmMSYxJjFzGJMYmZjEmMSYxMzGJmGzEzNZiZmsxMzWYmZrMTMxiTGP/2Q=="/>
          <p:cNvSpPr>
            <a:spLocks noChangeAspect="1" noChangeArrowheads="1"/>
          </p:cNvSpPr>
          <p:nvPr userDrawn="1"/>
        </p:nvSpPr>
        <p:spPr bwMode="auto">
          <a:xfrm>
            <a:off x="467361" y="-42889"/>
            <a:ext cx="433493" cy="43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05" tIns="65003" rIns="130005" bIns="65003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defTabSz="914119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800" kern="1200" smtClean="0">
              <a:solidFill>
                <a:srgbClr val="000000"/>
              </a:solidFill>
              <a:cs typeface="ＭＳ Ｐゴシック" charset="0"/>
            </a:endParaRPr>
          </a:p>
        </p:txBody>
      </p:sp>
      <p:pic>
        <p:nvPicPr>
          <p:cNvPr id="17" name="Picture 8" descr="http://www.dit.ie/hothouse/homepageelements/4featureboxes/H2020%20logo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303" y="8125743"/>
            <a:ext cx="1314027" cy="74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3533" y="3029940"/>
            <a:ext cx="10241138" cy="209070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25236" y="5527040"/>
            <a:ext cx="8295322" cy="19100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50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0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9BFABF-1757-0F48-B3C0-E406FAE89463}" type="datetime1">
              <a:rPr lang="en-US">
                <a:solidFill>
                  <a:srgbClr val="FFFFFF"/>
                </a:solidFill>
              </a:rPr>
              <a:pPr/>
              <a:t>4/27/15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0677" y="9040151"/>
            <a:ext cx="3034453" cy="519289"/>
          </a:xfrm>
        </p:spPr>
        <p:txBody>
          <a:bodyPr/>
          <a:lstStyle>
            <a:lvl1pPr>
              <a:defRPr/>
            </a:lvl1pPr>
          </a:lstStyle>
          <a:p>
            <a:fld id="{581D97E1-1CDA-AD4D-9DA7-B27AE6DA10E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9330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245" y="2009291"/>
            <a:ext cx="11485315" cy="64369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6795D6-1859-5641-A352-405502D22CE8}" type="datetimeFigureOut">
              <a:rPr lang="en-US">
                <a:solidFill>
                  <a:srgbClr val="FFFFFF"/>
                </a:solidFill>
              </a:rPr>
              <a:pPr/>
              <a:t>4/27/15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4074D-4483-D043-9D60-FC197D6E781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2860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D157EE-43EF-AD4B-B016-B88A3299E235}" type="datetimeFigureOut">
              <a:rPr lang="en-US">
                <a:solidFill>
                  <a:srgbClr val="FFFFFF"/>
                </a:solidFill>
              </a:rPr>
              <a:pPr/>
              <a:t>4/27/15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D291D-F19D-5340-8D8F-694773E573C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2913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5368"/>
            <a:ext cx="2059093" cy="824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8972417"/>
            <a:ext cx="13004800" cy="781191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30012" tIns="65007" rIns="130012" bIns="6500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defTabSz="914166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 kern="1200" dirty="0" smtClean="0">
              <a:solidFill>
                <a:srgbClr val="000000"/>
              </a:solidFill>
              <a:latin typeface="Arial"/>
              <a:cs typeface="ＭＳ Ｐゴシック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13106401" cy="1537547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defTabSz="914166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600" kern="1200" smtClean="0">
                <a:solidFill>
                  <a:srgbClr val="000000"/>
                </a:solidFill>
                <a:cs typeface="ＭＳ Ｐゴシック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defTabSz="914166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600" kern="1200" smtClean="0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defTabSz="914166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kern="12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defTabSz="914166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4600" b="1" kern="1200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EGI-Engage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4642" y="8125751"/>
            <a:ext cx="1110827" cy="745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491" y="8021885"/>
            <a:ext cx="2059093" cy="837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10905067" y="9367522"/>
            <a:ext cx="2059093" cy="397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7964" tIns="66542" rIns="127964" bIns="66542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defTabSz="914166" rtl="0" eaLnBrk="1" fontAlgn="base" hangingPunct="1">
              <a:spcBef>
                <a:spcPts val="1244"/>
              </a:spcBef>
              <a:spcAft>
                <a:spcPct val="0"/>
              </a:spcAft>
              <a:defRPr/>
            </a:pPr>
            <a:r>
              <a:rPr lang="en-US" altLang="en-US" sz="1700" kern="1200" smtClean="0">
                <a:solidFill>
                  <a:srgbClr val="FFFFFF"/>
                </a:solidFill>
                <a:ea typeface="SimSun" pitchFamily="2" charset="-122"/>
                <a:cs typeface="ＭＳ Ｐゴシック" charset="0"/>
              </a:rPr>
              <a:t>www.egi.eu</a:t>
            </a:r>
          </a:p>
        </p:txBody>
      </p:sp>
      <p:sp>
        <p:nvSpPr>
          <p:cNvPr id="15" name="AutoShape 2" descr="data:image/jpeg;base64,/9j/4AAQSkZJRgABAQAAAQABAAD/2wCEAAkGBxQQEhQUEBQUFRUVFBUUFBQUFBUUFBQUFBQWFhQUFRQYHCggGBolHBUUITEiJSkrLi4uFx80ODMsNygtLisBCgoKDg0OGhAQGiwkHCQsLCwsLCwsLCwsLCwsLCwsLCwsLCwsLCwsLCwsLCwsLCwsLCwsLCwsLCwsLCwsLCwsLP/AABEIAKgBLAMBEQACEQEDEQH/xAAbAAACAwEBAQAAAAAAAAAAAAACAwABBAUGB//EAD8QAAICAQMBBQYDBgQEBwAAAAECAAMRBBIhMQUTQVFhBiIycYGRFEKhI1KxwdHwFjPh8QcVcoJTVGKSk7PT/8QAGgEAAwEBAQEAAAAAAAAAAAAAAQIDAAQFBv/EADIRAAICAgEDAgMHBAIDAAAAAAABAhEDEiEEMUETUQVhcSIygZGh0fAUscHhQlIVI/H/2gAMAwEAAhEDEQA/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+5g0G3KamZwMpgGqJoNuAa4HAZSBNcTQbYA1xXEOwBrg1GUgSkGo2wJSCg2AUmoayisFBsEiCg2URBQbBImoIBijAGKxkLMRjAmTYSpMYsSiFDWUQGMWUQjGLHQp0uw9Il1yV2FgHIUFMEgkjBIPh1mk6VoVHV0Ps+Le7KvhLFRhlq+8Hea0aXBTdk4B3bsYzxHctf58rAo2VpOzK7LmQMdq1s5PeUnJRc47wNsA9c8Rrajfn6Mk1zRvHs8GqR62O52VVBKEEvdZUqnaSRxWW3Y2kA4MdZKdPt/q/9e4jjxwaf8JqWYd6FC2JhmAG6ll3tYOeXAI9wdcNzxN6vF1/9Brz3M9/s8oda1YtY3eBRmvll7wIuwHcCzIoyePehUuNn24/x5M14NF/s3XUSXtZlym0ooyy2nFb8nGMrZ/7R55Ajkclwv4v4gaoZb7KBdo7zBORltgQkJYxHxZQDuxywwQeOkKzJ3x/OP3A415MtHYi97ajMcVJnPuJuO+tCQXYKF9/IyeQB5x3L7Ka8k/LRt/w2m0N3hI945AU7lVbXO1d2VO2rjdgHd14g9Z3Vfzj5fPwDXgg7CTaGDPhwTWMLkYQOd+SM/EAMcnk48I3qu69u/5iUu/uP/w0u9F3kBt5YnacKgX3hhscs23Bwc/OL6/DdAceasKn2bG0M1gUhLiyYG4PWbAqgZ5Dd03PhtPpnPqOaS9vydfuI4cXfh/pf7Gm/wBmEQkd6GAcgY2g7VrtYsxLYQ7qiuD5E9MZVdQ2u3j9v3sLxJN8+f8AD/ajlUdmIxtJJ2p096sE5bHxE7T49OvhKym0l8/qLGm38vmjVR7PoxxubK4352KCTU1g2sxwB7pHPofSK8zX49vzoeMU+P52sDT+zyvbam8/s2Vc+6Dkkg5DMASuDwDzjiaWZqMXXcMYJtq+wpuxagUDP1rFhO6sA7kDBeTmvlgNz4EPqSadLzX89/wDSTVv+f4E39hAFEBPeO5QBmrG39q9fvKGLflySOPWFZLt+F9fb3D44GWezSgWkucJkqcKMp3XeqzLuySQVBC52knriT9W64/l1/vkoo9zHqOw1/aCtm3Vbg3eBa0ZksrQ7XJwB+0PBOeB+9wdnxfn259/H4Bq+xKPZsvffUG/ytwDYHvPnbWvXjcfnwD1iOaUVKu4yjy0Mp9mFZFc2HbsRmwo3KzVNaycnyAwfHJ8jFnkp1Q8Y2YqOwlstCq5CtVXapKjdix602kA443nnxwOmZpScVdeWvyClzQ4eyu5MrZksf2Pu4FwLLtwc8MQWG398besR5Oe31+X8/sNXzBs9mqw5r71g4wclRsIe40VjrkHdtJPTk+WSN3V1x/qx1Ez3+zfd0va5f8AZlN6BQGxtTvsEnqjWIvT8r+UG9ul/PYKiFqvZ6pO+bfYUoexHG1d7bNnKnOFybB16YPWLu+F7jJIHXeyoRWZbd22u2xl24ZUQE1seehI2t+6SvXcIvqXxQ2p5V4zMhbRBkA0RjoAybCiogxYjoVhrKIVjVlEIxix0Kx9DlSCpII5BBIIPmCOkZCM106hlxtZhgADDEYAbeAPIBve+fPWW4fck2xzap2OWdyxG0ksSSv7pJPT0hSS7IRtjqrrFHDOBjbwxHu5J29emSTj1MolfglshiXNgDc2F+EZOB1PA8OSfuZVPkRs2DVWHH7Sz3W3L77e62Sdy88HJJz6zVH2RJzaLqvsQ+5Y6kLtBV2XC5ztGD0zziZqL7o3qMFb3H5m6AfEegBAHy5P3M3HsDZkFjeZ6BTyfhGML8hgcegm4FbH06h1xhmGMYwxGNvK4x5ZOPnNSfgVtj/xtnvftH9/h/fb3xjA3c88ccwax447C7PnnuV37EEFmweoycHp1Hj8I+w8oaQlsYuoYkEsxPIySc4OcjPkcn7mCl7CtsdTqHzkMwJySQxBJwwyT5+8fufOBxT4oVza5TM91rEksSSfiySc46Z84Ukuw9thNq3IALuQowAWJABGCAM8DHGINYrmg7y7WKOobJO5skgk7jnK/Cc+nhDSDbD/AOYWjGLLBjge+3HGOOeOINI+yHU5e4l9ZYRjvHxycb2x72d3GfHJz8zDrH2G3Yj8Q4AAZsDOBuOBnIOPLOT9zDwFNg36qxwA7uwA2gMzEAcHABPT3V49B5QJRXZD7MzvcxJO5skhicnJYZwxPmMnn1M1IdNkGssU5Fjg8ch2B90ELyD4AkD5mK4x7NDpsQ+qfcWLvuOMtubccYxk5z4D7CI1GqodMV+JfAUM2ByBuOAc5yBnjnn5xePYdMlmssK7WssK53bS7Fd2SS2CeuSTn1MXWPehtmIt1TkklmJO4ElichyS+eeckknzycwcIdWCNfap3LZYGyW3B2B3MME5B6kcExHQyE2atznLuSQwJLMchzlweeQTyfMxHQ6bMjRRkLYRR0LaTYyAMmxkVEoYIR0Kw1lUKxqyiEY1RHQjGIIwjNCCVRJjlEZIRs1Ut58iViRmjoJsI4HMY5HunyyJUT8IJ+UxnJLuwtngZhb9i+6mBsQVzB2CCTCtjUrhEchi0zCuQxKZhHM3aLRF848FP8ZOc1EbHB5W6Mt2nwSI6dibVwQ6Qhc44MFq6H5rbwZ3qjBUxJrmH2FlJh0wCkAykAyTDKQp0mKJiWTymZRMW1PnEoZSFOIrQ6YpliNDpimEVoomKYRGOmKIiDC2EUdC2ijIW0RjoAybGQMmwhCUQGGsohWOSURNjVlEhGOURkTY+sykSchyyqJseixkTZsq6RjnkbdNqGT4TCc+THGfdFsS5yxzMBJRVIZXxMKxi1ZgEc6HJpczE3lHJpfSYT1L4Q06bEwnqeBi0QiPIdLsjS5fHmCPvI5nUbLdJLbMomTV6PaxHkZSLtJkZtwm4vwTVaTbgegP3gi75HyNwqL9r/Mw2UxwqYhqJiiyCmpgKKYh6oSikJKZ6cwFEwGp85hlP2FMvlMUTEOkxRMzsIpVMSwiNFExTiI0OmJYSbRRMUwisdCmERjIUwiMohbRGOhZk2MiojCWI6AxiyqFY5BKImxyCURJs0VpKKJJs0JXKqJNyGpXKKJNyNNVJjqJKUzXXXDRCUjTWkWiTZtpp/3gZzymMOnz/UfzEwnqD9Pp+eenn4TEp5OODoLphxtOfTExy7yfg6lGmUDaPiPU+XoJzybf2n2O2GTHFemvvPu/b6DG7EPh/fzmXUIEuhyLlMw/hCGC494nAH8z6S7mtbONQnKenZnc0+nr037R8vjJ9znGOpIHwjkdfOcMsssv2Y8Hs4elh0z9SfNe3+u34jLdDXqWWyrK7mx72dpIONpJ6HwgjmliTjLwVydFDqZrJC1b8/2Of2nSHy6g9SpB6qR+Ujz6S3Tz4o4fieOpbJHKOk9J1WeWsgp9JNZRZTJbR5CYvGZmfTfvfYQllk9gDR6YgGUzPZp5isZmZ6v7EJZTEWUGGikciMtlUFFozEtVNqUUhL1xJQKKQlqpJwKKQiyuJKBRSM7rJNFExLiTZRCmERlEKMmx0DJhCEZAYxJZCMeglESZpqErFEpM9d/w/wCza9RqtlyB07m9tpyBuWpip48iIeocoY7j7oGJKUqZyKgMDkdB4z0lDg4m3sek9tOzq6NffXSoStTXtUZIGaa2PJ56kn6zn6JynhjKTt8/3Y3V1HI0jf2Z2bRp9Omp1SG5rmYaejca021nD22sPeIzwFHX68LOU8mR4sbpLu/r4QqUMeP1Miu+yOhoPw2tYU2aevT2OdtV1BcIHPwJZUxIIJwMg5zjz4TJHLgW6k5Jd0+9e6YmPLi6h+m4qLfZo4x0hRmVhhlLKw8mUkMPuDOlNNWuzPLytwk4vwex1VVFHdKNLU5OnpsZmewEs6+90OPCcONZJ7Pdrlrx4O7q+pwdM4xeJO0mI7Q0FTUpfShqzY1T17mddwXcHRm5xjgj+y+OclkeOTvi78/icXUxxT6ePUY1rbpr9idj6JHTUF1yUoLKeeG3AZ9Zs05RlBLyyXRwhkx5XJXUbXyA0NGPfKghSPdOcH0OOR9JSbv7PuceHj/2NWlXHv8A5O/2cyWttGmpUAbmYmzCoOrH3pyZVKEb3b9lxy/Y7+mzYuoyarBFLu226S8s6dexmzWMKfhXnp5nPnOd7JVLuevieOTvGqj4XP58+5g7crOM1LljZszjOFRdzcfMgfUxceTmpPg6Z9Oq2iuTQdOLatu4Lkgvk7AcHhcgZ+kCnrKx54lOGr/HxZfaHZ9NdRRN23n8zDnOTyeo6cxFkm3cu5V4YRjUexxOySLb8LlldbFYnxellwfnhm58ePKX31OLJhWQ9FV2ZV7/AHg4CdR1UlgN30zBLNk419yD6Pp0pep2rx3XK5/A4Ou7LKWbX55HQcMpPDA+RnbjzKcLifPZumnh6hRnzyuy4ab7/RnO7f0q132qgwocgAeA8uZXp5OWKLfehutjHH1U4RVJM4dqc8f39ZYEWbOy0pXc1yGwgDu6wSqMxPJscc4HkOsjl9R0ouvd+fwOrp8uCFyyq34Xj8TXrNLVfprbhUlNlL1g92W7uxbDjGxidrDrwZOMpwyxg5Wmn37qjt2x5+mllUdXFrt2Zyexeyl1Fu2xitaI9trAciqsZbbnxOQPrLZsjhC48tul9WJ0eNZZ/afCVv6GrT6nSXWLVZpEqqdgiWo79/UW4V3ZiRZyRkEY69cRZYs0I7xnclzT7P5L2/nY7MfUYMs/T0peH5PMdr9ntRbZU/xVuyHHAODww9CMH6zpxTWSCmuzJZIvHNxfg3ntDR0Kq16RdR7oN1uoZ1d2Iyy1KjYqA6A8njx6mXoZsjblPX2S/wA+/wDPodkc+KNKKv3bMftn2Oml1T107ghVLFV+WQWIG2MfEjP8Ielm8uJSl37fWjdRFQnSNNGio0Wlq1F9K6i/U72pqsZhTVUh2946qQbGY9ATjHkRzCW+bK4QdRj3fmyy1xQUmrbM/a2g0+r0dmr01Q09unetdTSjM1TJcdtd1QbJT3hgr04J+c6njyLHN2n2f08FPszhvHg8TckM0aLMziRZZCGEmyiFNJSHQMmxhqJOhYxHIfXTKxxolKZpr08tHGiMshro00rGCITynuv+GNZTWhh1FN5Hjz3TY4idal6NfNG6XJeT8Ga6/a3XEAm5en/l9P8A/nLPo+m/6/q/3ON/EMu1X+iGe3Wn3do6k+bV/wD0VxehlXTxX1/uxfiOSs7/AANw7POs0lApG63Sh67Kh8ZrdtyWIv5sdDiTWVYc0tu0qafz9gyvqenj6fMo915C7B7AcWpbcrVVUutju6lP8shgqg8sxIAwPOHqOpi4OEHcmqSXPfyQ6TBkjP1cq1jHlt8fgZdVX3ttlhGO8sezHlvYtj9ZWH2IqPskvyPK6nqlkySmvLPW6+8IaVNFNmNPRkvWS5G3kbs8facOKDkpPdr7T7Pg9Treu9OcI+lGX2Yt2rYHbmkewoaxmkgmpVUKK/3kKjowPj4xunlGNqX3vLbu/mc/xKGbNKLxc42vspKq90/mF2P2Y4TUAqRupIHz3LNnywcoO+zD0HS5448ylGrjx+Zro9nzsVec5yfUyT6tbNnSvhF4Vj83Z16ex9id2OckGxsfGw6D/pE5pdRtLf8AL5f7PQxfDI4sXpd75k/d+F9F7DquzcGJLNZ0w6TXsPOlUBs9eWH1AB/USGzbO+MaVHktf7RJUxUgEdPD9ZeEb5ITepy9br21S92i7V4J2jBHIyR98/SUg9XZzZbmtVwep9lOyKq6kWnnYrZbzaxssc+PTH/b6yOXI3Lk6MWFKCSOx+DwHz4jH6gwepyhXgVST8ox6js8WKFPBU5rPlzynyP6Ssczi3Jee5w5/h8MsFDs4u4v2+X0f6HmfaTQE22sB1cz0Olyr04x+R4PxPpMnrzyL3PP6jREBTjrn+M64zTbRyTg4Y4yrvZs7G7Fa8k8hF5d8FseiqOWb0Ejnzxxr5vsv54K9H0c+pk32iu7q/wS8sb2xUxQIlVldCHcAyMCzHjvLGxyx/TpEw67bOScn8/0R0dXlzaenDHKONe6fPzbM3s7SveW1s20X0WUbj0DPgoSfLIx9Y/U3qpL/i0x/hfULeWOTrZNfiZ9L7L2m1Uet0CsDY7AqiIpyzb+nQHGDGn1kNG079l5/Ip0/SZ1nqcaSfL8V9Tme0jDUam64Dh3JXg/CAFU48MgA/WU6dPHjjB90gdT1ay5ZSj2OnpPZx9Gq3Waey68+9TQK3euvytvIHJHgn39Iz6qOZvGpJR8u0m/kv3PSxYJ4I7yi3Lwq7fU8v2vpbWsZtQH71zvY2KVYk+OCBgcceHE7ccoKKWOqXscWTLk3vJ3+Z2e0ezG1mi0r0KztpkbT3VqCzqNxat9o5KkE8j+RnLiyRw5pxnwpcp/3R6E282GMoc1w0Zz2a2j7O1XfgpZrDRXVWww/d02d49rL1C8hRnx+c2Scc+eOnKjdv5vih4N4sL34b7I8JqNLKTimLDKYrNNIPGjojkM1lEk8aKxmZnrkpY0WUhW2ReMpY6t5ZNE5RNVVstFkJQNdV4lUyEoGynUiUTISxs6ei1rKcoWB5GVJBwRgjIj8NcnNKLjynR1NMrt0BjHn5HCPc7mn7LusO5txJ6sxOTxjkmT3hHglL1Mrum/m/8AZ19H2VtIJuVSOm1iWHy2yUslqlGxYYnF28ii/k7f6HWeisgG66x8dN7H9NxkFKa+5FI654sMlebLKX1f7kS/SJ0Un58zOPUS8iKfw/H2jf6mpe3qh0XwxySeB0Em+lyPuzpj8VwLtEP/ABIuONo+hMX+jl5H/wDMY64r8mCPaPyYD/tEP9H8gf8AmE+FL9B69usQMN9sfyiPpUn2LR+JtpVI10dou35j95KWJLwdWPqZy8nU01pPUn7yEopHfjm2Hrr6gv7V1T1LAESVM6LPlntOtRt3K9Nq5/JaUf6gjGflLRk0Tlj2PS+z/aGjCgM1S+6AQzsx48D4RZOT7BjjS8HrNPr6Qv7IqV65TBH1xE0bDLKog3dpAdMGOsTOeXUpHNu9oqx1AnRHpZvscOT4rhh94x2e0dDdQf1ll0mVdjlfxfpZd1/cC7X6VwAT/pDHFniwZOq6GcUmxCfhx/l3smfJmXn6Sj9b/lCznjHo0v8A15XG/ZtCNT2e1gwmpLg/lNhbP0zGjljF8wr8BJ9JPKqx59l7OV/5/wAHH1PY9yflJ+U6I58cvJxT+HZ8feN/Qwa3VXBdrtZtH5WZivHoTiNGEL2ilYJZMzWk5OvZt0ca7WkdcytDQwp9i37ft/8AHu/+Wz+sT0sf/Vfkjujkz/8Ad/mc/Vdqlzl3Zj5sxY48skx1FR4SM8c5u5cv5iqu12rO6t2Rv3kZlbHzBmcVJU1ZTHjnB3F0ZtZ2qbCWd2dj1Z2LMfmSczJKKpcIr6c5O5Ozm3aoRJMvDEzJbeJNsvHGzJbbJtl4wMllkjJovGIgtJuSKpFLJxMzXRQx6CXjFkJzijr6TsljyeB68S8YnDl6uK7HV0+hpT43yfJef1lUjinnzT+6q+p09PraU+CsH1Y5/QR0jmliyS+8zcnbxX4cD/pAH69YdF5JejJdnRH7aZvH7nP8YySXYm+mv7zbBHa7fvf0mF/pV4Rf/OD5iYH9Gij2uf3pg/0i9gl7Tz4zAfS0OTWkwk3gSNtFpMxzTikdfs4g5B+YkclrlFOm1dxf1O3R2glYyTOKeOTPaw9Tjiu5x+2PbJ+UqOPl4fWQfTnoY/iEEebKvccsSc+ZiOFHZj6nfsbE7GOOkidqfAY7G9IQOQtKHpb3SQPKVjGzhy5VF0+x0RrnI5J/vyM68NdmeD8Qi0toPgU9pbqczvikj5+TcnyCgyQCcesZ8IMUm6YrWMAcLnA4z5+s0brktUb+z2MNlxHjCUjBMSdaw6GAosMWPo7fsHR2H/cf4RXjg+6RaMckPuyf5mpfad+j7WH/AKlB/hE9CHjgt6+fy0/qkLs12nt+OsA+aH+RhUJLtL8xXNPvCvoc/UdlVP8A5dg+Tcf6Rrl5QVm17P8APg4+t7EsXkcjzH9Y1o6YdVHyce+hl6gwHbDJGXYyPmKyyoU8RlEZ7JKSKxM9kjIrEzvJSKoXJNDm6oovrOmKSOaSnI1J2gR8AA/jKxZB9On94YL3bqfvzKIXSEeyNFR8zmURKXyNCXARyLg2NXVRhHiYX4n1mB6ZO/8AWY2hBbMbUdWc/wCkxOSo2Up5wkJM30tj+/5THNNWdCi6Y5JwNtWox0mOdwaK1F/HHU8RWgwjzyY102ZPQs8p6PsXQYXJHynDmiro9z4fOahtI7tOmz4TlcD1Y52zQdMMdIupR5uDndoaAMOktj4Zw9S94nm7EKEjqPIz0FBSVnzks88cnB8r2Jnyl4o4ZVfBRjgM9x8xMWgjn3/KY6oGMk54/nAdCquRdh9OfMQjR+os2H5/of1mH1Qlr/n8jMUUBLaojxMw6xItO1XXoYDPpoPwNPa4bixQfXpBwJ/SNcwYi2qmz4TtPkYGikZZod1ZztX2aV5HI8xzEZ14+pT4ZyrqyJKR2wkmZLJGReJnaSkVQEkMGstEVj0fylFIm4jVsMopCOKGq5lIsRoYrSqYjQ9GjWTaH1qT6Q2Sk0hq1H/aaxHJBNgeOTMBW/Aym2YScODelk1nM4jA/iOnr/SESvBoq1X1mJTxGuvUzEJYzVXbnrMQlGjo6IAkZk5ukLihGU6keio1A6GcTgex66XB0V1AA6yWjsusyS7lrqxnr/fP9JnjMuojfcTZrBjiMsZOXUquDhdp2ZaduKNI8PrMjlOjAXAlqOZJsX3kI+otiDMOrQq0iYeNmW5pi0UYLrYLOqETDbdBZ0xgZLbvODYvGAhrYNiigJZ4rkOkKd4rkOoimtxF3KKBE1zL0Jm9QzwRl3QTa8N8YHzHEG6YFgcfuszXUq3wn+sSSstCco9zn3VETnkqOqEkxEkUIIYmY5JWJNjllUTYxY6YjGAx0xRivGUhWho1BjbCemixqCZlIHppD6/XMbYnI0pZBZFxGrcIbEcGNF3n9pthNPYYr56CbYRxruzdQp8eJtjmm0dKjEKOSdm6u7Exz0zRTqSOhg1QlzT4Y4a4jxgcUFTmvIyvWnOTz/sf6waIKzyTvuU2tPPQePEKggPLNiLdRn+/tGXBOm+5mstjWUjAztdiayqhYtroRlAS98FlFjM73QWWUDLc8BaMTBfEZ1QMTsYlnQkjOzRdiqQBaCxqFloHIZIU5iNlEhLmK2OkIcxLKpCi5EXYfVBDUnx5m9T3F9NeCiVM32WGpCVk0UYxJWIjHKZRMRoYDDYlF7odgUEHh2BQQMbYA4Bv7MaxG4l4PjmFMHA7u/XEayeyDrTzhsWTNNAAgbIztmyq6A55QNi3YjEHCx9V+fGFEpQo11XRkQlA0rfGJOBO/wDKKwemENQfD0/hNZvTRBaZgaxKN3rNYVATZZBZSMaM9lmJrKxjYh75rKLGIOpm2KrGJsvgsosZme4/SLsVUEJa6ayigJd8xWUSoQ8myiEsYjZRC2MFjoUxitjoS8VsdCXisohTRGOgCYljlZi7BLEomKw1MomChgaPYlBhobFoIGEFBZmAQPBsahiXkeMXdivGjbWw8J0RaOaSp8hlo+wtFq82xmg0eaxWhy2QKVk3E0VN5mORkvCHpd4xkI4eDcjsegJ+n849nM4pdwyT/pnJ/SZi0h6qfEgHy/mYpN14DDjJ94dR0z68TCuLfgjOB+bP3H8prMot+BduoHzmsaONmZtTFsqsYl74GyigZ3vg2KqAlroNiigKNs1jqIsvBY6iJeyLsUURZabYagCfKK2MgS0VsZIU0QZC2gHQmw4itlIoUxEFjpCWiMohZk5DA4k2EIGVTMWDGTBQYMomKGrRrFaC3w7A1JmCzUWWgboFFKcyblYWqN1NmBgSsJ+DmnHmxhaV2ESK3QbhoNXm9QVxH1PGjInJDlsB6x1Mm4m2m1UBz73hnIx9MiPvRCUZSa8FvrM8EgDyAA/XEHqAWKuyKS9RNuZwkx1ep9evHXwm3JvGwhqevz/rNugPGxGo1+CQMTbFIdPasV+PyOes2w/ocg/i8xXIPo0A2piOYyxCX1EVzKLGAb4NxvTBN0O4dCu9m3DoLeyLsMogkwWNRW6bY1FEw2EEtBYaFsYBkZXaIXSFsYB0hZisZAmIwgyYS4UzBLKIVjRHsQ0VVx0TlII1jxxDwKpMWcdIrY6vuV3MVh3LQ48IvYDVjBd8v4Tb0LoX33y+827B6ZRvHXyg3CoMX+M8hG3G9EYuuPlHWQR4EH+Njbi+iT8efCHc3oIr8WTN6gfSSL/FYm9UHpDqdf5weoJLAM/GQeoJ6JT6sHrzN6gVioTZd5Q+qUjD3FfivWb1B/SC/HHx5i7i+iijqxFcw+kQ6gHxg2N6bK72DYOhO9m3NoTvo24NCd9BsbQhum2NoTvptg6A97DsbUp7IdhlEzM0FlUgCYLGooxWwgkybYSolhKBgTMGDKKQrQYsjbgcRg1EPqCemV3xm3DogTdFcw6Fi6LubQs3wbg0Fm6K5DaAmybYOpXeQbBordDuai90O5qJvm9Q1E3zeozUQPNuzalmybcGpW+bcNEFhm3Nqgu+MG4NEX3xh3BoUbJtw6lb5tzUVug3YaK3TbmosPNsagu9m2BqTvZtzal97DuDUrvIdzak7yHcOpO8m3BqX3sO5tQS8G4Uit024aJmDY1AxbCSLZiswWEmZrATM1mL3TWaiZms1FZmsxMwBJMYkxiTGKmMSYxJjEmMSYxJjEmMSYxJjEmMSYxJjEmMSYxJjFzGJMYmZjEmMSYxMzGJmGzEzNZiZmsxMzWYmZrMTMxiTGP/2Q=="/>
          <p:cNvSpPr>
            <a:spLocks noChangeAspect="1" noChangeArrowheads="1"/>
          </p:cNvSpPr>
          <p:nvPr userDrawn="1"/>
        </p:nvSpPr>
        <p:spPr bwMode="auto">
          <a:xfrm>
            <a:off x="250614" y="-259637"/>
            <a:ext cx="433493" cy="43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12" tIns="65007" rIns="130012" bIns="65007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defTabSz="914166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800" kern="1200" smtClean="0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6" name="AutoShape 4" descr="data:image/jpeg;base64,/9j/4AAQSkZJRgABAQAAAQABAAD/2wCEAAkGBxQQEhQUEBQUFRUVFBUUFBQUFBUUFBQUFBQWFhQUFRQYHCggGBolHBUUITEiJSkrLi4uFx80ODMsNygtLisBCgoKDg0OGhAQGiwkHCQsLCwsLCwsLCwsLCwsLCwsLCwsLCwsLCwsLCwsLCwsLCwsLCwsLCwsLCwsLCwsLCwsLP/AABEIAKgBLAMBEQACEQEDEQH/xAAbAAACAwEBAQAAAAAAAAAAAAACAwABBAUGB//EAD8QAAICAQMBBQYDBgQEBwAAAAECAAMRBBIhMQUTQVFhBiIycYGRFEKhI1KxwdHwFjPh8QcVcoJTVGKSk7PT/8QAGgEAAwEBAQEAAAAAAAAAAAAAAQIDAAQFBv/EADIRAAICAgEDAgMHBAIDAAAAAAABAhEDEiEEMUETUQVhcSIygZGh0fAUscHhQlIVI/H/2gAMAwEAAhEDEQA/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+5g0G3KamZwMpgGqJoNuAa4HAZSBNcTQbYA1xXEOwBrg1GUgSkGo2wJSCg2AUmoayisFBsEiCg2URBQbBImoIBijAGKxkLMRjAmTYSpMYsSiFDWUQGMWUQjGLHQp0uw9Il1yV2FgHIUFMEgkjBIPh1mk6VoVHV0Ps+Le7KvhLFRhlq+8Hea0aXBTdk4B3bsYzxHctf58rAo2VpOzK7LmQMdq1s5PeUnJRc47wNsA9c8Rrajfn6Mk1zRvHs8GqR62O52VVBKEEvdZUqnaSRxWW3Y2kA4MdZKdPt/q/9e4jjxwaf8JqWYd6FC2JhmAG6ll3tYOeXAI9wdcNzxN6vF1/9Brz3M9/s8oda1YtY3eBRmvll7wIuwHcCzIoyePehUuNn24/x5M14NF/s3XUSXtZlym0ooyy2nFb8nGMrZ/7R55Ajkclwv4v4gaoZb7KBdo7zBORltgQkJYxHxZQDuxywwQeOkKzJ3x/OP3A415MtHYi97ajMcVJnPuJuO+tCQXYKF9/IyeQB5x3L7Ka8k/LRt/w2m0N3hI945AU7lVbXO1d2VO2rjdgHd14g9Z3Vfzj5fPwDXgg7CTaGDPhwTWMLkYQOd+SM/EAMcnk48I3qu69u/5iUu/uP/w0u9F3kBt5YnacKgX3hhscs23Bwc/OL6/DdAceasKn2bG0M1gUhLiyYG4PWbAqgZ5Dd03PhtPpnPqOaS9vydfuI4cXfh/pf7Gm/wBmEQkd6GAcgY2g7VrtYsxLYQ7qiuD5E9MZVdQ2u3j9v3sLxJN8+f8AD/ajlUdmIxtJJ2p096sE5bHxE7T49OvhKym0l8/qLGm38vmjVR7PoxxubK4352KCTU1g2sxwB7pHPofSK8zX49vzoeMU+P52sDT+zyvbam8/s2Vc+6Dkkg5DMASuDwDzjiaWZqMXXcMYJtq+wpuxagUDP1rFhO6sA7kDBeTmvlgNz4EPqSadLzX89/wDSTVv+f4E39hAFEBPeO5QBmrG39q9fvKGLflySOPWFZLt+F9fb3D44GWezSgWkucJkqcKMp3XeqzLuySQVBC52knriT9W64/l1/vkoo9zHqOw1/aCtm3Vbg3eBa0ZksrQ7XJwB+0PBOeB+9wdnxfn259/H4Bq+xKPZsvffUG/ytwDYHvPnbWvXjcfnwD1iOaUVKu4yjy0Mp9mFZFc2HbsRmwo3KzVNaycnyAwfHJ8jFnkp1Q8Y2YqOwlstCq5CtVXapKjdix602kA443nnxwOmZpScVdeWvyClzQ4eyu5MrZksf2Pu4FwLLtwc8MQWG398besR5Oe31+X8/sNXzBs9mqw5r71g4wclRsIe40VjrkHdtJPTk+WSN3V1x/qx1Ez3+zfd0va5f8AZlN6BQGxtTvsEnqjWIvT8r+UG9ul/PYKiFqvZ6pO+bfYUoexHG1d7bNnKnOFybB16YPWLu+F7jJIHXeyoRWZbd22u2xl24ZUQE1seehI2t+6SvXcIvqXxQ2p5V4zMhbRBkA0RjoAybCiogxYjoVhrKIVjVlEIxix0Kx9DlSCpII5BBIIPmCOkZCM106hlxtZhgADDEYAbeAPIBve+fPWW4fck2xzap2OWdyxG0ksSSv7pJPT0hSS7IRtjqrrFHDOBjbwxHu5J29emSTj1MolfglshiXNgDc2F+EZOB1PA8OSfuZVPkRs2DVWHH7Sz3W3L77e62Sdy88HJJz6zVH2RJzaLqvsQ+5Y6kLtBV2XC5ztGD0zziZqL7o3qMFb3H5m6AfEegBAHy5P3M3HsDZkFjeZ6BTyfhGML8hgcegm4FbH06h1xhmGMYwxGNvK4x5ZOPnNSfgVtj/xtnvftH9/h/fb3xjA3c88ccwax447C7PnnuV37EEFmweoycHp1Hj8I+w8oaQlsYuoYkEsxPIySc4OcjPkcn7mCl7CtsdTqHzkMwJySQxBJwwyT5+8fufOBxT4oVza5TM91rEksSSfiySc46Z84Ukuw9thNq3IALuQowAWJABGCAM8DHGINYrmg7y7WKOobJO5skgk7jnK/Cc+nhDSDbD/AOYWjGLLBjge+3HGOOeOINI+yHU5e4l9ZYRjvHxycb2x72d3GfHJz8zDrH2G3Yj8Q4AAZsDOBuOBnIOPLOT9zDwFNg36qxwA7uwA2gMzEAcHABPT3V49B5QJRXZD7MzvcxJO5skhicnJYZwxPmMnn1M1IdNkGssU5Fjg8ch2B90ELyD4AkD5mK4x7NDpsQ+qfcWLvuOMtubccYxk5z4D7CI1GqodMV+JfAUM2ByBuOAc5yBnjnn5xePYdMlmssK7WssK53bS7Fd2SS2CeuSTn1MXWPehtmIt1TkklmJO4ElichyS+eeckknzycwcIdWCNfap3LZYGyW3B2B3MME5B6kcExHQyE2atznLuSQwJLMchzlweeQTyfMxHQ6bMjRRkLYRR0LaTYyAMmxkVEoYIR0Kw1lUKxqyiEY1RHQjGIIwjNCCVRJjlEZIRs1Ut58iViRmjoJsI4HMY5HunyyJUT8IJ+UxnJLuwtngZhb9i+6mBsQVzB2CCTCtjUrhEchi0zCuQxKZhHM3aLRF848FP8ZOc1EbHB5W6Mt2nwSI6dibVwQ6Qhc44MFq6H5rbwZ3qjBUxJrmH2FlJh0wCkAykAyTDKQp0mKJiWTymZRMW1PnEoZSFOIrQ6YpliNDpimEVoomKYRGOmKIiDC2EUdC2ijIW0RjoAybGQMmwhCUQGGsohWOSURNjVlEhGOURkTY+sykSchyyqJseixkTZsq6RjnkbdNqGT4TCc+THGfdFsS5yxzMBJRVIZXxMKxi1ZgEc6HJpczE3lHJpfSYT1L4Q06bEwnqeBi0QiPIdLsjS5fHmCPvI5nUbLdJLbMomTV6PaxHkZSLtJkZtwm4vwTVaTbgegP3gi75HyNwqL9r/Mw2UxwqYhqJiiyCmpgKKYh6oSikJKZ6cwFEwGp85hlP2FMvlMUTEOkxRMzsIpVMSwiNFExTiI0OmJYSbRRMUwisdCmERjIUwiMohbRGOhZk2MiojCWI6AxiyqFY5BKImxyCURJs0VpKKJJs0JXKqJNyGpXKKJNyNNVJjqJKUzXXXDRCUjTWkWiTZtpp/3gZzymMOnz/UfzEwnqD9Pp+eenn4TEp5OODoLphxtOfTExy7yfg6lGmUDaPiPU+XoJzybf2n2O2GTHFemvvPu/b6DG7EPh/fzmXUIEuhyLlMw/hCGC494nAH8z6S7mtbONQnKenZnc0+nr037R8vjJ9znGOpIHwjkdfOcMsssv2Y8Hs4elh0z9SfNe3+u34jLdDXqWWyrK7mx72dpIONpJ6HwgjmliTjLwVydFDqZrJC1b8/2Of2nSHy6g9SpB6qR+Ujz6S3Tz4o4fieOpbJHKOk9J1WeWsgp9JNZRZTJbR5CYvGZmfTfvfYQllk9gDR6YgGUzPZp5isZmZ6v7EJZTEWUGGikciMtlUFFozEtVNqUUhL1xJQKKQlqpJwKKQiyuJKBRSM7rJNFExLiTZRCmERlEKMmx0DJhCEZAYxJZCMeglESZpqErFEpM9d/w/wCza9RqtlyB07m9tpyBuWpip48iIeocoY7j7oGJKUqZyKgMDkdB4z0lDg4m3sek9tOzq6NffXSoStTXtUZIGaa2PJ56kn6zn6JynhjKTt8/3Y3V1HI0jf2Z2bRp9Omp1SG5rmYaejca021nD22sPeIzwFHX68LOU8mR4sbpLu/r4QqUMeP1Miu+yOhoPw2tYU2aevT2OdtV1BcIHPwJZUxIIJwMg5zjz4TJHLgW6k5Jd0+9e6YmPLi6h+m4qLfZo4x0hRmVhhlLKw8mUkMPuDOlNNWuzPLytwk4vwex1VVFHdKNLU5OnpsZmewEs6+90OPCcONZJ7Pdrlrx4O7q+pwdM4xeJO0mI7Q0FTUpfShqzY1T17mddwXcHRm5xjgj+y+OclkeOTvi78/icXUxxT6ePUY1rbpr9idj6JHTUF1yUoLKeeG3AZ9Zs05RlBLyyXRwhkx5XJXUbXyA0NGPfKghSPdOcH0OOR9JSbv7PuceHj/2NWlXHv8A5O/2cyWttGmpUAbmYmzCoOrH3pyZVKEb3b9lxy/Y7+mzYuoyarBFLu226S8s6dexmzWMKfhXnp5nPnOd7JVLuevieOTvGqj4XP58+5g7crOM1LljZszjOFRdzcfMgfUxceTmpPg6Z9Oq2iuTQdOLatu4Lkgvk7AcHhcgZ+kCnrKx54lOGr/HxZfaHZ9NdRRN23n8zDnOTyeo6cxFkm3cu5V4YRjUexxOySLb8LlldbFYnxellwfnhm58ePKX31OLJhWQ9FV2ZV7/AHg4CdR1UlgN30zBLNk419yD6Pp0pep2rx3XK5/A4Ou7LKWbX55HQcMpPDA+RnbjzKcLifPZumnh6hRnzyuy4ab7/RnO7f0q132qgwocgAeA8uZXp5OWKLfehutjHH1U4RVJM4dqc8f39ZYEWbOy0pXc1yGwgDu6wSqMxPJscc4HkOsjl9R0ouvd+fwOrp8uCFyyq34Xj8TXrNLVfprbhUlNlL1g92W7uxbDjGxidrDrwZOMpwyxg5Wmn37qjt2x5+mllUdXFrt2Zyexeyl1Fu2xitaI9trAciqsZbbnxOQPrLZsjhC48tul9WJ0eNZZ/afCVv6GrT6nSXWLVZpEqqdgiWo79/UW4V3ZiRZyRkEY69cRZYs0I7xnclzT7P5L2/nY7MfUYMs/T0peH5PMdr9ntRbZU/xVuyHHAODww9CMH6zpxTWSCmuzJZIvHNxfg3ntDR0Kq16RdR7oN1uoZ1d2Iyy1KjYqA6A8njx6mXoZsjblPX2S/wA+/wDPodkc+KNKKv3bMftn2Oml1T107ghVLFV+WQWIG2MfEjP8Ielm8uJSl37fWjdRFQnSNNGio0Wlq1F9K6i/U72pqsZhTVUh2946qQbGY9ATjHkRzCW+bK4QdRj3fmyy1xQUmrbM/a2g0+r0dmr01Q09unetdTSjM1TJcdtd1QbJT3hgr04J+c6njyLHN2n2f08FPszhvHg8TckM0aLMziRZZCGEmyiFNJSHQMmxhqJOhYxHIfXTKxxolKZpr08tHGiMshro00rGCITynuv+GNZTWhh1FN5Hjz3TY4idal6NfNG6XJeT8Ga6/a3XEAm5en/l9P8A/nLPo+m/6/q/3ON/EMu1X+iGe3Wn3do6k+bV/wD0VxehlXTxX1/uxfiOSs7/AANw7POs0lApG63Sh67Kh8ZrdtyWIv5sdDiTWVYc0tu0qafz9gyvqenj6fMo915C7B7AcWpbcrVVUutju6lP8shgqg8sxIAwPOHqOpi4OEHcmqSXPfyQ6TBkjP1cq1jHlt8fgZdVX3ttlhGO8sezHlvYtj9ZWH2IqPskvyPK6nqlkySmvLPW6+8IaVNFNmNPRkvWS5G3kbs8facOKDkpPdr7T7Pg9Treu9OcI+lGX2Yt2rYHbmkewoaxmkgmpVUKK/3kKjowPj4xunlGNqX3vLbu/mc/xKGbNKLxc42vspKq90/mF2P2Y4TUAqRupIHz3LNnywcoO+zD0HS5448ylGrjx+Zro9nzsVec5yfUyT6tbNnSvhF4Vj83Z16ex9id2OckGxsfGw6D/pE5pdRtLf8AL5f7PQxfDI4sXpd75k/d+F9F7DquzcGJLNZ0w6TXsPOlUBs9eWH1AB/USGzbO+MaVHktf7RJUxUgEdPD9ZeEb5ITepy9br21S92i7V4J2jBHIyR98/SUg9XZzZbmtVwep9lOyKq6kWnnYrZbzaxssc+PTH/b6yOXI3Lk6MWFKCSOx+DwHz4jH6gwepyhXgVST8ox6js8WKFPBU5rPlzynyP6Ssczi3Jee5w5/h8MsFDs4u4v2+X0f6HmfaTQE22sB1cz0Olyr04x+R4PxPpMnrzyL3PP6jREBTjrn+M64zTbRyTg4Y4yrvZs7G7Fa8k8hF5d8FseiqOWb0Ejnzxxr5vsv54K9H0c+pk32iu7q/wS8sb2xUxQIlVldCHcAyMCzHjvLGxyx/TpEw67bOScn8/0R0dXlzaenDHKONe6fPzbM3s7SveW1s20X0WUbj0DPgoSfLIx9Y/U3qpL/i0x/hfULeWOTrZNfiZ9L7L2m1Uet0CsDY7AqiIpyzb+nQHGDGn1kNG079l5/Ip0/SZ1nqcaSfL8V9Tme0jDUam64Dh3JXg/CAFU48MgA/WU6dPHjjB90gdT1ay5ZSj2OnpPZx9Gq3Waey68+9TQK3euvytvIHJHgn39Iz6qOZvGpJR8u0m/kv3PSxYJ4I7yi3Lwq7fU8v2vpbWsZtQH71zvY2KVYk+OCBgcceHE7ccoKKWOqXscWTLk3vJ3+Z2e0ezG1mi0r0KztpkbT3VqCzqNxat9o5KkE8j+RnLiyRw5pxnwpcp/3R6E282GMoc1w0Zz2a2j7O1XfgpZrDRXVWww/d02d49rL1C8hRnx+c2Scc+eOnKjdv5vih4N4sL34b7I8JqNLKTimLDKYrNNIPGjojkM1lEk8aKxmZnrkpY0WUhW2ReMpY6t5ZNE5RNVVstFkJQNdV4lUyEoGynUiUTISxs6ei1rKcoWB5GVJBwRgjIj8NcnNKLjynR1NMrt0BjHn5HCPc7mn7LusO5txJ6sxOTxjkmT3hHglL1Mrum/m/8AZ19H2VtIJuVSOm1iWHy2yUslqlGxYYnF28ii/k7f6HWeisgG66x8dN7H9NxkFKa+5FI654sMlebLKX1f7kS/SJ0Un58zOPUS8iKfw/H2jf6mpe3qh0XwxySeB0Em+lyPuzpj8VwLtEP/ABIuONo+hMX+jl5H/wDMY64r8mCPaPyYD/tEP9H8gf8AmE+FL9B69usQMN9sfyiPpUn2LR+JtpVI10dou35j95KWJLwdWPqZy8nU01pPUn7yEopHfjm2Hrr6gv7V1T1LAESVM6LPlntOtRt3K9Nq5/JaUf6gjGflLRk0Tlj2PS+z/aGjCgM1S+6AQzsx48D4RZOT7BjjS8HrNPr6Qv7IqV65TBH1xE0bDLKog3dpAdMGOsTOeXUpHNu9oqx1AnRHpZvscOT4rhh94x2e0dDdQf1ll0mVdjlfxfpZd1/cC7X6VwAT/pDHFniwZOq6GcUmxCfhx/l3smfJmXn6Sj9b/lCznjHo0v8A15XG/ZtCNT2e1gwmpLg/lNhbP0zGjljF8wr8BJ9JPKqx59l7OV/5/wAHH1PY9yflJ+U6I58cvJxT+HZ8feN/Qwa3VXBdrtZtH5WZivHoTiNGEL2ilYJZMzWk5OvZt0ca7WkdcytDQwp9i37ft/8AHu/+Wz+sT0sf/Vfkjujkz/8Ad/mc/Vdqlzl3Zj5sxY48skx1FR4SM8c5u5cv5iqu12rO6t2Rv3kZlbHzBmcVJU1ZTHjnB3F0ZtZ2qbCWd2dj1Z2LMfmSczJKKpcIr6c5O5Ozm3aoRJMvDEzJbeJNsvHGzJbbJtl4wMllkjJovGIgtJuSKpFLJxMzXRQx6CXjFkJzijr6TsljyeB68S8YnDl6uK7HV0+hpT43yfJef1lUjinnzT+6q+p09PraU+CsH1Y5/QR0jmliyS+8zcnbxX4cD/pAH69YdF5JejJdnRH7aZvH7nP8YySXYm+mv7zbBHa7fvf0mF/pV4Rf/OD5iYH9Gij2uf3pg/0i9gl7Tz4zAfS0OTWkwk3gSNtFpMxzTikdfs4g5B+YkclrlFOm1dxf1O3R2glYyTOKeOTPaw9Tjiu5x+2PbJ+UqOPl4fWQfTnoY/iEEebKvccsSc+ZiOFHZj6nfsbE7GOOkidqfAY7G9IQOQtKHpb3SQPKVjGzhy5VF0+x0RrnI5J/vyM68NdmeD8Qi0toPgU9pbqczvikj5+TcnyCgyQCcesZ8IMUm6YrWMAcLnA4z5+s0brktUb+z2MNlxHjCUjBMSdaw6GAosMWPo7fsHR2H/cf4RXjg+6RaMckPuyf5mpfad+j7WH/AKlB/hE9CHjgt6+fy0/qkLs12nt+OsA+aH+RhUJLtL8xXNPvCvoc/UdlVP8A5dg+Tcf6Rrl5QVm17P8APg4+t7EsXkcjzH9Y1o6YdVHyce+hl6gwHbDJGXYyPmKyyoU8RlEZ7JKSKxM9kjIrEzvJSKoXJNDm6oovrOmKSOaSnI1J2gR8AA/jKxZB9On94YL3bqfvzKIXSEeyNFR8zmURKXyNCXARyLg2NXVRhHiYX4n1mB6ZO/8AWY2hBbMbUdWc/wCkxOSo2Up5wkJM30tj+/5THNNWdCi6Y5JwNtWox0mOdwaK1F/HHU8RWgwjzyY102ZPQs8p6PsXQYXJHynDmiro9z4fOahtI7tOmz4TlcD1Y52zQdMMdIupR5uDndoaAMOktj4Zw9S94nm7EKEjqPIz0FBSVnzks88cnB8r2Jnyl4o4ZVfBRjgM9x8xMWgjn3/KY6oGMk54/nAdCquRdh9OfMQjR+os2H5/of1mH1Qlr/n8jMUUBLaojxMw6xItO1XXoYDPpoPwNPa4bixQfXpBwJ/SNcwYi2qmz4TtPkYGikZZod1ZztX2aV5HI8xzEZ14+pT4ZyrqyJKR2wkmZLJGReJnaSkVQEkMGstEVj0fylFIm4jVsMopCOKGq5lIsRoYrSqYjQ9GjWTaH1qT6Q2Sk0hq1H/aaxHJBNgeOTMBW/Aym2YScODelk1nM4jA/iOnr/SESvBoq1X1mJTxGuvUzEJYzVXbnrMQlGjo6IAkZk5ukLihGU6keio1A6GcTgex66XB0V1AA6yWjsusyS7lrqxnr/fP9JnjMuojfcTZrBjiMsZOXUquDhdp2ZaduKNI8PrMjlOjAXAlqOZJsX3kI+otiDMOrQq0iYeNmW5pi0UYLrYLOqETDbdBZ0xgZLbvODYvGAhrYNiigJZ4rkOkKd4rkOoimtxF3KKBE1zL0Jm9QzwRl3QTa8N8YHzHEG6YFgcfuszXUq3wn+sSSstCco9zn3VETnkqOqEkxEkUIIYmY5JWJNjllUTYxY6YjGAx0xRivGUhWho1BjbCemixqCZlIHppD6/XMbYnI0pZBZFxGrcIbEcGNF3n9pthNPYYr56CbYRxruzdQp8eJtjmm0dKjEKOSdm6u7Exz0zRTqSOhg1QlzT4Y4a4jxgcUFTmvIyvWnOTz/sf6waIKzyTvuU2tPPQePEKggPLNiLdRn+/tGXBOm+5mstjWUjAztdiayqhYtroRlAS98FlFjM73QWWUDLc8BaMTBfEZ1QMTsYlnQkjOzRdiqQBaCxqFloHIZIU5iNlEhLmK2OkIcxLKpCi5EXYfVBDUnx5m9T3F9NeCiVM32WGpCVk0UYxJWIjHKZRMRoYDDYlF7odgUEHh2BQQMbYA4Bv7MaxG4l4PjmFMHA7u/XEayeyDrTzhsWTNNAAgbIztmyq6A55QNi3YjEHCx9V+fGFEpQo11XRkQlA0rfGJOBO/wDKKwemENQfD0/hNZvTRBaZgaxKN3rNYVATZZBZSMaM9lmJrKxjYh75rKLGIOpm2KrGJsvgsosZme4/SLsVUEJa6ayigJd8xWUSoQ8myiEsYjZRC2MFjoUxitjoS8VsdCXisohTRGOgCYljlZi7BLEomKw1MomChgaPYlBhobFoIGEFBZmAQPBsahiXkeMXdivGjbWw8J0RaOaSp8hlo+wtFq82xmg0eaxWhy2QKVk3E0VN5mORkvCHpd4xkI4eDcjsegJ+n849nM4pdwyT/pnJ/SZi0h6qfEgHy/mYpN14DDjJ94dR0z68TCuLfgjOB+bP3H8prMot+BduoHzmsaONmZtTFsqsYl74GyigZ3vg2KqAlroNiigKNs1jqIsvBY6iJeyLsUURZabYagCfKK2MgS0VsZIU0QZC2gHQmw4itlIoUxEFjpCWiMohZk5DA4k2EIGVTMWDGTBQYMomKGrRrFaC3w7A1JmCzUWWgboFFKcyblYWqN1NmBgSsJ+DmnHmxhaV2ESK3QbhoNXm9QVxH1PGjInJDlsB6x1Mm4m2m1UBz73hnIx9MiPvRCUZSa8FvrM8EgDyAA/XEHqAWKuyKS9RNuZwkx1ep9evHXwm3JvGwhqevz/rNugPGxGo1+CQMTbFIdPasV+PyOes2w/ocg/i8xXIPo0A2piOYyxCX1EVzKLGAb4NxvTBN0O4dCu9m3DoLeyLsMogkwWNRW6bY1FEw2EEtBYaFsYBkZXaIXSFsYB0hZisZAmIwgyYS4UzBLKIVjRHsQ0VVx0TlII1jxxDwKpMWcdIrY6vuV3MVh3LQ48IvYDVjBd8v4Tb0LoX33y+827B6ZRvHXyg3CoMX+M8hG3G9EYuuPlHWQR4EH+Njbi+iT8efCHc3oIr8WTN6gfSSL/FYm9UHpDqdf5weoJLAM/GQeoJ6JT6sHrzN6gVioTZd5Q+qUjD3FfivWb1B/SC/HHx5i7i+iijqxFcw+kQ6gHxg2N6bK72DYOhO9m3NoTvo24NCd9BsbQhum2NoTvptg6A97DsbUp7IdhlEzM0FlUgCYLGooxWwgkybYSolhKBgTMGDKKQrQYsjbgcRg1EPqCemV3xm3DogTdFcw6Fi6LubQs3wbg0Fm6K5DaAmybYOpXeQbBordDuai90O5qJvm9Q1E3zeozUQPNuzalmybcGpW+bcNEFhm3Nqgu+MG4NEX3xh3BoUbJtw6lb5tzUVug3YaK3TbmosPNsagu9m2BqTvZtzal97DuDUrvIdzak7yHcOpO8m3BqX3sO5tQS8G4Uit024aJmDY1AxbCSLZiswWEmZrATM1mL3TWaiZms1FZmsxMwBJMYkxiTGKmMSYxJjEmMSYxJjEmMSYxJjEmMSYxJjEmMSYxJjFzGJMYmZjEmMSYxMzGJmGzEzNZiZmsxMzWYmZrMTMxiTGP/2Q=="/>
          <p:cNvSpPr>
            <a:spLocks noChangeAspect="1" noChangeArrowheads="1"/>
          </p:cNvSpPr>
          <p:nvPr userDrawn="1"/>
        </p:nvSpPr>
        <p:spPr bwMode="auto">
          <a:xfrm>
            <a:off x="467361" y="-42891"/>
            <a:ext cx="433493" cy="43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12" tIns="65007" rIns="130012" bIns="65007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defTabSz="914166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800" kern="1200" smtClean="0">
              <a:solidFill>
                <a:srgbClr val="000000"/>
              </a:solidFill>
              <a:cs typeface="ＭＳ Ｐゴシック" charset="0"/>
            </a:endParaRPr>
          </a:p>
        </p:txBody>
      </p:sp>
      <p:pic>
        <p:nvPicPr>
          <p:cNvPr id="17" name="Picture 8" descr="http://www.dit.ie/hothouse/homepageelements/4featureboxes/H2020%20logo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302" y="8125743"/>
            <a:ext cx="1314027" cy="74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3533" y="3029940"/>
            <a:ext cx="10241138" cy="209070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25236" y="5527040"/>
            <a:ext cx="8295322" cy="19100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50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0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DC8C0A-F9E7-9A4D-8470-E76190F8D5DB}" type="datetime1">
              <a:rPr lang="en-US">
                <a:solidFill>
                  <a:srgbClr val="FFFFFF"/>
                </a:solidFill>
              </a:rPr>
              <a:pPr/>
              <a:t>4/27/15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0677" y="9040150"/>
            <a:ext cx="3034453" cy="519289"/>
          </a:xfrm>
        </p:spPr>
        <p:txBody>
          <a:bodyPr/>
          <a:lstStyle>
            <a:lvl1pPr>
              <a:defRPr/>
            </a:lvl1pPr>
          </a:lstStyle>
          <a:p>
            <a:fld id="{2BC6B24B-8CBB-AE47-B584-85F8157164D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90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355600" y="1016000"/>
            <a:ext cx="5892800" cy="3886199"/>
          </a:xfrm>
          <a:prstGeom prst="rect">
            <a:avLst/>
          </a:prstGeom>
        </p:spPr>
        <p:txBody>
          <a:bodyPr anchor="b"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355600" y="4889502"/>
            <a:ext cx="5892800" cy="388619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228518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457034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685554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914072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245" y="2009289"/>
            <a:ext cx="11485315" cy="64369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FF192B-B9ED-2947-B33D-25E95C44AC40}" type="datetimeFigureOut">
              <a:rPr lang="en-US">
                <a:solidFill>
                  <a:srgbClr val="FFFFFF"/>
                </a:solidFill>
              </a:rPr>
              <a:pPr/>
              <a:t>4/27/15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BBF99-6613-2745-9842-1E9196AA2AA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1559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D93952-712D-EB4E-837B-DD6A7ED27369}" type="datetimeFigureOut">
              <a:rPr lang="en-US">
                <a:solidFill>
                  <a:srgbClr val="FFFFFF"/>
                </a:solidFill>
              </a:rPr>
              <a:pPr/>
              <a:t>4/27/15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37F0D-2E0B-9047-8D21-9ABA9C8E3AD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87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5361"/>
            <a:ext cx="2059093" cy="824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8972410"/>
            <a:ext cx="13004800" cy="781191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30046" tIns="65023" rIns="130046" bIns="65023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defTabSz="9144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 kern="1200" dirty="0" smtClean="0">
              <a:solidFill>
                <a:srgbClr val="000000"/>
              </a:solidFill>
              <a:latin typeface="Arial"/>
              <a:cs typeface="ＭＳ Ｐゴシック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13106401" cy="1537547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defTabSz="914400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600" kern="1200" smtClean="0">
                <a:solidFill>
                  <a:srgbClr val="000000"/>
                </a:solidFill>
                <a:cs typeface="ＭＳ Ｐゴシック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defTabSz="914400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600" kern="1200" smtClean="0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defTabSz="914400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kern="12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l" defTabSz="914400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4600" b="1" kern="1200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EGI-Engage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4641" y="8125743"/>
            <a:ext cx="1110827" cy="745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490" y="8021885"/>
            <a:ext cx="2059093" cy="837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10905067" y="9367521"/>
            <a:ext cx="2059093" cy="397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7998" tIns="66559" rIns="127998" bIns="66559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defTabSz="914400" rtl="0" eaLnBrk="1" fontAlgn="base" hangingPunct="1">
              <a:spcBef>
                <a:spcPts val="1244"/>
              </a:spcBef>
              <a:spcAft>
                <a:spcPct val="0"/>
              </a:spcAft>
              <a:defRPr/>
            </a:pPr>
            <a:r>
              <a:rPr lang="en-US" altLang="en-US" sz="1700" kern="1200" smtClean="0">
                <a:solidFill>
                  <a:srgbClr val="FFFFFF"/>
                </a:solidFill>
                <a:ea typeface="SimSun" pitchFamily="2" charset="-122"/>
                <a:cs typeface="ＭＳ Ｐゴシック" charset="0"/>
              </a:rPr>
              <a:t>www.egi.eu</a:t>
            </a:r>
          </a:p>
        </p:txBody>
      </p:sp>
      <p:sp>
        <p:nvSpPr>
          <p:cNvPr id="15" name="AutoShape 2" descr="data:image/jpeg;base64,/9j/4AAQSkZJRgABAQAAAQABAAD/2wCEAAkGBxQQEhQUEBQUFRUVFBUUFBQUFBUUFBQUFBQWFhQUFRQYHCggGBolHBUUITEiJSkrLi4uFx80ODMsNygtLisBCgoKDg0OGhAQGiwkHCQsLCwsLCwsLCwsLCwsLCwsLCwsLCwsLCwsLCwsLCwsLCwsLCwsLCwsLCwsLCwsLCwsLP/AABEIAKgBLAMBEQACEQEDEQH/xAAbAAACAwEBAQAAAAAAAAAAAAACAwABBAUGB//EAD8QAAICAQMBBQYDBgQEBwAAAAECAAMRBBIhMQUTQVFhBiIycYGRFEKhI1KxwdHwFjPh8QcVcoJTVGKSk7PT/8QAGgEAAwEBAQEAAAAAAAAAAAAAAQIDAAQFBv/EADIRAAICAgEDAgMHBAIDAAAAAAABAhEDEiEEMUETUQVhcSIygZGh0fAUscHhQlIVI/H/2gAMAwEAAhEDEQA/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+5g0G3KamZwMpgGqJoNuAa4HAZSBNcTQbYA1xXEOwBrg1GUgSkGo2wJSCg2AUmoayisFBsEiCg2URBQbBImoIBijAGKxkLMRjAmTYSpMYsSiFDWUQGMWUQjGLHQp0uw9Il1yV2FgHIUFMEgkjBIPh1mk6VoVHV0Ps+Le7KvhLFRhlq+8Hea0aXBTdk4B3bsYzxHctf58rAo2VpOzK7LmQMdq1s5PeUnJRc47wNsA9c8Rrajfn6Mk1zRvHs8GqR62O52VVBKEEvdZUqnaSRxWW3Y2kA4MdZKdPt/q/9e4jjxwaf8JqWYd6FC2JhmAG6ll3tYOeXAI9wdcNzxN6vF1/9Brz3M9/s8oda1YtY3eBRmvll7wIuwHcCzIoyePehUuNn24/x5M14NF/s3XUSXtZlym0ooyy2nFb8nGMrZ/7R55Ajkclwv4v4gaoZb7KBdo7zBORltgQkJYxHxZQDuxywwQeOkKzJ3x/OP3A415MtHYi97ajMcVJnPuJuO+tCQXYKF9/IyeQB5x3L7Ka8k/LRt/w2m0N3hI945AU7lVbXO1d2VO2rjdgHd14g9Z3Vfzj5fPwDXgg7CTaGDPhwTWMLkYQOd+SM/EAMcnk48I3qu69u/5iUu/uP/w0u9F3kBt5YnacKgX3hhscs23Bwc/OL6/DdAceasKn2bG0M1gUhLiyYG4PWbAqgZ5Dd03PhtPpnPqOaS9vydfuI4cXfh/pf7Gm/wBmEQkd6GAcgY2g7VrtYsxLYQ7qiuD5E9MZVdQ2u3j9v3sLxJN8+f8AD/ajlUdmIxtJJ2p096sE5bHxE7T49OvhKym0l8/qLGm38vmjVR7PoxxubK4352KCTU1g2sxwB7pHPofSK8zX49vzoeMU+P52sDT+zyvbam8/s2Vc+6Dkkg5DMASuDwDzjiaWZqMXXcMYJtq+wpuxagUDP1rFhO6sA7kDBeTmvlgNz4EPqSadLzX89/wDSTVv+f4E39hAFEBPeO5QBmrG39q9fvKGLflySOPWFZLt+F9fb3D44GWezSgWkucJkqcKMp3XeqzLuySQVBC52knriT9W64/l1/vkoo9zHqOw1/aCtm3Vbg3eBa0ZksrQ7XJwB+0PBOeB+9wdnxfn259/H4Bq+xKPZsvffUG/ytwDYHvPnbWvXjcfnwD1iOaUVKu4yjy0Mp9mFZFc2HbsRmwo3KzVNaycnyAwfHJ8jFnkp1Q8Y2YqOwlstCq5CtVXapKjdix602kA443nnxwOmZpScVdeWvyClzQ4eyu5MrZksf2Pu4FwLLtwc8MQWG398besR5Oe31+X8/sNXzBs9mqw5r71g4wclRsIe40VjrkHdtJPTk+WSN3V1x/qx1Ez3+zfd0va5f8AZlN6BQGxtTvsEnqjWIvT8r+UG9ul/PYKiFqvZ6pO+bfYUoexHG1d7bNnKnOFybB16YPWLu+F7jJIHXeyoRWZbd22u2xl24ZUQE1seehI2t+6SvXcIvqXxQ2p5V4zMhbRBkA0RjoAybCiogxYjoVhrKIVjVlEIxix0Kx9DlSCpII5BBIIPmCOkZCM106hlxtZhgADDEYAbeAPIBve+fPWW4fck2xzap2OWdyxG0ksSSv7pJPT0hSS7IRtjqrrFHDOBjbwxHu5J29emSTj1MolfglshiXNgDc2F+EZOB1PA8OSfuZVPkRs2DVWHH7Sz3W3L77e62Sdy88HJJz6zVH2RJzaLqvsQ+5Y6kLtBV2XC5ztGD0zziZqL7o3qMFb3H5m6AfEegBAHy5P3M3HsDZkFjeZ6BTyfhGML8hgcegm4FbH06h1xhmGMYwxGNvK4x5ZOPnNSfgVtj/xtnvftH9/h/fb3xjA3c88ccwax447C7PnnuV37EEFmweoycHp1Hj8I+w8oaQlsYuoYkEsxPIySc4OcjPkcn7mCl7CtsdTqHzkMwJySQxBJwwyT5+8fufOBxT4oVza5TM91rEksSSfiySc46Z84Ukuw9thNq3IALuQowAWJABGCAM8DHGINYrmg7y7WKOobJO5skgk7jnK/Cc+nhDSDbD/AOYWjGLLBjge+3HGOOeOINI+yHU5e4l9ZYRjvHxycb2x72d3GfHJz8zDrH2G3Yj8Q4AAZsDOBuOBnIOPLOT9zDwFNg36qxwA7uwA2gMzEAcHABPT3V49B5QJRXZD7MzvcxJO5skhicnJYZwxPmMnn1M1IdNkGssU5Fjg8ch2B90ELyD4AkD5mK4x7NDpsQ+qfcWLvuOMtubccYxk5z4D7CI1GqodMV+JfAUM2ByBuOAc5yBnjnn5xePYdMlmssK7WssK53bS7Fd2SS2CeuSTn1MXWPehtmIt1TkklmJO4ElichyS+eeckknzycwcIdWCNfap3LZYGyW3B2B3MME5B6kcExHQyE2atznLuSQwJLMchzlweeQTyfMxHQ6bMjRRkLYRR0LaTYyAMmxkVEoYIR0Kw1lUKxqyiEY1RHQjGIIwjNCCVRJjlEZIRs1Ut58iViRmjoJsI4HMY5HunyyJUT8IJ+UxnJLuwtngZhb9i+6mBsQVzB2CCTCtjUrhEchi0zCuQxKZhHM3aLRF848FP8ZOc1EbHB5W6Mt2nwSI6dibVwQ6Qhc44MFq6H5rbwZ3qjBUxJrmH2FlJh0wCkAykAyTDKQp0mKJiWTymZRMW1PnEoZSFOIrQ6YpliNDpimEVoomKYRGOmKIiDC2EUdC2ijIW0RjoAybGQMmwhCUQGGsohWOSURNjVlEhGOURkTY+sykSchyyqJseixkTZsq6RjnkbdNqGT4TCc+THGfdFsS5yxzMBJRVIZXxMKxi1ZgEc6HJpczE3lHJpfSYT1L4Q06bEwnqeBi0QiPIdLsjS5fHmCPvI5nUbLdJLbMomTV6PaxHkZSLtJkZtwm4vwTVaTbgegP3gi75HyNwqL9r/Mw2UxwqYhqJiiyCmpgKKYh6oSikJKZ6cwFEwGp85hlP2FMvlMUTEOkxRMzsIpVMSwiNFExTiI0OmJYSbRRMUwisdCmERjIUwiMohbRGOhZk2MiojCWI6AxiyqFY5BKImxyCURJs0VpKKJJs0JXKqJNyGpXKKJNyNNVJjqJKUzXXXDRCUjTWkWiTZtpp/3gZzymMOnz/UfzEwnqD9Pp+eenn4TEp5OODoLphxtOfTExy7yfg6lGmUDaPiPU+XoJzybf2n2O2GTHFemvvPu/b6DG7EPh/fzmXUIEuhyLlMw/hCGC494nAH8z6S7mtbONQnKenZnc0+nr037R8vjJ9znGOpIHwjkdfOcMsssv2Y8Hs4elh0z9SfNe3+u34jLdDXqWWyrK7mx72dpIONpJ6HwgjmliTjLwVydFDqZrJC1b8/2Of2nSHy6g9SpB6qR+Ujz6S3Tz4o4fieOpbJHKOk9J1WeWsgp9JNZRZTJbR5CYvGZmfTfvfYQllk9gDR6YgGUzPZp5isZmZ6v7EJZTEWUGGikciMtlUFFozEtVNqUUhL1xJQKKQlqpJwKKQiyuJKBRSM7rJNFExLiTZRCmERlEKMmx0DJhCEZAYxJZCMeglESZpqErFEpM9d/w/wCza9RqtlyB07m9tpyBuWpip48iIeocoY7j7oGJKUqZyKgMDkdB4z0lDg4m3sek9tOzq6NffXSoStTXtUZIGaa2PJ56kn6zn6JynhjKTt8/3Y3V1HI0jf2Z2bRp9Omp1SG5rmYaejca021nD22sPeIzwFHX68LOU8mR4sbpLu/r4QqUMeP1Miu+yOhoPw2tYU2aevT2OdtV1BcIHPwJZUxIIJwMg5zjz4TJHLgW6k5Jd0+9e6YmPLi6h+m4qLfZo4x0hRmVhhlLKw8mUkMPuDOlNNWuzPLytwk4vwex1VVFHdKNLU5OnpsZmewEs6+90OPCcONZJ7Pdrlrx4O7q+pwdM4xeJO0mI7Q0FTUpfShqzY1T17mddwXcHRm5xjgj+y+OclkeOTvi78/icXUxxT6ePUY1rbpr9idj6JHTUF1yUoLKeeG3AZ9Zs05RlBLyyXRwhkx5XJXUbXyA0NGPfKghSPdOcH0OOR9JSbv7PuceHj/2NWlXHv8A5O/2cyWttGmpUAbmYmzCoOrH3pyZVKEb3b9lxy/Y7+mzYuoyarBFLu226S8s6dexmzWMKfhXnp5nPnOd7JVLuevieOTvGqj4XP58+5g7crOM1LljZszjOFRdzcfMgfUxceTmpPg6Z9Oq2iuTQdOLatu4Lkgvk7AcHhcgZ+kCnrKx54lOGr/HxZfaHZ9NdRRN23n8zDnOTyeo6cxFkm3cu5V4YRjUexxOySLb8LlldbFYnxellwfnhm58ePKX31OLJhWQ9FV2ZV7/AHg4CdR1UlgN30zBLNk419yD6Pp0pep2rx3XK5/A4Ou7LKWbX55HQcMpPDA+RnbjzKcLifPZumnh6hRnzyuy4ab7/RnO7f0q132qgwocgAeA8uZXp5OWKLfehutjHH1U4RVJM4dqc8f39ZYEWbOy0pXc1yGwgDu6wSqMxPJscc4HkOsjl9R0ouvd+fwOrp8uCFyyq34Xj8TXrNLVfprbhUlNlL1g92W7uxbDjGxidrDrwZOMpwyxg5Wmn37qjt2x5+mllUdXFrt2Zyexeyl1Fu2xitaI9trAciqsZbbnxOQPrLZsjhC48tul9WJ0eNZZ/afCVv6GrT6nSXWLVZpEqqdgiWo79/UW4V3ZiRZyRkEY69cRZYs0I7xnclzT7P5L2/nY7MfUYMs/T0peH5PMdr9ntRbZU/xVuyHHAODww9CMH6zpxTWSCmuzJZIvHNxfg3ntDR0Kq16RdR7oN1uoZ1d2Iyy1KjYqA6A8njx6mXoZsjblPX2S/wA+/wDPodkc+KNKKv3bMftn2Oml1T107ghVLFV+WQWIG2MfEjP8Ielm8uJSl37fWjdRFQnSNNGio0Wlq1F9K6i/U72pqsZhTVUh2946qQbGY9ATjHkRzCW+bK4QdRj3fmyy1xQUmrbM/a2g0+r0dmr01Q09unetdTSjM1TJcdtd1QbJT3hgr04J+c6njyLHN2n2f08FPszhvHg8TckM0aLMziRZZCGEmyiFNJSHQMmxhqJOhYxHIfXTKxxolKZpr08tHGiMshro00rGCITynuv+GNZTWhh1FN5Hjz3TY4idal6NfNG6XJeT8Ga6/a3XEAm5en/l9P8A/nLPo+m/6/q/3ON/EMu1X+iGe3Wn3do6k+bV/wD0VxehlXTxX1/uxfiOSs7/AANw7POs0lApG63Sh67Kh8ZrdtyWIv5sdDiTWVYc0tu0qafz9gyvqenj6fMo915C7B7AcWpbcrVVUutju6lP8shgqg8sxIAwPOHqOpi4OEHcmqSXPfyQ6TBkjP1cq1jHlt8fgZdVX3ttlhGO8sezHlvYtj9ZWH2IqPskvyPK6nqlkySmvLPW6+8IaVNFNmNPRkvWS5G3kbs8facOKDkpPdr7T7Pg9Treu9OcI+lGX2Yt2rYHbmkewoaxmkgmpVUKK/3kKjowPj4xunlGNqX3vLbu/mc/xKGbNKLxc42vspKq90/mF2P2Y4TUAqRupIHz3LNnywcoO+zD0HS5448ylGrjx+Zro9nzsVec5yfUyT6tbNnSvhF4Vj83Z16ex9id2OckGxsfGw6D/pE5pdRtLf8AL5f7PQxfDI4sXpd75k/d+F9F7DquzcGJLNZ0w6TXsPOlUBs9eWH1AB/USGzbO+MaVHktf7RJUxUgEdPD9ZeEb5ITepy9br21S92i7V4J2jBHIyR98/SUg9XZzZbmtVwep9lOyKq6kWnnYrZbzaxssc+PTH/b6yOXI3Lk6MWFKCSOx+DwHz4jH6gwepyhXgVST8ox6js8WKFPBU5rPlzynyP6Ssczi3Jee5w5/h8MsFDs4u4v2+X0f6HmfaTQE22sB1cz0Olyr04x+R4PxPpMnrzyL3PP6jREBTjrn+M64zTbRyTg4Y4yrvZs7G7Fa8k8hF5d8FseiqOWb0Ejnzxxr5vsv54K9H0c+pk32iu7q/wS8sb2xUxQIlVldCHcAyMCzHjvLGxyx/TpEw67bOScn8/0R0dXlzaenDHKONe6fPzbM3s7SveW1s20X0WUbj0DPgoSfLIx9Y/U3qpL/i0x/hfULeWOTrZNfiZ9L7L2m1Uet0CsDY7AqiIpyzb+nQHGDGn1kNG079l5/Ip0/SZ1nqcaSfL8V9Tme0jDUam64Dh3JXg/CAFU48MgA/WU6dPHjjB90gdT1ay5ZSj2OnpPZx9Gq3Waey68+9TQK3euvytvIHJHgn39Iz6qOZvGpJR8u0m/kv3PSxYJ4I7yi3Lwq7fU8v2vpbWsZtQH71zvY2KVYk+OCBgcceHE7ccoKKWOqXscWTLk3vJ3+Z2e0ezG1mi0r0KztpkbT3VqCzqNxat9o5KkE8j+RnLiyRw5pxnwpcp/3R6E282GMoc1w0Zz2a2j7O1XfgpZrDRXVWww/d02d49rL1C8hRnx+c2Scc+eOnKjdv5vih4N4sL34b7I8JqNLKTimLDKYrNNIPGjojkM1lEk8aKxmZnrkpY0WUhW2ReMpY6t5ZNE5RNVVstFkJQNdV4lUyEoGynUiUTISxs6ei1rKcoWB5GVJBwRgjIj8NcnNKLjynR1NMrt0BjHn5HCPc7mn7LusO5txJ6sxOTxjkmT3hHglL1Mrum/m/8AZ19H2VtIJuVSOm1iWHy2yUslqlGxYYnF28ii/k7f6HWeisgG66x8dN7H9NxkFKa+5FI654sMlebLKX1f7kS/SJ0Un58zOPUS8iKfw/H2jf6mpe3qh0XwxySeB0Em+lyPuzpj8VwLtEP/ABIuONo+hMX+jl5H/wDMY64r8mCPaPyYD/tEP9H8gf8AmE+FL9B69usQMN9sfyiPpUn2LR+JtpVI10dou35j95KWJLwdWPqZy8nU01pPUn7yEopHfjm2Hrr6gv7V1T1LAESVM6LPlntOtRt3K9Nq5/JaUf6gjGflLRk0Tlj2PS+z/aGjCgM1S+6AQzsx48D4RZOT7BjjS8HrNPr6Qv7IqV65TBH1xE0bDLKog3dpAdMGOsTOeXUpHNu9oqx1AnRHpZvscOT4rhh94x2e0dDdQf1ll0mVdjlfxfpZd1/cC7X6VwAT/pDHFniwZOq6GcUmxCfhx/l3smfJmXn6Sj9b/lCznjHo0v8A15XG/ZtCNT2e1gwmpLg/lNhbP0zGjljF8wr8BJ9JPKqx59l7OV/5/wAHH1PY9yflJ+U6I58cvJxT+HZ8feN/Qwa3VXBdrtZtH5WZivHoTiNGEL2ilYJZMzWk5OvZt0ca7WkdcytDQwp9i37ft/8AHu/+Wz+sT0sf/Vfkjujkz/8Ad/mc/Vdqlzl3Zj5sxY48skx1FR4SM8c5u5cv5iqu12rO6t2Rv3kZlbHzBmcVJU1ZTHjnB3F0ZtZ2qbCWd2dj1Z2LMfmSczJKKpcIr6c5O5Ozm3aoRJMvDEzJbeJNsvHGzJbbJtl4wMllkjJovGIgtJuSKpFLJxMzXRQx6CXjFkJzijr6TsljyeB68S8YnDl6uK7HV0+hpT43yfJef1lUjinnzT+6q+p09PraU+CsH1Y5/QR0jmliyS+8zcnbxX4cD/pAH69YdF5JejJdnRH7aZvH7nP8YySXYm+mv7zbBHa7fvf0mF/pV4Rf/OD5iYH9Gij2uf3pg/0i9gl7Tz4zAfS0OTWkwk3gSNtFpMxzTikdfs4g5B+YkclrlFOm1dxf1O3R2glYyTOKeOTPaw9Tjiu5x+2PbJ+UqOPl4fWQfTnoY/iEEebKvccsSc+ZiOFHZj6nfsbE7GOOkidqfAY7G9IQOQtKHpb3SQPKVjGzhy5VF0+x0RrnI5J/vyM68NdmeD8Qi0toPgU9pbqczvikj5+TcnyCgyQCcesZ8IMUm6YrWMAcLnA4z5+s0brktUb+z2MNlxHjCUjBMSdaw6GAosMWPo7fsHR2H/cf4RXjg+6RaMckPuyf5mpfad+j7WH/AKlB/hE9CHjgt6+fy0/qkLs12nt+OsA+aH+RhUJLtL8xXNPvCvoc/UdlVP8A5dg+Tcf6Rrl5QVm17P8APg4+t7EsXkcjzH9Y1o6YdVHyce+hl6gwHbDJGXYyPmKyyoU8RlEZ7JKSKxM9kjIrEzvJSKoXJNDm6oovrOmKSOaSnI1J2gR8AA/jKxZB9On94YL3bqfvzKIXSEeyNFR8zmURKXyNCXARyLg2NXVRhHiYX4n1mB6ZO/8AWY2hBbMbUdWc/wCkxOSo2Up5wkJM30tj+/5THNNWdCi6Y5JwNtWox0mOdwaK1F/HHU8RWgwjzyY102ZPQs8p6PsXQYXJHynDmiro9z4fOahtI7tOmz4TlcD1Y52zQdMMdIupR5uDndoaAMOktj4Zw9S94nm7EKEjqPIz0FBSVnzks88cnB8r2Jnyl4o4ZVfBRjgM9x8xMWgjn3/KY6oGMk54/nAdCquRdh9OfMQjR+os2H5/of1mH1Qlr/n8jMUUBLaojxMw6xItO1XXoYDPpoPwNPa4bixQfXpBwJ/SNcwYi2qmz4TtPkYGikZZod1ZztX2aV5HI8xzEZ14+pT4ZyrqyJKR2wkmZLJGReJnaSkVQEkMGstEVj0fylFIm4jVsMopCOKGq5lIsRoYrSqYjQ9GjWTaH1qT6Q2Sk0hq1H/aaxHJBNgeOTMBW/Aym2YScODelk1nM4jA/iOnr/SESvBoq1X1mJTxGuvUzEJYzVXbnrMQlGjo6IAkZk5ukLihGU6keio1A6GcTgex66XB0V1AA6yWjsusyS7lrqxnr/fP9JnjMuojfcTZrBjiMsZOXUquDhdp2ZaduKNI8PrMjlOjAXAlqOZJsX3kI+otiDMOrQq0iYeNmW5pi0UYLrYLOqETDbdBZ0xgZLbvODYvGAhrYNiigJZ4rkOkKd4rkOoimtxF3KKBE1zL0Jm9QzwRl3QTa8N8YHzHEG6YFgcfuszXUq3wn+sSSstCco9zn3VETnkqOqEkxEkUIIYmY5JWJNjllUTYxY6YjGAx0xRivGUhWho1BjbCemixqCZlIHppD6/XMbYnI0pZBZFxGrcIbEcGNF3n9pthNPYYr56CbYRxruzdQp8eJtjmm0dKjEKOSdm6u7Exz0zRTqSOhg1QlzT4Y4a4jxgcUFTmvIyvWnOTz/sf6waIKzyTvuU2tPPQePEKggPLNiLdRn+/tGXBOm+5mstjWUjAztdiayqhYtroRlAS98FlFjM73QWWUDLc8BaMTBfEZ1QMTsYlnQkjOzRdiqQBaCxqFloHIZIU5iNlEhLmK2OkIcxLKpCi5EXYfVBDUnx5m9T3F9NeCiVM32WGpCVk0UYxJWIjHKZRMRoYDDYlF7odgUEHh2BQQMbYA4Bv7MaxG4l4PjmFMHA7u/XEayeyDrTzhsWTNNAAgbIztmyq6A55QNi3YjEHCx9V+fGFEpQo11XRkQlA0rfGJOBO/wDKKwemENQfD0/hNZvTRBaZgaxKN3rNYVATZZBZSMaM9lmJrKxjYh75rKLGIOpm2KrGJsvgsosZme4/SLsVUEJa6ayigJd8xWUSoQ8myiEsYjZRC2MFjoUxitjoS8VsdCXisohTRGOgCYljlZi7BLEomKw1MomChgaPYlBhobFoIGEFBZmAQPBsahiXkeMXdivGjbWw8J0RaOaSp8hlo+wtFq82xmg0eaxWhy2QKVk3E0VN5mORkvCHpd4xkI4eDcjsegJ+n849nM4pdwyT/pnJ/SZi0h6qfEgHy/mYpN14DDjJ94dR0z68TCuLfgjOB+bP3H8prMot+BduoHzmsaONmZtTFsqsYl74GyigZ3vg2KqAlroNiigKNs1jqIsvBY6iJeyLsUURZabYagCfKK2MgS0VsZIU0QZC2gHQmw4itlIoUxEFjpCWiMohZk5DA4k2EIGVTMWDGTBQYMomKGrRrFaC3w7A1JmCzUWWgboFFKcyblYWqN1NmBgSsJ+DmnHmxhaV2ESK3QbhoNXm9QVxH1PGjInJDlsB6x1Mm4m2m1UBz73hnIx9MiPvRCUZSa8FvrM8EgDyAA/XEHqAWKuyKS9RNuZwkx1ep9evHXwm3JvGwhqevz/rNugPGxGo1+CQMTbFIdPasV+PyOes2w/ocg/i8xXIPo0A2piOYyxCX1EVzKLGAb4NxvTBN0O4dCu9m3DoLeyLsMogkwWNRW6bY1FEw2EEtBYaFsYBkZXaIXSFsYB0hZisZAmIwgyYS4UzBLKIVjRHsQ0VVx0TlII1jxxDwKpMWcdIrY6vuV3MVh3LQ48IvYDVjBd8v4Tb0LoX33y+827B6ZRvHXyg3CoMX+M8hG3G9EYuuPlHWQR4EH+Njbi+iT8efCHc3oIr8WTN6gfSSL/FYm9UHpDqdf5weoJLAM/GQeoJ6JT6sHrzN6gVioTZd5Q+qUjD3FfivWb1B/SC/HHx5i7i+iijqxFcw+kQ6gHxg2N6bK72DYOhO9m3NoTvo24NCd9BsbQhum2NoTvptg6A97DsbUp7IdhlEzM0FlUgCYLGooxWwgkybYSolhKBgTMGDKKQrQYsjbgcRg1EPqCemV3xm3DogTdFcw6Fi6LubQs3wbg0Fm6K5DaAmybYOpXeQbBordDuai90O5qJvm9Q1E3zeozUQPNuzalmybcGpW+bcNEFhm3Nqgu+MG4NEX3xh3BoUbJtw6lb5tzUVug3YaK3TbmosPNsagu9m2BqTvZtzal97DuDUrvIdzak7yHcOpO8m3BqX3sO5tQS8G4Uit024aJmDY1AxbCSLZiswWEmZrATM1mL3TWaiZms1FZmsxMwBJMYkxiTGKmMSYxJjEmMSYxJjEmMSYxJjEmMSYxJjEmMSYxJjFzGJMYmZjEmMSYxMzGJmGzEzNZiZmsxMzWYmZrMTMxiTGP/2Q=="/>
          <p:cNvSpPr>
            <a:spLocks noChangeAspect="1" noChangeArrowheads="1"/>
          </p:cNvSpPr>
          <p:nvPr userDrawn="1"/>
        </p:nvSpPr>
        <p:spPr bwMode="auto">
          <a:xfrm>
            <a:off x="250614" y="-259645"/>
            <a:ext cx="433493" cy="43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46" tIns="65023" rIns="130046" bIns="65023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defTabSz="9144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800" kern="1200" smtClean="0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6" name="AutoShape 4" descr="data:image/jpeg;base64,/9j/4AAQSkZJRgABAQAAAQABAAD/2wCEAAkGBxQQEhQUEBQUFRUVFBUUFBQUFBUUFBQUFBQWFhQUFRQYHCggGBolHBUUITEiJSkrLi4uFx80ODMsNygtLisBCgoKDg0OGhAQGiwkHCQsLCwsLCwsLCwsLCwsLCwsLCwsLCwsLCwsLCwsLCwsLCwsLCwsLCwsLCwsLCwsLCwsLP/AABEIAKgBLAMBEQACEQEDEQH/xAAbAAACAwEBAQAAAAAAAAAAAAACAwABBAUGB//EAD8QAAICAQMBBQYDBgQEBwAAAAECAAMRBBIhMQUTQVFhBiIycYGRFEKhI1KxwdHwFjPh8QcVcoJTVGKSk7PT/8QAGgEAAwEBAQEAAAAAAAAAAAAAAQIDAAQFBv/EADIRAAICAgEDAgMHBAIDAAAAAAABAhEDEiEEMUETUQVhcSIygZGh0fAUscHhQlIVI/H/2gAMAwEAAhEDEQA/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+5g0G3KamZwMpgGqJoNuAa4HAZSBNcTQbYA1xXEOwBrg1GUgSkGo2wJSCg2AUmoayisFBsEiCg2URBQbBImoIBijAGKxkLMRjAmTYSpMYsSiFDWUQGMWUQjGLHQp0uw9Il1yV2FgHIUFMEgkjBIPh1mk6VoVHV0Ps+Le7KvhLFRhlq+8Hea0aXBTdk4B3bsYzxHctf58rAo2VpOzK7LmQMdq1s5PeUnJRc47wNsA9c8Rrajfn6Mk1zRvHs8GqR62O52VVBKEEvdZUqnaSRxWW3Y2kA4MdZKdPt/q/9e4jjxwaf8JqWYd6FC2JhmAG6ll3tYOeXAI9wdcNzxN6vF1/9Brz3M9/s8oda1YtY3eBRmvll7wIuwHcCzIoyePehUuNn24/x5M14NF/s3XUSXtZlym0ooyy2nFb8nGMrZ/7R55Ajkclwv4v4gaoZb7KBdo7zBORltgQkJYxHxZQDuxywwQeOkKzJ3x/OP3A415MtHYi97ajMcVJnPuJuO+tCQXYKF9/IyeQB5x3L7Ka8k/LRt/w2m0N3hI945AU7lVbXO1d2VO2rjdgHd14g9Z3Vfzj5fPwDXgg7CTaGDPhwTWMLkYQOd+SM/EAMcnk48I3qu69u/5iUu/uP/w0u9F3kBt5YnacKgX3hhscs23Bwc/OL6/DdAceasKn2bG0M1gUhLiyYG4PWbAqgZ5Dd03PhtPpnPqOaS9vydfuI4cXfh/pf7Gm/wBmEQkd6GAcgY2g7VrtYsxLYQ7qiuD5E9MZVdQ2u3j9v3sLxJN8+f8AD/ajlUdmIxtJJ2p096sE5bHxE7T49OvhKym0l8/qLGm38vmjVR7PoxxubK4352KCTU1g2sxwB7pHPofSK8zX49vzoeMU+P52sDT+zyvbam8/s2Vc+6Dkkg5DMASuDwDzjiaWZqMXXcMYJtq+wpuxagUDP1rFhO6sA7kDBeTmvlgNz4EPqSadLzX89/wDSTVv+f4E39hAFEBPeO5QBmrG39q9fvKGLflySOPWFZLt+F9fb3D44GWezSgWkucJkqcKMp3XeqzLuySQVBC52knriT9W64/l1/vkoo9zHqOw1/aCtm3Vbg3eBa0ZksrQ7XJwB+0PBOeB+9wdnxfn259/H4Bq+xKPZsvffUG/ytwDYHvPnbWvXjcfnwD1iOaUVKu4yjy0Mp9mFZFc2HbsRmwo3KzVNaycnyAwfHJ8jFnkp1Q8Y2YqOwlstCq5CtVXapKjdix602kA443nnxwOmZpScVdeWvyClzQ4eyu5MrZksf2Pu4FwLLtwc8MQWG398besR5Oe31+X8/sNXzBs9mqw5r71g4wclRsIe40VjrkHdtJPTk+WSN3V1x/qx1Ez3+zfd0va5f8AZlN6BQGxtTvsEnqjWIvT8r+UG9ul/PYKiFqvZ6pO+bfYUoexHG1d7bNnKnOFybB16YPWLu+F7jJIHXeyoRWZbd22u2xl24ZUQE1seehI2t+6SvXcIvqXxQ2p5V4zMhbRBkA0RjoAybCiogxYjoVhrKIVjVlEIxix0Kx9DlSCpII5BBIIPmCOkZCM106hlxtZhgADDEYAbeAPIBve+fPWW4fck2xzap2OWdyxG0ksSSv7pJPT0hSS7IRtjqrrFHDOBjbwxHu5J29emSTj1MolfglshiXNgDc2F+EZOB1PA8OSfuZVPkRs2DVWHH7Sz3W3L77e62Sdy88HJJz6zVH2RJzaLqvsQ+5Y6kLtBV2XC5ztGD0zziZqL7o3qMFb3H5m6AfEegBAHy5P3M3HsDZkFjeZ6BTyfhGML8hgcegm4FbH06h1xhmGMYwxGNvK4x5ZOPnNSfgVtj/xtnvftH9/h/fb3xjA3c88ccwax447C7PnnuV37EEFmweoycHp1Hj8I+w8oaQlsYuoYkEsxPIySc4OcjPkcn7mCl7CtsdTqHzkMwJySQxBJwwyT5+8fufOBxT4oVza5TM91rEksSSfiySc46Z84Ukuw9thNq3IALuQowAWJABGCAM8DHGINYrmg7y7WKOobJO5skgk7jnK/Cc+nhDSDbD/AOYWjGLLBjge+3HGOOeOINI+yHU5e4l9ZYRjvHxycb2x72d3GfHJz8zDrH2G3Yj8Q4AAZsDOBuOBnIOPLOT9zDwFNg36qxwA7uwA2gMzEAcHABPT3V49B5QJRXZD7MzvcxJO5skhicnJYZwxPmMnn1M1IdNkGssU5Fjg8ch2B90ELyD4AkD5mK4x7NDpsQ+qfcWLvuOMtubccYxk5z4D7CI1GqodMV+JfAUM2ByBuOAc5yBnjnn5xePYdMlmssK7WssK53bS7Fd2SS2CeuSTn1MXWPehtmIt1TkklmJO4ElichyS+eeckknzycwcIdWCNfap3LZYGyW3B2B3MME5B6kcExHQyE2atznLuSQwJLMchzlweeQTyfMxHQ6bMjRRkLYRR0LaTYyAMmxkVEoYIR0Kw1lUKxqyiEY1RHQjGIIwjNCCVRJjlEZIRs1Ut58iViRmjoJsI4HMY5HunyyJUT8IJ+UxnJLuwtngZhb9i+6mBsQVzB2CCTCtjUrhEchi0zCuQxKZhHM3aLRF848FP8ZOc1EbHB5W6Mt2nwSI6dibVwQ6Qhc44MFq6H5rbwZ3qjBUxJrmH2FlJh0wCkAykAyTDKQp0mKJiWTymZRMW1PnEoZSFOIrQ6YpliNDpimEVoomKYRGOmKIiDC2EUdC2ijIW0RjoAybGQMmwhCUQGGsohWOSURNjVlEhGOURkTY+sykSchyyqJseixkTZsq6RjnkbdNqGT4TCc+THGfdFsS5yxzMBJRVIZXxMKxi1ZgEc6HJpczE3lHJpfSYT1L4Q06bEwnqeBi0QiPIdLsjS5fHmCPvI5nUbLdJLbMomTV6PaxHkZSLtJkZtwm4vwTVaTbgegP3gi75HyNwqL9r/Mw2UxwqYhqJiiyCmpgKKYh6oSikJKZ6cwFEwGp85hlP2FMvlMUTEOkxRMzsIpVMSwiNFExTiI0OmJYSbRRMUwisdCmERjIUwiMohbRGOhZk2MiojCWI6AxiyqFY5BKImxyCURJs0VpKKJJs0JXKqJNyGpXKKJNyNNVJjqJKUzXXXDRCUjTWkWiTZtpp/3gZzymMOnz/UfzEwnqD9Pp+eenn4TEp5OODoLphxtOfTExy7yfg6lGmUDaPiPU+XoJzybf2n2O2GTHFemvvPu/b6DG7EPh/fzmXUIEuhyLlMw/hCGC494nAH8z6S7mtbONQnKenZnc0+nr037R8vjJ9znGOpIHwjkdfOcMsssv2Y8Hs4elh0z9SfNe3+u34jLdDXqWWyrK7mx72dpIONpJ6HwgjmliTjLwVydFDqZrJC1b8/2Of2nSHy6g9SpB6qR+Ujz6S3Tz4o4fieOpbJHKOk9J1WeWsgp9JNZRZTJbR5CYvGZmfTfvfYQllk9gDR6YgGUzPZp5isZmZ6v7EJZTEWUGGikciMtlUFFozEtVNqUUhL1xJQKKQlqpJwKKQiyuJKBRSM7rJNFExLiTZRCmERlEKMmx0DJhCEZAYxJZCMeglESZpqErFEpM9d/w/wCza9RqtlyB07m9tpyBuWpip48iIeocoY7j7oGJKUqZyKgMDkdB4z0lDg4m3sek9tOzq6NffXSoStTXtUZIGaa2PJ56kn6zn6JynhjKTt8/3Y3V1HI0jf2Z2bRp9Omp1SG5rmYaejca021nD22sPeIzwFHX68LOU8mR4sbpLu/r4QqUMeP1Miu+yOhoPw2tYU2aevT2OdtV1BcIHPwJZUxIIJwMg5zjz4TJHLgW6k5Jd0+9e6YmPLi6h+m4qLfZo4x0hRmVhhlLKw8mUkMPuDOlNNWuzPLytwk4vwex1VVFHdKNLU5OnpsZmewEs6+90OPCcONZJ7Pdrlrx4O7q+pwdM4xeJO0mI7Q0FTUpfShqzY1T17mddwXcHRm5xjgj+y+OclkeOTvi78/icXUxxT6ePUY1rbpr9idj6JHTUF1yUoLKeeG3AZ9Zs05RlBLyyXRwhkx5XJXUbXyA0NGPfKghSPdOcH0OOR9JSbv7PuceHj/2NWlXHv8A5O/2cyWttGmpUAbmYmzCoOrH3pyZVKEb3b9lxy/Y7+mzYuoyarBFLu226S8s6dexmzWMKfhXnp5nPnOd7JVLuevieOTvGqj4XP58+5g7crOM1LljZszjOFRdzcfMgfUxceTmpPg6Z9Oq2iuTQdOLatu4Lkgvk7AcHhcgZ+kCnrKx54lOGr/HxZfaHZ9NdRRN23n8zDnOTyeo6cxFkm3cu5V4YRjUexxOySLb8LlldbFYnxellwfnhm58ePKX31OLJhWQ9FV2ZV7/AHg4CdR1UlgN30zBLNk419yD6Pp0pep2rx3XK5/A4Ou7LKWbX55HQcMpPDA+RnbjzKcLifPZumnh6hRnzyuy4ab7/RnO7f0q132qgwocgAeA8uZXp5OWKLfehutjHH1U4RVJM4dqc8f39ZYEWbOy0pXc1yGwgDu6wSqMxPJscc4HkOsjl9R0ouvd+fwOrp8uCFyyq34Xj8TXrNLVfprbhUlNlL1g92W7uxbDjGxidrDrwZOMpwyxg5Wmn37qjt2x5+mllUdXFrt2Zyexeyl1Fu2xitaI9trAciqsZbbnxOQPrLZsjhC48tul9WJ0eNZZ/afCVv6GrT6nSXWLVZpEqqdgiWo79/UW4V3ZiRZyRkEY69cRZYs0I7xnclzT7P5L2/nY7MfUYMs/T0peH5PMdr9ntRbZU/xVuyHHAODww9CMH6zpxTWSCmuzJZIvHNxfg3ntDR0Kq16RdR7oN1uoZ1d2Iyy1KjYqA6A8njx6mXoZsjblPX2S/wA+/wDPodkc+KNKKv3bMftn2Oml1T107ghVLFV+WQWIG2MfEjP8Ielm8uJSl37fWjdRFQnSNNGio0Wlq1F9K6i/U72pqsZhTVUh2946qQbGY9ATjHkRzCW+bK4QdRj3fmyy1xQUmrbM/a2g0+r0dmr01Q09unetdTSjM1TJcdtd1QbJT3hgr04J+c6njyLHN2n2f08FPszhvHg8TckM0aLMziRZZCGEmyiFNJSHQMmxhqJOhYxHIfXTKxxolKZpr08tHGiMshro00rGCITynuv+GNZTWhh1FN5Hjz3TY4idal6NfNG6XJeT8Ga6/a3XEAm5en/l9P8A/nLPo+m/6/q/3ON/EMu1X+iGe3Wn3do6k+bV/wD0VxehlXTxX1/uxfiOSs7/AANw7POs0lApG63Sh67Kh8ZrdtyWIv5sdDiTWVYc0tu0qafz9gyvqenj6fMo915C7B7AcWpbcrVVUutju6lP8shgqg8sxIAwPOHqOpi4OEHcmqSXPfyQ6TBkjP1cq1jHlt8fgZdVX3ttlhGO8sezHlvYtj9ZWH2IqPskvyPK6nqlkySmvLPW6+8IaVNFNmNPRkvWS5G3kbs8facOKDkpPdr7T7Pg9Treu9OcI+lGX2Yt2rYHbmkewoaxmkgmpVUKK/3kKjowPj4xunlGNqX3vLbu/mc/xKGbNKLxc42vspKq90/mF2P2Y4TUAqRupIHz3LNnywcoO+zD0HS5448ylGrjx+Zro9nzsVec5yfUyT6tbNnSvhF4Vj83Z16ex9id2OckGxsfGw6D/pE5pdRtLf8AL5f7PQxfDI4sXpd75k/d+F9F7DquzcGJLNZ0w6TXsPOlUBs9eWH1AB/USGzbO+MaVHktf7RJUxUgEdPD9ZeEb5ITepy9br21S92i7V4J2jBHIyR98/SUg9XZzZbmtVwep9lOyKq6kWnnYrZbzaxssc+PTH/b6yOXI3Lk6MWFKCSOx+DwHz4jH6gwepyhXgVST8ox6js8WKFPBU5rPlzynyP6Ssczi3Jee5w5/h8MsFDs4u4v2+X0f6HmfaTQE22sB1cz0Olyr04x+R4PxPpMnrzyL3PP6jREBTjrn+M64zTbRyTg4Y4yrvZs7G7Fa8k8hF5d8FseiqOWb0Ejnzxxr5vsv54K9H0c+pk32iu7q/wS8sb2xUxQIlVldCHcAyMCzHjvLGxyx/TpEw67bOScn8/0R0dXlzaenDHKONe6fPzbM3s7SveW1s20X0WUbj0DPgoSfLIx9Y/U3qpL/i0x/hfULeWOTrZNfiZ9L7L2m1Uet0CsDY7AqiIpyzb+nQHGDGn1kNG079l5/Ip0/SZ1nqcaSfL8V9Tme0jDUam64Dh3JXg/CAFU48MgA/WU6dPHjjB90gdT1ay5ZSj2OnpPZx9Gq3Waey68+9TQK3euvytvIHJHgn39Iz6qOZvGpJR8u0m/kv3PSxYJ4I7yi3Lwq7fU8v2vpbWsZtQH71zvY2KVYk+OCBgcceHE7ccoKKWOqXscWTLk3vJ3+Z2e0ezG1mi0r0KztpkbT3VqCzqNxat9o5KkE8j+RnLiyRw5pxnwpcp/3R6E282GMoc1w0Zz2a2j7O1XfgpZrDRXVWww/d02d49rL1C8hRnx+c2Scc+eOnKjdv5vih4N4sL34b7I8JqNLKTimLDKYrNNIPGjojkM1lEk8aKxmZnrkpY0WUhW2ReMpY6t5ZNE5RNVVstFkJQNdV4lUyEoGynUiUTISxs6ei1rKcoWB5GVJBwRgjIj8NcnNKLjynR1NMrt0BjHn5HCPc7mn7LusO5txJ6sxOTxjkmT3hHglL1Mrum/m/8AZ19H2VtIJuVSOm1iWHy2yUslqlGxYYnF28ii/k7f6HWeisgG66x8dN7H9NxkFKa+5FI654sMlebLKX1f7kS/SJ0Un58zOPUS8iKfw/H2jf6mpe3qh0XwxySeB0Em+lyPuzpj8VwLtEP/ABIuONo+hMX+jl5H/wDMY64r8mCPaPyYD/tEP9H8gf8AmE+FL9B69usQMN9sfyiPpUn2LR+JtpVI10dou35j95KWJLwdWPqZy8nU01pPUn7yEopHfjm2Hrr6gv7V1T1LAESVM6LPlntOtRt3K9Nq5/JaUf6gjGflLRk0Tlj2PS+z/aGjCgM1S+6AQzsx48D4RZOT7BjjS8HrNPr6Qv7IqV65TBH1xE0bDLKog3dpAdMGOsTOeXUpHNu9oqx1AnRHpZvscOT4rhh94x2e0dDdQf1ll0mVdjlfxfpZd1/cC7X6VwAT/pDHFniwZOq6GcUmxCfhx/l3smfJmXn6Sj9b/lCznjHo0v8A15XG/ZtCNT2e1gwmpLg/lNhbP0zGjljF8wr8BJ9JPKqx59l7OV/5/wAHH1PY9yflJ+U6I58cvJxT+HZ8feN/Qwa3VXBdrtZtH5WZivHoTiNGEL2ilYJZMzWk5OvZt0ca7WkdcytDQwp9i37ft/8AHu/+Wz+sT0sf/Vfkjujkz/8Ad/mc/Vdqlzl3Zj5sxY48skx1FR4SM8c5u5cv5iqu12rO6t2Rv3kZlbHzBmcVJU1ZTHjnB3F0ZtZ2qbCWd2dj1Z2LMfmSczJKKpcIr6c5O5Ozm3aoRJMvDEzJbeJNsvHGzJbbJtl4wMllkjJovGIgtJuSKpFLJxMzXRQx6CXjFkJzijr6TsljyeB68S8YnDl6uK7HV0+hpT43yfJef1lUjinnzT+6q+p09PraU+CsH1Y5/QR0jmliyS+8zcnbxX4cD/pAH69YdF5JejJdnRH7aZvH7nP8YySXYm+mv7zbBHa7fvf0mF/pV4Rf/OD5iYH9Gij2uf3pg/0i9gl7Tz4zAfS0OTWkwk3gSNtFpMxzTikdfs4g5B+YkclrlFOm1dxf1O3R2glYyTOKeOTPaw9Tjiu5x+2PbJ+UqOPl4fWQfTnoY/iEEebKvccsSc+ZiOFHZj6nfsbE7GOOkidqfAY7G9IQOQtKHpb3SQPKVjGzhy5VF0+x0RrnI5J/vyM68NdmeD8Qi0toPgU9pbqczvikj5+TcnyCgyQCcesZ8IMUm6YrWMAcLnA4z5+s0brktUb+z2MNlxHjCUjBMSdaw6GAosMWPo7fsHR2H/cf4RXjg+6RaMckPuyf5mpfad+j7WH/AKlB/hE9CHjgt6+fy0/qkLs12nt+OsA+aH+RhUJLtL8xXNPvCvoc/UdlVP8A5dg+Tcf6Rrl5QVm17P8APg4+t7EsXkcjzH9Y1o6YdVHyce+hl6gwHbDJGXYyPmKyyoU8RlEZ7JKSKxM9kjIrEzvJSKoXJNDm6oovrOmKSOaSnI1J2gR8AA/jKxZB9On94YL3bqfvzKIXSEeyNFR8zmURKXyNCXARyLg2NXVRhHiYX4n1mB6ZO/8AWY2hBbMbUdWc/wCkxOSo2Up5wkJM30tj+/5THNNWdCi6Y5JwNtWox0mOdwaK1F/HHU8RWgwjzyY102ZPQs8p6PsXQYXJHynDmiro9z4fOahtI7tOmz4TlcD1Y52zQdMMdIupR5uDndoaAMOktj4Zw9S94nm7EKEjqPIz0FBSVnzks88cnB8r2Jnyl4o4ZVfBRjgM9x8xMWgjn3/KY6oGMk54/nAdCquRdh9OfMQjR+os2H5/of1mH1Qlr/n8jMUUBLaojxMw6xItO1XXoYDPpoPwNPa4bixQfXpBwJ/SNcwYi2qmz4TtPkYGikZZod1ZztX2aV5HI8xzEZ14+pT4ZyrqyJKR2wkmZLJGReJnaSkVQEkMGstEVj0fylFIm4jVsMopCOKGq5lIsRoYrSqYjQ9GjWTaH1qT6Q2Sk0hq1H/aaxHJBNgeOTMBW/Aym2YScODelk1nM4jA/iOnr/SESvBoq1X1mJTxGuvUzEJYzVXbnrMQlGjo6IAkZk5ukLihGU6keio1A6GcTgex66XB0V1AA6yWjsusyS7lrqxnr/fP9JnjMuojfcTZrBjiMsZOXUquDhdp2ZaduKNI8PrMjlOjAXAlqOZJsX3kI+otiDMOrQq0iYeNmW5pi0UYLrYLOqETDbdBZ0xgZLbvODYvGAhrYNiigJZ4rkOkKd4rkOoimtxF3KKBE1zL0Jm9QzwRl3QTa8N8YHzHEG6YFgcfuszXUq3wn+sSSstCco9zn3VETnkqOqEkxEkUIIYmY5JWJNjllUTYxY6YjGAx0xRivGUhWho1BjbCemixqCZlIHppD6/XMbYnI0pZBZFxGrcIbEcGNF3n9pthNPYYr56CbYRxruzdQp8eJtjmm0dKjEKOSdm6u7Exz0zRTqSOhg1QlzT4Y4a4jxgcUFTmvIyvWnOTz/sf6waIKzyTvuU2tPPQePEKggPLNiLdRn+/tGXBOm+5mstjWUjAztdiayqhYtroRlAS98FlFjM73QWWUDLc8BaMTBfEZ1QMTsYlnQkjOzRdiqQBaCxqFloHIZIU5iNlEhLmK2OkIcxLKpCi5EXYfVBDUnx5m9T3F9NeCiVM32WGpCVk0UYxJWIjHKZRMRoYDDYlF7odgUEHh2BQQMbYA4Bv7MaxG4l4PjmFMHA7u/XEayeyDrTzhsWTNNAAgbIztmyq6A55QNi3YjEHCx9V+fGFEpQo11XRkQlA0rfGJOBO/wDKKwemENQfD0/hNZvTRBaZgaxKN3rNYVATZZBZSMaM9lmJrKxjYh75rKLGIOpm2KrGJsvgsosZme4/SLsVUEJa6ayigJd8xWUSoQ8myiEsYjZRC2MFjoUxitjoS8VsdCXisohTRGOgCYljlZi7BLEomKw1MomChgaPYlBhobFoIGEFBZmAQPBsahiXkeMXdivGjbWw8J0RaOaSp8hlo+wtFq82xmg0eaxWhy2QKVk3E0VN5mORkvCHpd4xkI4eDcjsegJ+n849nM4pdwyT/pnJ/SZi0h6qfEgHy/mYpN14DDjJ94dR0z68TCuLfgjOB+bP3H8prMot+BduoHzmsaONmZtTFsqsYl74GyigZ3vg2KqAlroNiigKNs1jqIsvBY6iJeyLsUURZabYagCfKK2MgS0VsZIU0QZC2gHQmw4itlIoUxEFjpCWiMohZk5DA4k2EIGVTMWDGTBQYMomKGrRrFaC3w7A1JmCzUWWgboFFKcyblYWqN1NmBgSsJ+DmnHmxhaV2ESK3QbhoNXm9QVxH1PGjInJDlsB6x1Mm4m2m1UBz73hnIx9MiPvRCUZSa8FvrM8EgDyAA/XEHqAWKuyKS9RNuZwkx1ep9evHXwm3JvGwhqevz/rNugPGxGo1+CQMTbFIdPasV+PyOes2w/ocg/i8xXIPo0A2piOYyxCX1EVzKLGAb4NxvTBN0O4dCu9m3DoLeyLsMogkwWNRW6bY1FEw2EEtBYaFsYBkZXaIXSFsYB0hZisZAmIwgyYS4UzBLKIVjRHsQ0VVx0TlII1jxxDwKpMWcdIrY6vuV3MVh3LQ48IvYDVjBd8v4Tb0LoX33y+827B6ZRvHXyg3CoMX+M8hG3G9EYuuPlHWQR4EH+Njbi+iT8efCHc3oIr8WTN6gfSSL/FYm9UHpDqdf5weoJLAM/GQeoJ6JT6sHrzN6gVioTZd5Q+qUjD3FfivWb1B/SC/HHx5i7i+iijqxFcw+kQ6gHxg2N6bK72DYOhO9m3NoTvo24NCd9BsbQhum2NoTvptg6A97DsbUp7IdhlEzM0FlUgCYLGooxWwgkybYSolhKBgTMGDKKQrQYsjbgcRg1EPqCemV3xm3DogTdFcw6Fi6LubQs3wbg0Fm6K5DaAmybYOpXeQbBordDuai90O5qJvm9Q1E3zeozUQPNuzalmybcGpW+bcNEFhm3Nqgu+MG4NEX3xh3BoUbJtw6lb5tzUVug3YaK3TbmosPNsagu9m2BqTvZtzal97DuDUrvIdzak7yHcOpO8m3BqX3sO5tQS8G4Uit024aJmDY1AxbCSLZiswWEmZrATM1mL3TWaiZms1FZmsxMwBJMYkxiTGKmMSYxJjEmMSYxJjEmMSYxJjEmMSYxJjEmMSYxJjFzGJMYmZjEmMSYxMzGJmGzEzNZiZmsxMzWYmZrMTMxiTGP/2Q=="/>
          <p:cNvSpPr>
            <a:spLocks noChangeAspect="1" noChangeArrowheads="1"/>
          </p:cNvSpPr>
          <p:nvPr userDrawn="1"/>
        </p:nvSpPr>
        <p:spPr bwMode="auto">
          <a:xfrm>
            <a:off x="467361" y="-42898"/>
            <a:ext cx="433493" cy="43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46" tIns="65023" rIns="130046" bIns="65023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defTabSz="9144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800" kern="1200" smtClean="0">
              <a:solidFill>
                <a:srgbClr val="000000"/>
              </a:solidFill>
              <a:cs typeface="ＭＳ Ｐゴシック" charset="0"/>
            </a:endParaRPr>
          </a:p>
        </p:txBody>
      </p:sp>
      <p:pic>
        <p:nvPicPr>
          <p:cNvPr id="17" name="Picture 8" descr="http://www.dit.ie/hothouse/homepageelements/4featureboxes/H2020%20logo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295" y="8125743"/>
            <a:ext cx="1314027" cy="74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3533" y="3029939"/>
            <a:ext cx="10241138" cy="209070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25236" y="5527040"/>
            <a:ext cx="8295322" cy="19100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7B88A2-5690-2145-8845-B94C7CEC8FA5}" type="datetime1">
              <a:rPr lang="en-US">
                <a:solidFill>
                  <a:srgbClr val="FFFFFF"/>
                </a:solidFill>
              </a:rPr>
              <a:pPr/>
              <a:t>4/27/15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EGI-Engage: a project overview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0676" y="9040143"/>
            <a:ext cx="3034453" cy="519289"/>
          </a:xfrm>
        </p:spPr>
        <p:txBody>
          <a:bodyPr/>
          <a:lstStyle>
            <a:lvl1pPr>
              <a:defRPr/>
            </a:lvl1pPr>
          </a:lstStyle>
          <a:p>
            <a:fld id="{1189A9C4-77AC-0347-8144-49D01F8D464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089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245" y="2009282"/>
            <a:ext cx="11485315" cy="64369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2DEC8B-DDC3-F048-88E5-EA57B03F3DE9}" type="datetime1">
              <a:rPr lang="en-US">
                <a:solidFill>
                  <a:srgbClr val="FFFFFF"/>
                </a:solidFill>
              </a:rPr>
              <a:pPr/>
              <a:t>4/27/15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EGI-Engage: a project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710E1-C7B9-E140-A9CB-662EA42531D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629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187377-C61D-9248-8159-DF3F0EAEEF60}" type="datetime1">
              <a:rPr lang="en-US">
                <a:solidFill>
                  <a:srgbClr val="FFFFFF"/>
                </a:solidFill>
              </a:rPr>
              <a:pPr/>
              <a:t>4/27/15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EGI-Engage: a project overview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65F9D-D809-D34F-9C0C-F398998055E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02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355600" y="2730502"/>
            <a:ext cx="5892800" cy="6299200"/>
          </a:xfrm>
          <a:prstGeom prst="rect">
            <a:avLst/>
          </a:prstGeom>
        </p:spPr>
        <p:txBody>
          <a:bodyPr/>
          <a:lstStyle>
            <a:lvl1pPr marL="431646" indent="-431646">
              <a:lnSpc>
                <a:spcPct val="100000"/>
              </a:lnSpc>
              <a:spcBef>
                <a:spcPts val="3800"/>
              </a:spcBef>
              <a:defRPr sz="3800"/>
            </a:lvl1pPr>
            <a:lvl2pPr marL="863291" indent="-431646">
              <a:lnSpc>
                <a:spcPct val="100000"/>
              </a:lnSpc>
              <a:spcBef>
                <a:spcPts val="3800"/>
              </a:spcBef>
              <a:defRPr sz="3800"/>
            </a:lvl2pPr>
            <a:lvl3pPr marL="1294934" indent="-431646">
              <a:lnSpc>
                <a:spcPct val="100000"/>
              </a:lnSpc>
              <a:spcBef>
                <a:spcPts val="3800"/>
              </a:spcBef>
              <a:defRPr sz="3800"/>
            </a:lvl3pPr>
            <a:lvl4pPr marL="1726582" indent="-431646">
              <a:lnSpc>
                <a:spcPct val="100000"/>
              </a:lnSpc>
              <a:spcBef>
                <a:spcPts val="3800"/>
              </a:spcBef>
              <a:defRPr sz="3800"/>
            </a:lvl4pPr>
            <a:lvl5pPr marL="2158225" indent="-431646">
              <a:lnSpc>
                <a:spcPct val="100000"/>
              </a:lnSpc>
              <a:spcBef>
                <a:spcPts val="3800"/>
              </a:spcBef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762000" y="762000"/>
            <a:ext cx="11468100" cy="8216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4" Type="http://schemas.openxmlformats.org/officeDocument/2006/relationships/theme" Target="../theme/theme4.xml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4" Type="http://schemas.openxmlformats.org/officeDocument/2006/relationships/theme" Target="../theme/theme5.xml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39.xml"/><Relationship Id="rId2" Type="http://schemas.openxmlformats.org/officeDocument/2006/relationships/slideLayout" Target="../slideLayouts/slideLayout4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4" Type="http://schemas.openxmlformats.org/officeDocument/2006/relationships/theme" Target="../theme/theme6.xml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355601" y="254000"/>
            <a:ext cx="12293601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7300" cap="all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355601" y="2730502"/>
            <a:ext cx="12293601" cy="629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algn="ctr" defTabSz="583991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indent="228518" algn="ctr" defTabSz="583991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indent="457034" algn="ctr" defTabSz="583991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indent="685554" algn="ctr" defTabSz="583991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indent="914072" algn="ctr" defTabSz="583991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1142591" algn="ctr" defTabSz="583991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1371107" algn="ctr" defTabSz="583991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599628" algn="ctr" defTabSz="583991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828144" algn="ctr" defTabSz="583991">
        <a:defRPr sz="73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520511" indent="-520511" defTabSz="583991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1041023" indent="-520511" defTabSz="583991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561541" indent="-520511" defTabSz="583991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2082054" indent="-520511" defTabSz="583991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2602568" indent="-520511" defTabSz="583991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3123082" indent="-520511" defTabSz="583991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3643595" indent="-520511" defTabSz="583991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4164106" indent="-520511" defTabSz="583991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4684622" indent="-520511" defTabSz="583991">
        <a:lnSpc>
          <a:spcPct val="120000"/>
        </a:lnSpc>
        <a:spcBef>
          <a:spcPts val="4599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583991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228518" algn="ctr" defTabSz="583991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457034" algn="ctr" defTabSz="583991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685554" algn="ctr" defTabSz="583991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914072" algn="ctr" defTabSz="583991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1142591" algn="ctr" defTabSz="583991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1371107" algn="ctr" defTabSz="583991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599628" algn="ctr" defTabSz="583991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828144" algn="ctr" defTabSz="583991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3920" y="264161"/>
            <a:ext cx="9168836" cy="1336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9999" tIns="65000" rIns="129999" bIns="65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Test Title Is Usually Long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0240" y="8882098"/>
            <a:ext cx="3034453" cy="67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9999" tIns="65000" rIns="129999" bIns="65000" numCol="1" anchor="t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</a:lstStyle>
          <a:p>
            <a:pPr algn="l" defTabSz="1299992" rt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 kern="120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43308" y="8882098"/>
            <a:ext cx="4118187" cy="67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9999" tIns="65000" rIns="129999" bIns="65000" numCol="1" anchor="t" anchorCtr="0" compatLnSpc="1">
            <a:prstTxWarp prst="textNoShape">
              <a:avLst/>
            </a:prstTxWarp>
          </a:bodyPr>
          <a:lstStyle>
            <a:lvl1pPr algn="ctr">
              <a:defRPr sz="2000"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</a:lstStyle>
          <a:p>
            <a:pPr defTabSz="1299992" rt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 kern="120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20107" y="8882098"/>
            <a:ext cx="3034453" cy="67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9999" tIns="65000" rIns="129999" bIns="6500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</a:lstStyle>
          <a:p>
            <a:pPr defTabSz="1299992" rtl="0" fontAlgn="base">
              <a:spcBef>
                <a:spcPct val="0"/>
              </a:spcBef>
              <a:spcAft>
                <a:spcPct val="0"/>
              </a:spcAft>
              <a:defRPr/>
            </a:pPr>
            <a:fld id="{38555088-605D-40BC-A817-D37DAF5800BB}" type="slidenum">
              <a:rPr kumimoji="1" lang="en-US" altLang="zh-TW" kern="1200" smtClean="0"/>
              <a:pPr defTabSz="1299992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kern="12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240" y="2111023"/>
            <a:ext cx="11713351" cy="6247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9999" tIns="65000" rIns="129999" bIns="6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Level 1 – first point of slide</a:t>
            </a:r>
          </a:p>
          <a:p>
            <a:pPr lvl="1"/>
            <a:r>
              <a:rPr lang="en-US" altLang="zh-TW" smtClean="0"/>
              <a:t> Level 2</a:t>
            </a:r>
          </a:p>
          <a:p>
            <a:pPr lvl="2"/>
            <a:r>
              <a:rPr lang="en-US" altLang="zh-TW" smtClean="0"/>
              <a:t>Level 3</a:t>
            </a:r>
          </a:p>
          <a:p>
            <a:pPr lvl="3"/>
            <a:r>
              <a:rPr lang="en-US" altLang="zh-TW" smtClean="0"/>
              <a:t>Level 4</a:t>
            </a:r>
          </a:p>
          <a:p>
            <a:pPr lvl="4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33796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+mj-lt"/>
          <a:ea typeface="+mj-ea"/>
          <a:cs typeface="標楷體" pitchFamily="-1" charset="-12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  <a:cs typeface="標楷體" pitchFamily="-1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  <a:cs typeface="標楷體" pitchFamily="-1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  <a:cs typeface="標楷體" pitchFamily="-1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  <a:cs typeface="標楷體" pitchFamily="-1" charset="-120"/>
        </a:defRPr>
      </a:lvl5pPr>
      <a:lvl6pPr marL="649995" algn="l" rtl="0" fontAlgn="base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</a:defRPr>
      </a:lvl6pPr>
      <a:lvl7pPr marL="1299992" algn="l" rtl="0" fontAlgn="base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</a:defRPr>
      </a:lvl7pPr>
      <a:lvl8pPr marL="1949993" algn="l" rtl="0" fontAlgn="base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</a:defRPr>
      </a:lvl8pPr>
      <a:lvl9pPr marL="2599989" algn="l" rtl="0" fontAlgn="base">
        <a:spcBef>
          <a:spcPct val="0"/>
        </a:spcBef>
        <a:spcAft>
          <a:spcPct val="0"/>
        </a:spcAft>
        <a:defRPr kumimoji="1" sz="5100" b="1">
          <a:solidFill>
            <a:srgbClr val="990000"/>
          </a:solidFill>
          <a:latin typeface="Tahoma" pitchFamily="34" charset="0"/>
          <a:ea typeface="標楷體" pitchFamily="65" charset="-120"/>
        </a:defRPr>
      </a:lvl9pPr>
    </p:titleStyle>
    <p:bodyStyle>
      <a:lvl1pPr marL="487499" indent="-487499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sz="4300">
          <a:solidFill>
            <a:srgbClr val="000066"/>
          </a:solidFill>
          <a:latin typeface="+mn-lt"/>
          <a:ea typeface="+mn-ea"/>
          <a:cs typeface="標楷體" pitchFamily="-1" charset="-120"/>
        </a:defRPr>
      </a:lvl1pPr>
      <a:lvl2pPr marL="1056245" indent="-406247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•"/>
        <a:defRPr kumimoji="1" sz="3700">
          <a:solidFill>
            <a:srgbClr val="003300"/>
          </a:solidFill>
          <a:latin typeface="+mn-lt"/>
          <a:ea typeface="+mn-ea"/>
          <a:cs typeface="標楷體" pitchFamily="-1" charset="-120"/>
        </a:defRPr>
      </a:lvl2pPr>
      <a:lvl3pPr marL="1624990" indent="-324997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Char char="•"/>
        <a:defRPr kumimoji="1" sz="3300">
          <a:solidFill>
            <a:srgbClr val="000066"/>
          </a:solidFill>
          <a:latin typeface="+mn-lt"/>
          <a:ea typeface="+mn-ea"/>
          <a:cs typeface="標楷體" pitchFamily="-1" charset="-120"/>
        </a:defRPr>
      </a:lvl3pPr>
      <a:lvl4pPr marL="2274988" indent="-324997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標楷體" pitchFamily="-1" charset="-120"/>
        </a:defRPr>
      </a:lvl4pPr>
      <a:lvl5pPr marL="2924989" indent="-324997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標楷體" pitchFamily="-1" charset="-120"/>
        </a:defRPr>
      </a:lvl5pPr>
      <a:lvl6pPr marL="3574986" indent="-324997" algn="l" rtl="0" fontAlgn="base">
        <a:spcBef>
          <a:spcPct val="20000"/>
        </a:spcBef>
        <a:spcAft>
          <a:spcPct val="0"/>
        </a:spcAft>
        <a:buClr>
          <a:srgbClr val="FF9933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6pPr>
      <a:lvl7pPr marL="4224981" indent="-324997" algn="l" rtl="0" fontAlgn="base">
        <a:spcBef>
          <a:spcPct val="20000"/>
        </a:spcBef>
        <a:spcAft>
          <a:spcPct val="0"/>
        </a:spcAft>
        <a:buClr>
          <a:srgbClr val="FF9933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7pPr>
      <a:lvl8pPr marL="4874980" indent="-324997" algn="l" rtl="0" fontAlgn="base">
        <a:spcBef>
          <a:spcPct val="20000"/>
        </a:spcBef>
        <a:spcAft>
          <a:spcPct val="0"/>
        </a:spcAft>
        <a:buClr>
          <a:srgbClr val="FF9933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8pPr>
      <a:lvl9pPr marL="5524973" indent="-324997" algn="l" rtl="0" fontAlgn="base">
        <a:spcBef>
          <a:spcPct val="20000"/>
        </a:spcBef>
        <a:spcAft>
          <a:spcPct val="0"/>
        </a:spcAft>
        <a:buClr>
          <a:srgbClr val="FF9933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12999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995" algn="l" defTabSz="12999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9992" algn="l" defTabSz="12999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9993" algn="l" defTabSz="12999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9989" algn="l" defTabSz="12999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9984" algn="l" defTabSz="12999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9984" algn="l" defTabSz="12999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9976" algn="l" defTabSz="12999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9977" algn="l" defTabSz="1299992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29999" tIns="65000" rIns="129999" bIns="650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51"/>
            <a:ext cx="11704320" cy="6436925"/>
          </a:xfrm>
          <a:prstGeom prst="rect">
            <a:avLst/>
          </a:prstGeom>
        </p:spPr>
        <p:txBody>
          <a:bodyPr vert="horz" lIns="129999" tIns="65000" rIns="129999" bIns="6500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9040153"/>
            <a:ext cx="3034453" cy="519289"/>
          </a:xfrm>
          <a:prstGeom prst="rect">
            <a:avLst/>
          </a:prstGeom>
        </p:spPr>
        <p:txBody>
          <a:bodyPr vert="horz" lIns="129999" tIns="65000" rIns="129999" bIns="65000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49995" rtl="0"/>
            <a:fld id="{55560991-9996-C24D-94EA-73B52E794718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49995" rtl="0"/>
              <a:t>4/27/15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8" y="9040153"/>
            <a:ext cx="4118187" cy="519289"/>
          </a:xfrm>
          <a:prstGeom prst="rect">
            <a:avLst/>
          </a:prstGeom>
        </p:spPr>
        <p:txBody>
          <a:bodyPr vert="horz" lIns="129999" tIns="65000" rIns="129999" bIns="65000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49995" rtl="0"/>
            <a:endParaRPr lang="en-US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107" y="9040153"/>
            <a:ext cx="3034453" cy="519289"/>
          </a:xfrm>
          <a:prstGeom prst="rect">
            <a:avLst/>
          </a:prstGeom>
        </p:spPr>
        <p:txBody>
          <a:bodyPr vert="horz" lIns="129999" tIns="65000" rIns="129999" bIns="65000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49995" rtl="0"/>
            <a:fld id="{51419130-1590-BA4B-9DA6-AED897B2ED79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49995" rtl="0"/>
              <a:t>‹#›</a:t>
            </a:fld>
            <a:endParaRPr lang="en-US" kern="12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014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64999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499" indent="-487499" algn="l" defTabSz="649995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245" indent="-406247" algn="l" defTabSz="649995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4990" indent="-324997" algn="l" defTabSz="649995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4988" indent="-324997" algn="l" defTabSz="649995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4989" indent="-324997" algn="l" defTabSz="649995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4986" indent="-324997" algn="l" defTabSz="64999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4981" indent="-324997" algn="l" defTabSz="64999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4980" indent="-324997" algn="l" defTabSz="64999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4973" indent="-324997" algn="l" defTabSz="64999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9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995" algn="l" defTabSz="649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9992" algn="l" defTabSz="649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9993" algn="l" defTabSz="649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9989" algn="l" defTabSz="649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9984" algn="l" defTabSz="649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9984" algn="l" defTabSz="649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9976" algn="l" defTabSz="649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9977" algn="l" defTabSz="64999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8972418"/>
            <a:ext cx="13004800" cy="781191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30005" tIns="65003" rIns="130005" bIns="65003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defTabSz="914119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 kern="1200" dirty="0" smtClean="0">
              <a:solidFill>
                <a:srgbClr val="000000"/>
              </a:solidFill>
              <a:latin typeface="Arial"/>
              <a:cs typeface="ＭＳ Ｐゴシック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2"/>
            <a:ext cx="13004800" cy="1485618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defTabSz="914119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600" kern="1200" smtClean="0">
                <a:solidFill>
                  <a:srgbClr val="000000"/>
                </a:solidFill>
                <a:cs typeface="ＭＳ Ｐゴシック" charset="0"/>
              </a:endParaRPr>
            </a:p>
          </p:txBody>
        </p:sp>
        <p:pic>
          <p:nvPicPr>
            <p:cNvPr id="2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defTabSz="914119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600" kern="1200" smtClean="0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3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defTabSz="914119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kern="12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020908" y="164819"/>
            <a:ext cx="9728765" cy="12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30005" tIns="65003" rIns="130005" bIns="650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69245" y="2275849"/>
            <a:ext cx="11485315" cy="64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30005" tIns="65003" rIns="130005" bIns="650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54" y="9069503"/>
            <a:ext cx="3034453" cy="519289"/>
          </a:xfrm>
          <a:prstGeom prst="rect">
            <a:avLst/>
          </a:prstGeom>
        </p:spPr>
        <p:txBody>
          <a:bodyPr vert="horz" wrap="square" lIns="130005" tIns="65003" rIns="130005" bIns="65003" numCol="1" anchor="ctr" anchorCtr="0" compatLnSpc="1">
            <a:prstTxWarp prst="textNoShape">
              <a:avLst/>
            </a:prstTxWarp>
          </a:bodyPr>
          <a:lstStyle>
            <a:lvl1pPr>
              <a:defRPr sz="1700">
                <a:solidFill>
                  <a:schemeClr val="bg1"/>
                </a:solidFill>
                <a:cs typeface="Arial" charset="0"/>
              </a:defRPr>
            </a:lvl1pPr>
          </a:lstStyle>
          <a:p>
            <a:pPr algn="l" defTabSz="914119" rtl="0" fontAlgn="base">
              <a:spcBef>
                <a:spcPct val="0"/>
              </a:spcBef>
              <a:spcAft>
                <a:spcPct val="0"/>
              </a:spcAft>
            </a:pPr>
            <a:fld id="{294CE034-C77A-0041-9344-954C402F9940}" type="datetimeFigureOut">
              <a:rPr lang="en-US" kern="120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pPr algn="l" defTabSz="914119" rtl="0" fontAlgn="base">
                <a:spcBef>
                  <a:spcPct val="0"/>
                </a:spcBef>
                <a:spcAft>
                  <a:spcPct val="0"/>
                </a:spcAft>
              </a:pPr>
              <a:t>4/27/15</a:t>
            </a:fld>
            <a:endParaRPr lang="en-US" kern="1200" smtClean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8" y="9040151"/>
            <a:ext cx="4118187" cy="519289"/>
          </a:xfrm>
          <a:prstGeom prst="rect">
            <a:avLst/>
          </a:prstGeom>
        </p:spPr>
        <p:txBody>
          <a:bodyPr vert="horz" lIns="130005" tIns="65003" rIns="130005" bIns="6500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defTabSz="914119" rtl="0">
              <a:defRPr/>
            </a:pPr>
            <a:endParaRPr lang="en-US" kern="12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83895" y="9040151"/>
            <a:ext cx="3034453" cy="519289"/>
          </a:xfrm>
          <a:prstGeom prst="rect">
            <a:avLst/>
          </a:prstGeom>
        </p:spPr>
        <p:txBody>
          <a:bodyPr vert="horz" wrap="square" lIns="130005" tIns="65003" rIns="130005" bIns="65003" numCol="1" anchor="ctr" anchorCtr="0" compatLnSpc="1">
            <a:prstTxWarp prst="textNoShape">
              <a:avLst/>
            </a:prstTxWarp>
          </a:bodyPr>
          <a:lstStyle>
            <a:lvl1pPr algn="r">
              <a:defRPr sz="1700">
                <a:solidFill>
                  <a:schemeClr val="bg1"/>
                </a:solidFill>
                <a:cs typeface="Arial" charset="0"/>
              </a:defRPr>
            </a:lvl1pPr>
          </a:lstStyle>
          <a:p>
            <a:pPr defTabSz="914119" rtl="0" fontAlgn="base">
              <a:spcBef>
                <a:spcPct val="0"/>
              </a:spcBef>
              <a:spcAft>
                <a:spcPct val="0"/>
              </a:spcAft>
            </a:pPr>
            <a:fld id="{B91A3C23-F530-F247-9429-111DC907DF1D}" type="slidenum">
              <a:rPr lang="en-US" kern="120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pPr defTabSz="914119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10905067" y="9367522"/>
            <a:ext cx="2059093" cy="397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7957" tIns="66539" rIns="127957" bIns="66539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defTabSz="914119" rtl="0" eaLnBrk="1" fontAlgn="base" hangingPunct="1">
              <a:spcBef>
                <a:spcPts val="1244"/>
              </a:spcBef>
              <a:spcAft>
                <a:spcPct val="0"/>
              </a:spcAft>
              <a:defRPr/>
            </a:pPr>
            <a:r>
              <a:rPr lang="en-US" altLang="en-US" sz="1700" kern="1200" smtClean="0">
                <a:solidFill>
                  <a:srgbClr val="FFFFFF"/>
                </a:solidFill>
                <a:ea typeface="SimSun" pitchFamily="2" charset="-122"/>
                <a:cs typeface="ＭＳ Ｐゴシック" charset="0"/>
              </a:rPr>
              <a:t>www.egi.eu</a:t>
            </a:r>
          </a:p>
        </p:txBody>
      </p:sp>
    </p:spTree>
    <p:extLst>
      <p:ext uri="{BB962C8B-B14F-4D97-AF65-F5344CB8AC3E}">
        <p14:creationId xmlns:p14="http://schemas.microsoft.com/office/powerpoint/2010/main" val="260783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650029" algn="ctr" rtl="0" eaLnBrk="1" fontAlgn="base" hangingPunct="1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1300059" algn="ctr" rtl="0" eaLnBrk="1" fontAlgn="base" hangingPunct="1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950092" algn="ctr" rtl="0" eaLnBrk="1" fontAlgn="base" hangingPunct="1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2600122" algn="ctr" rtl="0" eaLnBrk="1" fontAlgn="base" hangingPunct="1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487524" indent="-48752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4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1056299" indent="-40626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4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625073" indent="-32501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2275105" indent="-32501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925138" indent="-32501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3575169" indent="-325014" algn="l" defTabSz="130005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5197" indent="-325014" algn="l" defTabSz="130005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5229" indent="-325014" algn="l" defTabSz="130005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5256" indent="-325014" algn="l" defTabSz="130005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0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029" algn="l" defTabSz="13000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059" algn="l" defTabSz="13000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092" algn="l" defTabSz="13000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122" algn="l" defTabSz="13000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151" algn="l" defTabSz="13000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0184" algn="l" defTabSz="13000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0209" algn="l" defTabSz="13000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0243" algn="l" defTabSz="13000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8972417"/>
            <a:ext cx="13004800" cy="781191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30012" tIns="65007" rIns="130012" bIns="6500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defTabSz="914166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 kern="1200" dirty="0" smtClean="0">
              <a:solidFill>
                <a:srgbClr val="000000"/>
              </a:solidFill>
              <a:latin typeface="Arial"/>
              <a:cs typeface="ＭＳ Ｐゴシック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2"/>
            <a:ext cx="13004800" cy="1485618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defTabSz="914166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600" kern="1200" smtClean="0">
                <a:solidFill>
                  <a:srgbClr val="000000"/>
                </a:solidFill>
                <a:cs typeface="ＭＳ Ｐゴシック" charset="0"/>
              </a:endParaRPr>
            </a:p>
          </p:txBody>
        </p:sp>
        <p:pic>
          <p:nvPicPr>
            <p:cNvPr id="2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defTabSz="914166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600" kern="1200" smtClean="0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3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defTabSz="914166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kern="12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020908" y="164819"/>
            <a:ext cx="9728765" cy="12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30012" tIns="65007" rIns="130012" bIns="650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69245" y="2275848"/>
            <a:ext cx="11485315" cy="64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30012" tIns="65007" rIns="130012" bIns="650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54" y="9069502"/>
            <a:ext cx="3034453" cy="519289"/>
          </a:xfrm>
          <a:prstGeom prst="rect">
            <a:avLst/>
          </a:prstGeom>
        </p:spPr>
        <p:txBody>
          <a:bodyPr vert="horz" wrap="square" lIns="130012" tIns="65007" rIns="130012" bIns="65007" numCol="1" anchor="ctr" anchorCtr="0" compatLnSpc="1">
            <a:prstTxWarp prst="textNoShape">
              <a:avLst/>
            </a:prstTxWarp>
          </a:bodyPr>
          <a:lstStyle>
            <a:lvl1pPr>
              <a:defRPr sz="1700">
                <a:solidFill>
                  <a:schemeClr val="bg1"/>
                </a:solidFill>
                <a:cs typeface="Arial" charset="0"/>
              </a:defRPr>
            </a:lvl1pPr>
          </a:lstStyle>
          <a:p>
            <a:pPr algn="l" defTabSz="914166" rtl="0" fontAlgn="base">
              <a:spcBef>
                <a:spcPct val="0"/>
              </a:spcBef>
              <a:spcAft>
                <a:spcPct val="0"/>
              </a:spcAft>
            </a:pPr>
            <a:fld id="{1AB69D52-99FA-4840-8AE7-29E0727FBB59}" type="datetimeFigureOut">
              <a:rPr lang="en-US" kern="120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pPr algn="l" defTabSz="914166" rtl="0" fontAlgn="base">
                <a:spcBef>
                  <a:spcPct val="0"/>
                </a:spcBef>
                <a:spcAft>
                  <a:spcPct val="0"/>
                </a:spcAft>
              </a:pPr>
              <a:t>4/27/15</a:t>
            </a:fld>
            <a:endParaRPr lang="en-US" kern="1200" smtClean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8" y="9040150"/>
            <a:ext cx="4118187" cy="519289"/>
          </a:xfrm>
          <a:prstGeom prst="rect">
            <a:avLst/>
          </a:prstGeom>
        </p:spPr>
        <p:txBody>
          <a:bodyPr vert="horz" lIns="130012" tIns="65007" rIns="130012" bIns="65007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defTabSz="914166" rtl="0">
              <a:defRPr/>
            </a:pPr>
            <a:endParaRPr lang="en-US" kern="12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83895" y="9040150"/>
            <a:ext cx="3034453" cy="519289"/>
          </a:xfrm>
          <a:prstGeom prst="rect">
            <a:avLst/>
          </a:prstGeom>
        </p:spPr>
        <p:txBody>
          <a:bodyPr vert="horz" wrap="square" lIns="130012" tIns="65007" rIns="130012" bIns="65007" numCol="1" anchor="ctr" anchorCtr="0" compatLnSpc="1">
            <a:prstTxWarp prst="textNoShape">
              <a:avLst/>
            </a:prstTxWarp>
          </a:bodyPr>
          <a:lstStyle>
            <a:lvl1pPr algn="r">
              <a:defRPr sz="1700">
                <a:solidFill>
                  <a:schemeClr val="bg1"/>
                </a:solidFill>
                <a:cs typeface="Arial" charset="0"/>
              </a:defRPr>
            </a:lvl1pPr>
          </a:lstStyle>
          <a:p>
            <a:pPr defTabSz="914166" rtl="0" fontAlgn="base">
              <a:spcBef>
                <a:spcPct val="0"/>
              </a:spcBef>
              <a:spcAft>
                <a:spcPct val="0"/>
              </a:spcAft>
            </a:pPr>
            <a:fld id="{997B084D-338B-B640-9A48-DA7877A2563C}" type="slidenum">
              <a:rPr lang="en-US" kern="120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pPr defTabSz="914166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10905067" y="9367522"/>
            <a:ext cx="2059093" cy="397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7964" tIns="66542" rIns="127964" bIns="66542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defTabSz="914166" rtl="0" eaLnBrk="1" fontAlgn="base" hangingPunct="1">
              <a:spcBef>
                <a:spcPts val="1244"/>
              </a:spcBef>
              <a:spcAft>
                <a:spcPct val="0"/>
              </a:spcAft>
              <a:defRPr/>
            </a:pPr>
            <a:r>
              <a:rPr lang="en-US" altLang="en-US" sz="1700" kern="1200" smtClean="0">
                <a:solidFill>
                  <a:srgbClr val="FFFFFF"/>
                </a:solidFill>
                <a:ea typeface="SimSun" pitchFamily="2" charset="-122"/>
                <a:cs typeface="ＭＳ Ｐゴシック" charset="0"/>
              </a:rPr>
              <a:t>www.egi.eu</a:t>
            </a:r>
          </a:p>
        </p:txBody>
      </p:sp>
    </p:spTree>
    <p:extLst>
      <p:ext uri="{BB962C8B-B14F-4D97-AF65-F5344CB8AC3E}">
        <p14:creationId xmlns:p14="http://schemas.microsoft.com/office/powerpoint/2010/main" val="386998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650062" algn="ctr" rtl="0" eaLnBrk="1" fontAlgn="base" hangingPunct="1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1300125" algn="ctr" rtl="0" eaLnBrk="1" fontAlgn="base" hangingPunct="1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950192" algn="ctr" rtl="0" eaLnBrk="1" fontAlgn="base" hangingPunct="1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2600254" algn="ctr" rtl="0" eaLnBrk="1" fontAlgn="base" hangingPunct="1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487549" indent="-48754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4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1056353" indent="-40629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4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625156" indent="-32503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2275221" indent="-32503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925288" indent="-32503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3575352" indent="-325031" algn="l" defTabSz="13001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5413" indent="-325031" algn="l" defTabSz="13001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5478" indent="-325031" algn="l" defTabSz="13001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5539" indent="-325031" algn="l" defTabSz="13001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062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125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192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254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317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0384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0443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0509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8972410"/>
            <a:ext cx="13004800" cy="781191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30046" tIns="65023" rIns="130046" bIns="65023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defTabSz="914400" rt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 kern="1200" dirty="0" smtClean="0">
              <a:solidFill>
                <a:srgbClr val="000000"/>
              </a:solidFill>
              <a:latin typeface="Arial"/>
              <a:cs typeface="ＭＳ Ｐゴシック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1"/>
            <a:ext cx="13004800" cy="1485618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defTabSz="914400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600" kern="1200" smtClean="0">
                <a:solidFill>
                  <a:srgbClr val="000000"/>
                </a:solidFill>
                <a:cs typeface="ＭＳ Ｐゴシック" charset="0"/>
              </a:endParaRPr>
            </a:p>
          </p:txBody>
        </p:sp>
        <p:pic>
          <p:nvPicPr>
            <p:cNvPr id="2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 defTabSz="914400" rtl="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600" kern="1200" smtClean="0">
                <a:solidFill>
                  <a:srgbClr val="000000"/>
                </a:solidFill>
                <a:cs typeface="ＭＳ Ｐゴシック" charset="0"/>
              </a:endParaRPr>
            </a:p>
          </p:txBody>
        </p:sp>
        <p:sp>
          <p:nvSpPr>
            <p:cNvPr id="3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defTabSz="914400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kern="120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020907" y="164819"/>
            <a:ext cx="9728765" cy="12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69245" y="2275841"/>
            <a:ext cx="11485315" cy="64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54" y="9069495"/>
            <a:ext cx="3034453" cy="519289"/>
          </a:xfrm>
          <a:prstGeom prst="rect">
            <a:avLst/>
          </a:prstGeom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>
              <a:defRPr sz="1700">
                <a:solidFill>
                  <a:schemeClr val="bg1"/>
                </a:solidFill>
                <a:cs typeface="Arial" charset="0"/>
              </a:defRPr>
            </a:lvl1pPr>
          </a:lstStyle>
          <a:p>
            <a:pPr algn="l" defTabSz="914400" rtl="0" fontAlgn="base">
              <a:spcBef>
                <a:spcPct val="0"/>
              </a:spcBef>
              <a:spcAft>
                <a:spcPct val="0"/>
              </a:spcAft>
            </a:pPr>
            <a:fld id="{527F2462-7F73-264F-9F37-5652F7C0EB79}" type="datetime1">
              <a:rPr lang="en-US" kern="120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pPr algn="l" defTabSz="914400" rtl="0" fontAlgn="base">
                <a:spcBef>
                  <a:spcPct val="0"/>
                </a:spcBef>
                <a:spcAft>
                  <a:spcPct val="0"/>
                </a:spcAft>
              </a:pPr>
              <a:t>4/27/15</a:t>
            </a:fld>
            <a:endParaRPr lang="en-US" kern="1200" smtClean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7" y="9040143"/>
            <a:ext cx="41181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defTabSz="914400" rtl="0">
              <a:defRPr/>
            </a:pPr>
            <a:r>
              <a:rPr lang="en-US" kern="1200">
                <a:solidFill>
                  <a:srgbClr val="FFFFFF"/>
                </a:solidFill>
              </a:rPr>
              <a:t>EGI-Engage: a project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83894" y="9040143"/>
            <a:ext cx="3034453" cy="519289"/>
          </a:xfrm>
          <a:prstGeom prst="rect">
            <a:avLst/>
          </a:prstGeom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 algn="r">
              <a:defRPr sz="1700">
                <a:solidFill>
                  <a:schemeClr val="bg1"/>
                </a:solidFill>
                <a:cs typeface="Arial" charset="0"/>
              </a:defRPr>
            </a:lvl1pPr>
          </a:lstStyle>
          <a:p>
            <a:pPr defTabSz="914400" rtl="0" fontAlgn="base">
              <a:spcBef>
                <a:spcPct val="0"/>
              </a:spcBef>
              <a:spcAft>
                <a:spcPct val="0"/>
              </a:spcAft>
            </a:pPr>
            <a:fld id="{6D0637F1-7060-9F4E-AB99-B54DA0E2924F}" type="slidenum">
              <a:rPr lang="en-US" kern="1200" smtClean="0">
                <a:solidFill>
                  <a:srgbClr val="FFFFFF"/>
                </a:solidFill>
                <a:latin typeface="Arial" charset="0"/>
                <a:ea typeface="ＭＳ Ｐゴシック" charset="0"/>
              </a:rPr>
              <a:pPr defTabSz="914400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smtClean="0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10905067" y="9367521"/>
            <a:ext cx="2059093" cy="397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7998" tIns="66559" rIns="127998" bIns="66559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defTabSz="914400" rtl="0" eaLnBrk="1" fontAlgn="base" hangingPunct="1">
              <a:spcBef>
                <a:spcPts val="1244"/>
              </a:spcBef>
              <a:spcAft>
                <a:spcPct val="0"/>
              </a:spcAft>
              <a:defRPr/>
            </a:pPr>
            <a:r>
              <a:rPr lang="en-US" altLang="en-US" sz="1700" kern="1200" smtClean="0">
                <a:solidFill>
                  <a:srgbClr val="FFFFFF"/>
                </a:solidFill>
                <a:ea typeface="SimSun" pitchFamily="2" charset="-122"/>
                <a:cs typeface="ＭＳ Ｐゴシック" charset="0"/>
              </a:rPr>
              <a:t>www.egi.eu</a:t>
            </a:r>
          </a:p>
        </p:txBody>
      </p:sp>
    </p:spTree>
    <p:extLst>
      <p:ext uri="{BB962C8B-B14F-4D97-AF65-F5344CB8AC3E}">
        <p14:creationId xmlns:p14="http://schemas.microsoft.com/office/powerpoint/2010/main" val="194687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</p:sldLayoutIdLst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650230" algn="ctr" rtl="0" eaLnBrk="1" fontAlgn="base" hangingPunct="1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1300460" algn="ctr" rtl="0" eaLnBrk="1" fontAlgn="base" hangingPunct="1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950690" algn="ctr" rtl="0" eaLnBrk="1" fontAlgn="base" hangingPunct="1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2600919" algn="ctr" rtl="0" eaLnBrk="1" fontAlgn="base" hangingPunct="1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487672" indent="-487672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4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1056623" indent="-40639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4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625575" indent="-32511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2275804" indent="-32511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926034" indent="-32511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hyperlink" Target="https://www.opensciencecommons.org/" TargetMode="External"/><Relationship Id="rId1" Type="http://schemas.openxmlformats.org/officeDocument/2006/relationships/slideLayout" Target="../slideLayouts/slideLayout40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hyperlink" Target="https://wiki.egi.eu/wiki/EGI-Engage:Competence_centre_Disaster_Mitig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ctrTitle"/>
          </p:nvPr>
        </p:nvSpPr>
        <p:spPr>
          <a:xfrm>
            <a:off x="732665" y="1338528"/>
            <a:ext cx="11690074" cy="3782123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443832">
              <a:defRPr sz="1800" cap="none">
                <a:solidFill>
                  <a:srgbClr val="000000"/>
                </a:solidFill>
              </a:defRPr>
            </a:pPr>
            <a:r>
              <a:rPr sz="5400" b="1" dirty="0">
                <a:solidFill>
                  <a:srgbClr val="FF8000"/>
                </a:solidFill>
              </a:rPr>
              <a:t>Disaster </a:t>
            </a:r>
            <a:r>
              <a:rPr sz="5400" b="1" dirty="0">
                <a:solidFill>
                  <a:srgbClr val="FF8000"/>
                </a:solidFill>
              </a:rPr>
              <a:t>Mitigation</a:t>
            </a:r>
            <a:r>
              <a:rPr lang="en-US" sz="5400" b="1" dirty="0">
                <a:solidFill>
                  <a:srgbClr val="FF8000"/>
                </a:solidFill>
              </a:rPr>
              <a:t> </a:t>
            </a:r>
            <a:r>
              <a:rPr sz="5400" b="1" dirty="0">
                <a:solidFill>
                  <a:srgbClr val="FF8000"/>
                </a:solidFill>
              </a:rPr>
              <a:t>Competence Centre</a:t>
            </a:r>
            <a:r>
              <a:rPr lang="en-US" sz="5400" b="1" dirty="0">
                <a:solidFill>
                  <a:srgbClr val="FF8000"/>
                </a:solidFill>
              </a:rPr>
              <a:t/>
            </a:r>
            <a:br>
              <a:rPr lang="en-US" sz="5400" b="1" dirty="0">
                <a:solidFill>
                  <a:srgbClr val="FF8000"/>
                </a:solidFill>
              </a:rPr>
            </a:br>
            <a:r>
              <a:rPr lang="en-US" sz="5400" b="1" dirty="0">
                <a:solidFill>
                  <a:srgbClr val="FF8000"/>
                </a:solidFill>
              </a:rPr>
              <a:t>Project Meeting</a:t>
            </a:r>
            <a:endParaRPr sz="5400" b="1" dirty="0">
              <a:solidFill>
                <a:srgbClr val="FF8000"/>
              </a:solidFill>
            </a:endParaRPr>
          </a:p>
          <a:p>
            <a:pPr defTabSz="443832">
              <a:defRPr sz="1800" cap="none">
                <a:solidFill>
                  <a:srgbClr val="000000"/>
                </a:solidFill>
              </a:defRPr>
            </a:pPr>
            <a:endParaRPr sz="5400" b="1" dirty="0">
              <a:solidFill>
                <a:srgbClr val="FF8000"/>
              </a:solidFill>
            </a:endParaRPr>
          </a:p>
          <a:p>
            <a:pPr defTabSz="443832">
              <a:defRPr sz="1800" cap="none">
                <a:solidFill>
                  <a:srgbClr val="000000"/>
                </a:solidFill>
              </a:defRPr>
            </a:pPr>
            <a:r>
              <a:rPr sz="4400" b="1" dirty="0">
                <a:solidFill>
                  <a:schemeClr val="accent3">
                    <a:lumMod val="50000"/>
                  </a:schemeClr>
                </a:solidFill>
              </a:rPr>
              <a:t>Coordinator: Simon Lin</a:t>
            </a:r>
          </a:p>
        </p:txBody>
      </p:sp>
      <p:sp>
        <p:nvSpPr>
          <p:cNvPr id="33" name="Shape 33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4000" dirty="0">
              <a:solidFill>
                <a:srgbClr val="0433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rgbClr val="0433FF"/>
                </a:solidFill>
              </a:rPr>
              <a:t>April 28</a:t>
            </a:r>
            <a:r>
              <a:rPr sz="4000" dirty="0">
                <a:solidFill>
                  <a:srgbClr val="0433FF"/>
                </a:solidFill>
              </a:rPr>
              <a:t>, </a:t>
            </a:r>
            <a:r>
              <a:rPr sz="4000" dirty="0">
                <a:solidFill>
                  <a:srgbClr val="0433FF"/>
                </a:solidFill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05247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29796"/>
            <a:ext cx="11704320" cy="1126308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8000"/>
                </a:solidFill>
              </a:rPr>
              <a:t>The Survey</a:t>
            </a:r>
            <a:endParaRPr lang="en-US" sz="6000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93" y="2295923"/>
            <a:ext cx="12341330" cy="7115730"/>
          </a:xfrm>
        </p:spPr>
        <p:txBody>
          <a:bodyPr>
            <a:noAutofit/>
          </a:bodyPr>
          <a:lstStyle/>
          <a:p>
            <a:r>
              <a:rPr lang="en-US" sz="2400" dirty="0"/>
              <a:t>If no time to update the questions, put them on the wiki for comment first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5617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ctrTitle"/>
          </p:nvPr>
        </p:nvSpPr>
        <p:spPr>
          <a:xfrm>
            <a:off x="732665" y="2396931"/>
            <a:ext cx="11690074" cy="3782123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443832">
              <a:defRPr sz="1800" cap="none">
                <a:solidFill>
                  <a:srgbClr val="000000"/>
                </a:solidFill>
              </a:defRPr>
            </a:pPr>
            <a:r>
              <a:rPr lang="en-US" sz="6000" b="1" dirty="0">
                <a:solidFill>
                  <a:srgbClr val="FF8000"/>
                </a:solidFill>
              </a:rPr>
              <a:t>Partners Report</a:t>
            </a:r>
            <a:endParaRPr sz="6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85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455529"/>
            <a:ext cx="11704320" cy="1625600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Next Meeting &amp; Future Events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April </a:t>
            </a:r>
            <a:r>
              <a:rPr lang="en-US" dirty="0"/>
              <a:t>28: Progress </a:t>
            </a:r>
            <a:r>
              <a:rPr lang="en-US" dirty="0" smtClean="0"/>
              <a:t>Checking</a:t>
            </a:r>
          </a:p>
          <a:p>
            <a:r>
              <a:rPr lang="en-US" dirty="0" smtClean="0"/>
              <a:t>May </a:t>
            </a:r>
            <a:r>
              <a:rPr lang="en-US" dirty="0"/>
              <a:t>12: Progress </a:t>
            </a:r>
            <a:r>
              <a:rPr lang="en-US" dirty="0" smtClean="0"/>
              <a:t>Checking</a:t>
            </a:r>
          </a:p>
          <a:p>
            <a:r>
              <a:rPr lang="en-US" dirty="0" smtClean="0"/>
              <a:t>May 18-22, EGI Conference, Lisbon, PT</a:t>
            </a:r>
          </a:p>
          <a:p>
            <a:r>
              <a:rPr lang="en-US" dirty="0" smtClean="0"/>
              <a:t>May 26, Progress </a:t>
            </a:r>
            <a:r>
              <a:rPr lang="en-US" dirty="0" smtClean="0"/>
              <a:t>Checking</a:t>
            </a:r>
          </a:p>
          <a:p>
            <a:r>
              <a:rPr lang="en-US" dirty="0" smtClean="0"/>
              <a:t>June 9, Progress Checking</a:t>
            </a:r>
          </a:p>
          <a:p>
            <a:r>
              <a:rPr lang="en-US" dirty="0" smtClean="0"/>
              <a:t>June 23, Progress Checking</a:t>
            </a:r>
            <a:endParaRPr lang="en-US" dirty="0" smtClean="0"/>
          </a:p>
          <a:p>
            <a:r>
              <a:rPr lang="en-US" dirty="0" smtClean="0"/>
              <a:t>Aug. 10-14, APAN40, Kuala Lumpur, MY</a:t>
            </a:r>
          </a:p>
          <a:p>
            <a:pPr lvl="1"/>
            <a:r>
              <a:rPr lang="en-US" dirty="0" smtClean="0"/>
              <a:t>DMCC face-to-face meeting ?</a:t>
            </a:r>
          </a:p>
          <a:p>
            <a:r>
              <a:rPr lang="en-US" dirty="0" smtClean="0"/>
              <a:t>Environmental Computing Workshop, ISGC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15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455529"/>
            <a:ext cx="11704320" cy="1625600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Agenda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347" y="2275851"/>
            <a:ext cx="12422738" cy="6777574"/>
          </a:xfrm>
        </p:spPr>
        <p:txBody>
          <a:bodyPr>
            <a:normAutofit fontScale="92500"/>
          </a:bodyPr>
          <a:lstStyle/>
          <a:p>
            <a:r>
              <a:rPr lang="en-US" sz="4800" dirty="0" smtClean="0"/>
              <a:t>Introduction (Simon Lin)</a:t>
            </a:r>
          </a:p>
          <a:p>
            <a:r>
              <a:rPr lang="en-US" sz="4800" dirty="0" smtClean="0"/>
              <a:t>From </a:t>
            </a:r>
            <a:r>
              <a:rPr lang="en-US" sz="4800" dirty="0"/>
              <a:t>Previous Meeting on April 14, 2015 (Eric Yen)</a:t>
            </a:r>
          </a:p>
          <a:p>
            <a:r>
              <a:rPr lang="en-US" sz="4800" dirty="0"/>
              <a:t>Progress Report (Eric Yen)</a:t>
            </a:r>
          </a:p>
          <a:p>
            <a:r>
              <a:rPr lang="en-US" sz="4800" dirty="0"/>
              <a:t>Partner Report, especially on confirmation of role and contribution</a:t>
            </a:r>
          </a:p>
          <a:p>
            <a:r>
              <a:rPr lang="en-US" sz="4800" dirty="0" smtClean="0"/>
              <a:t>Discussion </a:t>
            </a:r>
            <a:endParaRPr lang="en-US" sz="4800" dirty="0"/>
          </a:p>
          <a:p>
            <a:r>
              <a:rPr lang="en-US" sz="4800" dirty="0"/>
              <a:t>Future Events</a:t>
            </a:r>
          </a:p>
          <a:p>
            <a:r>
              <a:rPr lang="en-US" sz="4800" dirty="0" smtClean="0"/>
              <a:t>AOB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06886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29796"/>
            <a:ext cx="11704320" cy="1126308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rgbClr val="FF8000"/>
                </a:solidFill>
              </a:rPr>
              <a:t>From Previous Meeting  (April 14, 2015)</a:t>
            </a:r>
            <a:endParaRPr lang="en-US" sz="6000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93" y="1207977"/>
            <a:ext cx="12341330" cy="8203676"/>
          </a:xfrm>
        </p:spPr>
        <p:txBody>
          <a:bodyPr>
            <a:noAutofit/>
          </a:bodyPr>
          <a:lstStyle/>
          <a:p>
            <a:r>
              <a:rPr lang="en-US" sz="2400" dirty="0"/>
              <a:t>Participants: </a:t>
            </a:r>
            <a:r>
              <a:rPr lang="en-US" sz="2400" dirty="0" err="1"/>
              <a:t>Gergely</a:t>
            </a:r>
            <a:r>
              <a:rPr lang="en-US" sz="2400" dirty="0"/>
              <a:t> (EGI-Engage), Peter and Jane (ASTI, PH), Rafael (AMU, PH), Rahim (MY), </a:t>
            </a:r>
            <a:r>
              <a:rPr lang="en-US" sz="2400" dirty="0" err="1"/>
              <a:t>Basuki</a:t>
            </a:r>
            <a:r>
              <a:rPr lang="en-US" sz="2400" dirty="0"/>
              <a:t> (ITB, ID), Simon, Stella, Vicky, Angelina, Eric (ASGC), Alex (</a:t>
            </a:r>
            <a:r>
              <a:rPr lang="en-US" sz="2400" dirty="0" err="1"/>
              <a:t>UStA</a:t>
            </a:r>
            <a:r>
              <a:rPr lang="en-US" sz="2400" dirty="0"/>
              <a:t>)</a:t>
            </a:r>
          </a:p>
          <a:p>
            <a:r>
              <a:rPr lang="en-US" sz="2400" dirty="0"/>
              <a:t>Partners have to confirm their contributions and roles to which task, deliverable and milestone by next meeting (April 28, 2015).</a:t>
            </a:r>
          </a:p>
          <a:p>
            <a:pPr lvl="1"/>
            <a:r>
              <a:rPr lang="en-US" sz="2400" dirty="0"/>
              <a:t>Local data, local user community, local scenario/requirements are the focus. And then achieve knowledge commons through regional collaborations.</a:t>
            </a:r>
          </a:p>
          <a:p>
            <a:pPr lvl="1"/>
            <a:r>
              <a:rPr lang="en-US" sz="2400" dirty="0"/>
              <a:t>Trainings for simulation tools should be arranged </a:t>
            </a:r>
          </a:p>
          <a:p>
            <a:r>
              <a:rPr lang="en-US" sz="2400" dirty="0"/>
              <a:t>Collaborations with EGI and EGI-Engage WPs</a:t>
            </a:r>
          </a:p>
          <a:p>
            <a:pPr lvl="1"/>
            <a:r>
              <a:rPr lang="en-US" sz="2400" dirty="0"/>
              <a:t>Such as WRF </a:t>
            </a:r>
            <a:r>
              <a:rPr lang="en-US" sz="2400" dirty="0">
                <a:sym typeface="Wingdings"/>
              </a:rPr>
              <a:t> model of collaboration has to be identified</a:t>
            </a:r>
            <a:endParaRPr lang="en-US" sz="2400" dirty="0"/>
          </a:p>
          <a:p>
            <a:r>
              <a:rPr lang="en-US" sz="2400" dirty="0"/>
              <a:t>EGI Conference in May</a:t>
            </a:r>
          </a:p>
          <a:p>
            <a:pPr lvl="1"/>
            <a:r>
              <a:rPr lang="en-US" sz="2400" dirty="0"/>
              <a:t>Invitation letter requirements please send to Vicky.</a:t>
            </a:r>
          </a:p>
          <a:p>
            <a:pPr lvl="1"/>
            <a:r>
              <a:rPr lang="en-US" sz="2400" dirty="0"/>
              <a:t>Should have the DMCC meeting (during 1700-1800 everyday) together with EGI-Engage headquarter</a:t>
            </a:r>
          </a:p>
          <a:p>
            <a:r>
              <a:rPr lang="en-US" sz="2400" dirty="0"/>
              <a:t>Survey will be conducted to understand the current status of partner countries related to disaster mitigation</a:t>
            </a:r>
          </a:p>
          <a:p>
            <a:pPr lvl="1"/>
            <a:r>
              <a:rPr lang="en-US" sz="2400" dirty="0"/>
              <a:t>Partners are welcomed to provide questions to be included </a:t>
            </a:r>
          </a:p>
          <a:p>
            <a:r>
              <a:rPr lang="en-US" sz="2400" dirty="0"/>
              <a:t>Publicity: Wiki page will be established first and then the DMCC webpage</a:t>
            </a:r>
          </a:p>
          <a:p>
            <a:r>
              <a:rPr lang="en-US" sz="2400" dirty="0"/>
              <a:t>Broadening the participations of more Asia Pacific countries (e.g., VN, AU, NZ, IN, JP, etc.) and European partners were suggested.</a:t>
            </a:r>
          </a:p>
          <a:p>
            <a:r>
              <a:rPr lang="en-US" sz="2400" dirty="0"/>
              <a:t>Next Meeting: 1600-1730 (Taiwan Time), April 28, 2015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96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ctrTitle"/>
          </p:nvPr>
        </p:nvSpPr>
        <p:spPr>
          <a:xfrm>
            <a:off x="732665" y="2396931"/>
            <a:ext cx="11690074" cy="3782123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443832">
              <a:defRPr sz="1800" cap="none">
                <a:solidFill>
                  <a:srgbClr val="000000"/>
                </a:solidFill>
              </a:defRPr>
            </a:pPr>
            <a:r>
              <a:rPr lang="en-US" sz="6000" b="1" dirty="0">
                <a:solidFill>
                  <a:srgbClr val="FF8000"/>
                </a:solidFill>
              </a:rPr>
              <a:t>Progress Report</a:t>
            </a:r>
            <a:endParaRPr sz="6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91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  <a:cs typeface="Arial" charset="0"/>
              </a:rPr>
              <a:t>Accelerating the implementation of the OSC vision</a:t>
            </a:r>
          </a:p>
        </p:txBody>
      </p:sp>
      <p:pic>
        <p:nvPicPr>
          <p:cNvPr id="614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89" y="2481299"/>
            <a:ext cx="7337778" cy="167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ontent Placeholder 2"/>
          <p:cNvSpPr txBox="1">
            <a:spLocks/>
          </p:cNvSpPr>
          <p:nvPr/>
        </p:nvSpPr>
        <p:spPr bwMode="auto">
          <a:xfrm>
            <a:off x="7014925" y="1803965"/>
            <a:ext cx="5836355" cy="3278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05" tIns="65003" rIns="130005" bIns="65003"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just" defTabSz="1300125" rtl="0" fontAlgn="base">
              <a:spcBef>
                <a:spcPct val="0"/>
              </a:spcBef>
              <a:spcAft>
                <a:spcPct val="0"/>
              </a:spcAft>
            </a:pPr>
            <a:r>
              <a:rPr lang="en-US" sz="2600" i="1" kern="1200">
                <a:solidFill>
                  <a:srgbClr val="000000"/>
                </a:solidFill>
              </a:rPr>
              <a:t>Researchers from all disciplines have easy, integrated and open access to the advanced </a:t>
            </a:r>
            <a:r>
              <a:rPr lang="en-US" sz="2600" i="1" kern="1200">
                <a:solidFill>
                  <a:srgbClr val="4F81BD"/>
                </a:solidFill>
              </a:rPr>
              <a:t>digital services</a:t>
            </a:r>
            <a:r>
              <a:rPr lang="en-US" sz="2600" i="1" kern="1200">
                <a:solidFill>
                  <a:srgbClr val="000000"/>
                </a:solidFill>
              </a:rPr>
              <a:t>, </a:t>
            </a:r>
            <a:r>
              <a:rPr lang="en-US" sz="2600" i="1" kern="1200">
                <a:solidFill>
                  <a:srgbClr val="4F81BD"/>
                </a:solidFill>
              </a:rPr>
              <a:t>scientific instruments</a:t>
            </a:r>
            <a:r>
              <a:rPr lang="en-US" sz="2600" i="1" kern="1200">
                <a:solidFill>
                  <a:srgbClr val="000000"/>
                </a:solidFill>
              </a:rPr>
              <a:t>, </a:t>
            </a:r>
            <a:r>
              <a:rPr lang="en-US" sz="2600" i="1" kern="1200">
                <a:solidFill>
                  <a:srgbClr val="4F81BD"/>
                </a:solidFill>
              </a:rPr>
              <a:t>data, knowledge and expertise </a:t>
            </a:r>
            <a:r>
              <a:rPr lang="en-US" sz="2600" i="1" kern="1200">
                <a:solidFill>
                  <a:srgbClr val="000000"/>
                </a:solidFill>
              </a:rPr>
              <a:t>they need to collaborate to achieve </a:t>
            </a:r>
            <a:r>
              <a:rPr lang="en-US" sz="2600" i="1" kern="1200">
                <a:solidFill>
                  <a:srgbClr val="4F81BD"/>
                </a:solidFill>
              </a:rPr>
              <a:t>excellence in science, research and innovation.</a:t>
            </a:r>
          </a:p>
          <a:p>
            <a:pPr algn="just" defTabSz="1300125" rtl="0" fontAlgn="base">
              <a:spcBef>
                <a:spcPct val="0"/>
              </a:spcBef>
              <a:spcAft>
                <a:spcPct val="0"/>
              </a:spcAft>
            </a:pPr>
            <a:endParaRPr lang="en-US" sz="2600" i="1" kern="1200">
              <a:solidFill>
                <a:srgbClr val="4F81BD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4259" y="7028463"/>
            <a:ext cx="4770684" cy="15352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5003" rIns="0" bIns="65003" anchor="ctr"/>
          <a:lstStyle/>
          <a:p>
            <a:pPr defTabSz="1300125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1200" dirty="0">
                <a:solidFill>
                  <a:srgbClr val="FFFFFF"/>
                </a:solidFill>
                <a:latin typeface="Arial"/>
              </a:rPr>
              <a:t>EGI-Engage</a:t>
            </a:r>
          </a:p>
        </p:txBody>
      </p:sp>
      <p:sp>
        <p:nvSpPr>
          <p:cNvPr id="6150" name="TextBox 8"/>
          <p:cNvSpPr txBox="1">
            <a:spLocks noChangeArrowheads="1"/>
          </p:cNvSpPr>
          <p:nvPr/>
        </p:nvSpPr>
        <p:spPr bwMode="auto">
          <a:xfrm>
            <a:off x="7014924" y="7130072"/>
            <a:ext cx="5097289" cy="133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05" tIns="65003" rIns="130005" bIns="65003">
            <a:spAutoFit/>
          </a:bodyPr>
          <a:lstStyle>
            <a:lvl1pPr marL="176213" indent="-176213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defTabSz="1300125" rt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sz="2600" kern="1200">
                <a:solidFill>
                  <a:srgbClr val="000000"/>
                </a:solidFill>
              </a:rPr>
              <a:t>30 months, Start: 1/March/2015</a:t>
            </a:r>
          </a:p>
          <a:p>
            <a:pPr algn="l" defTabSz="1300125" rt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sz="2600" kern="1200">
                <a:solidFill>
                  <a:srgbClr val="000000"/>
                </a:solidFill>
              </a:rPr>
              <a:t>43 partners</a:t>
            </a:r>
          </a:p>
          <a:p>
            <a:pPr algn="l" defTabSz="1300125" rt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sz="2600" kern="1200">
                <a:solidFill>
                  <a:srgbClr val="000000"/>
                </a:solidFill>
              </a:rPr>
              <a:t>8 m Euro EC contribution</a:t>
            </a:r>
          </a:p>
        </p:txBody>
      </p:sp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9164322" y="4847459"/>
            <a:ext cx="3844995" cy="43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05" tIns="65003" rIns="130005" bIns="65003">
            <a:spAutoFit/>
          </a:bodyPr>
          <a:lstStyle/>
          <a:p>
            <a:pPr algn="l" defTabSz="1300125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hlinkClick r:id="rId4"/>
              </a:rPr>
              <a:t>www.opensciencecommons.org</a:t>
            </a:r>
            <a:endParaRPr lang="en-US" sz="2000" kern="1200">
              <a:solidFill>
                <a:srgbClr val="00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71156" y="5183867"/>
            <a:ext cx="1494649" cy="16391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5003" rIns="0" bIns="65003" anchor="ctr"/>
          <a:lstStyle/>
          <a:p>
            <a:pPr defTabSz="1300125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kern="1200" dirty="0">
                <a:solidFill>
                  <a:srgbClr val="000000"/>
                </a:solidFill>
                <a:latin typeface="Arial"/>
              </a:rPr>
              <a:t>E-</a:t>
            </a:r>
            <a:r>
              <a:rPr lang="en-GB" sz="2000" kern="1200" dirty="0" err="1">
                <a:solidFill>
                  <a:srgbClr val="000000"/>
                </a:solidFill>
                <a:latin typeface="Arial"/>
              </a:rPr>
              <a:t>infrastr</a:t>
            </a:r>
            <a:r>
              <a:rPr lang="en-GB" sz="2000" kern="1200" dirty="0">
                <a:solidFill>
                  <a:srgbClr val="000000"/>
                </a:solidFill>
                <a:latin typeface="Arial"/>
              </a:rPr>
              <a:t>. Commons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34259" y="5183867"/>
            <a:ext cx="1492390" cy="16391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5003" rIns="0" bIns="65003" anchor="ctr"/>
          <a:lstStyle/>
          <a:p>
            <a:pPr defTabSz="1300125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kern="1200" dirty="0">
                <a:solidFill>
                  <a:srgbClr val="000000"/>
                </a:solidFill>
                <a:latin typeface="Arial"/>
              </a:rPr>
              <a:t>Data Commons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10303" y="5183867"/>
            <a:ext cx="1494649" cy="16391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5003" rIns="0" bIns="65003" anchor="ctr"/>
          <a:lstStyle/>
          <a:p>
            <a:pPr defTabSz="1300125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kern="1200" dirty="0">
                <a:solidFill>
                  <a:srgbClr val="000000"/>
                </a:solidFill>
                <a:latin typeface="Arial"/>
              </a:rPr>
              <a:t>Knowledge Commons</a:t>
            </a:r>
          </a:p>
        </p:txBody>
      </p:sp>
      <p:sp>
        <p:nvSpPr>
          <p:cNvPr id="6155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9920677" y="9040151"/>
            <a:ext cx="3034453" cy="51928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6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258B13A-FBD6-6244-A5FC-BFE262BC348C}" type="slidenum">
              <a:rPr lang="en-US" sz="1700">
                <a:solidFill>
                  <a:srgbClr val="FFFFFF"/>
                </a:solidFill>
              </a:rPr>
              <a:pPr/>
              <a:t>5</a:t>
            </a:fld>
            <a:endParaRPr lang="en-US" sz="170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008142" y="5319324"/>
            <a:ext cx="5843129" cy="1731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005" tIns="65003" rIns="130005" bIns="65003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defTabSz="1300125" rtl="0" eaLnBrk="1" fontAlgn="base" hangingPunct="1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GB" altLang="en-US" sz="2600" b="1" kern="1200" dirty="0">
                <a:solidFill>
                  <a:srgbClr val="FF0000"/>
                </a:solidFill>
              </a:rPr>
              <a:t>WP6-SA2: </a:t>
            </a:r>
          </a:p>
          <a:p>
            <a:pPr marL="641003" indent="-266334" algn="l" defTabSz="1300125" rtl="0" eaLnBrk="1" fontAlgn="base" hangingPunct="1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altLang="en-US" sz="2600" b="1" kern="1200" dirty="0">
                <a:solidFill>
                  <a:srgbClr val="FF0000"/>
                </a:solidFill>
              </a:rPr>
              <a:t>Competence Centres</a:t>
            </a:r>
          </a:p>
          <a:p>
            <a:pPr marL="641003" indent="-266334" algn="l" defTabSz="1300125" rtl="0" eaLnBrk="1" fontAlgn="base" hangingPunct="1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GB" altLang="en-US" sz="2600" b="1" kern="1200" dirty="0">
                <a:solidFill>
                  <a:srgbClr val="FF0000"/>
                </a:solidFill>
              </a:rPr>
              <a:t>Training on generic topics</a:t>
            </a:r>
          </a:p>
          <a:p>
            <a:pPr marL="641003" indent="-266334" algn="l" defTabSz="1300125" rtl="0" eaLnBrk="1" fontAlgn="base" hangingPunct="1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altLang="en-US" sz="2600" b="1" kern="1200" dirty="0">
                <a:solidFill>
                  <a:srgbClr val="FF0000"/>
                </a:solidFill>
              </a:rPr>
              <a:t>Support for new communities</a:t>
            </a:r>
            <a:endParaRPr lang="en-GB" altLang="en-US" sz="2600" b="1" kern="12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2213" y="1702365"/>
            <a:ext cx="6477565" cy="329184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05" tIns="65003" rIns="130005" bIns="65003" anchor="ctr"/>
          <a:lstStyle/>
          <a:p>
            <a:pPr defTabSz="1300125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600" kern="12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068714" y="4775204"/>
            <a:ext cx="1946204" cy="399400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65003" rIns="0" bIns="65003" anchor="ctr"/>
          <a:lstStyle/>
          <a:p>
            <a:pPr defTabSz="1300125" rt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kern="12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GB" sz="2800" b="1" kern="12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endParaRPr lang="en-GB" sz="2800" b="1" kern="120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6738" y="5165805"/>
            <a:ext cx="1494649" cy="16391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5003" rIns="0" bIns="65003" anchor="ctr"/>
          <a:lstStyle/>
          <a:p>
            <a:pPr defTabSz="1300125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kern="1200" dirty="0">
                <a:solidFill>
                  <a:srgbClr val="000000"/>
                </a:solidFill>
                <a:latin typeface="Arial"/>
              </a:rPr>
              <a:t>Scientific Instruments</a:t>
            </a:r>
          </a:p>
        </p:txBody>
      </p:sp>
      <p:sp>
        <p:nvSpPr>
          <p:cNvPr id="2" name="Down Arrow 1"/>
          <p:cNvSpPr/>
          <p:nvPr/>
        </p:nvSpPr>
        <p:spPr>
          <a:xfrm flipV="1">
            <a:off x="2302935" y="6642382"/>
            <a:ext cx="916658" cy="4696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05" tIns="65003" rIns="130005" bIns="65003" anchor="ctr"/>
          <a:lstStyle/>
          <a:p>
            <a:pPr defTabSz="1300125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600" kern="12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Down Arrow 19"/>
          <p:cNvSpPr/>
          <p:nvPr/>
        </p:nvSpPr>
        <p:spPr>
          <a:xfrm flipV="1">
            <a:off x="3942082" y="6660444"/>
            <a:ext cx="916658" cy="4696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05" tIns="65003" rIns="130005" bIns="65003" anchor="ctr"/>
          <a:lstStyle/>
          <a:p>
            <a:pPr defTabSz="1300125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600" kern="12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Down Arrow 20"/>
          <p:cNvSpPr/>
          <p:nvPr/>
        </p:nvSpPr>
        <p:spPr>
          <a:xfrm flipV="1">
            <a:off x="5581228" y="6660444"/>
            <a:ext cx="914401" cy="4696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05" tIns="65003" rIns="130005" bIns="65003" anchor="ctr"/>
          <a:lstStyle/>
          <a:p>
            <a:pPr defTabSz="1300125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600" kern="120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0637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  <a:cs typeface="Arial" charset="0"/>
              </a:rPr>
              <a:t>Competence Centres in EGI-Engage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05460" y="1496916"/>
            <a:ext cx="12544213" cy="6434667"/>
          </a:xfrm>
        </p:spPr>
        <p:txBody>
          <a:bodyPr/>
          <a:lstStyle/>
          <a:p>
            <a:r>
              <a:rPr lang="en-GB" sz="3400">
                <a:solidFill>
                  <a:srgbClr val="0070C0"/>
                </a:solidFill>
                <a:latin typeface="Arial" charset="0"/>
                <a:cs typeface="Arial" charset="0"/>
              </a:rPr>
              <a:t>Technical support for 8 Competence Centres</a:t>
            </a:r>
          </a:p>
          <a:p>
            <a:pPr lvl="1"/>
            <a:r>
              <a:rPr lang="en-GB" sz="2800">
                <a:solidFill>
                  <a:srgbClr val="0070C0"/>
                </a:solidFill>
                <a:latin typeface="Arial" charset="0"/>
                <a:ea typeface="ＭＳ Ｐゴシック" charset="0"/>
                <a:cs typeface="ＭＳ Ｐゴシック" charset="0"/>
              </a:rPr>
              <a:t>7 RIs from the ESFRI roadmap: </a:t>
            </a:r>
            <a:r>
              <a:rPr lang="en-US" sz="2800">
                <a:solidFill>
                  <a:srgbClr val="0070C0"/>
                </a:solidFill>
                <a:latin typeface="Arial" charset="0"/>
                <a:cs typeface="Arial" charset="0"/>
              </a:rPr>
              <a:t>BBMRI, DARIAH, EISCAT_3D, ELIXIR, EPOS, INSTRUCT, LifeWatch</a:t>
            </a:r>
          </a:p>
          <a:p>
            <a:pPr lvl="1"/>
            <a:r>
              <a:rPr lang="en-US" sz="2800">
                <a:solidFill>
                  <a:srgbClr val="0070C0"/>
                </a:solidFill>
                <a:latin typeface="Arial" charset="0"/>
                <a:cs typeface="Arial" charset="0"/>
              </a:rPr>
              <a:t>1 Competence Centre from Asia-Pacific for Disaster mitigation</a:t>
            </a:r>
          </a:p>
          <a:p>
            <a:r>
              <a:rPr lang="en-GB" sz="3400">
                <a:latin typeface="Arial" charset="0"/>
                <a:cs typeface="Arial" charset="0"/>
              </a:rPr>
              <a:t>Goals</a:t>
            </a:r>
          </a:p>
          <a:p>
            <a:pPr lvl="1"/>
            <a:r>
              <a:rPr lang="en-GB" sz="2800">
                <a:latin typeface="Arial" charset="0"/>
                <a:cs typeface="Arial" charset="0"/>
              </a:rPr>
              <a:t>Foster the establishment of sustainable Knowledge Commons </a:t>
            </a:r>
          </a:p>
          <a:p>
            <a:pPr lvl="1"/>
            <a:r>
              <a:rPr lang="en-GB" sz="2800">
                <a:latin typeface="Arial" charset="0"/>
                <a:ea typeface="ＭＳ Ｐゴシック" charset="0"/>
                <a:cs typeface="ＭＳ Ｐゴシック" charset="0"/>
              </a:rPr>
              <a:t>Foster the adoption and harmonisation of e-infrastructure services </a:t>
            </a:r>
          </a:p>
          <a:p>
            <a:pPr lvl="1"/>
            <a:r>
              <a:rPr lang="en-GB" sz="2800">
                <a:latin typeface="Arial" charset="0"/>
                <a:ea typeface="ＭＳ Ｐゴシック" charset="0"/>
                <a:cs typeface="ＭＳ Ｐゴシック" charset="0"/>
              </a:rPr>
              <a:t>Evolve infrastructure and data services through co-development</a:t>
            </a:r>
          </a:p>
          <a:p>
            <a:pPr lvl="1"/>
            <a:r>
              <a:rPr lang="en-GB" sz="2800">
                <a:latin typeface="Arial" charset="0"/>
                <a:ea typeface="ＭＳ Ｐゴシック" charset="0"/>
                <a:cs typeface="ＭＳ Ｐゴシック" charset="0"/>
              </a:rPr>
              <a:t>Dissemination, training, exploitation of the Commons within the RIs</a:t>
            </a:r>
          </a:p>
          <a:p>
            <a:r>
              <a:rPr lang="en-GB" sz="3400">
                <a:latin typeface="Arial" charset="0"/>
                <a:cs typeface="Arial" charset="0"/>
              </a:rPr>
              <a:t>Implementation</a:t>
            </a:r>
          </a:p>
          <a:p>
            <a:pPr lvl="1"/>
            <a:r>
              <a:rPr lang="en-GB" sz="2800">
                <a:latin typeface="Arial" charset="0"/>
                <a:ea typeface="ＭＳ Ｐゴシック" charset="0"/>
                <a:cs typeface="ＭＳ Ｐゴシック" charset="0"/>
              </a:rPr>
              <a:t>Building on EGI solutions and on other WPs</a:t>
            </a:r>
          </a:p>
          <a:p>
            <a:pPr lvl="2"/>
            <a:r>
              <a:rPr lang="en-GB" sz="2300">
                <a:latin typeface="Arial" charset="0"/>
                <a:ea typeface="ＭＳ Ｐゴシック" charset="0"/>
                <a:cs typeface="ＭＳ Ｐゴシック" charset="0"/>
              </a:rPr>
              <a:t>Cloud, Data federation, Operations, Business models, etc.</a:t>
            </a:r>
          </a:p>
          <a:p>
            <a:pPr lvl="1"/>
            <a:r>
              <a:rPr lang="en-GB" sz="2800">
                <a:latin typeface="Arial" charset="0"/>
                <a:ea typeface="ＭＳ Ｐゴシック" charset="0"/>
                <a:cs typeface="ＭＳ Ｐゴシック" charset="0"/>
              </a:rPr>
              <a:t>Groups of scientific institutes, technology providers, EGI members</a:t>
            </a:r>
          </a:p>
          <a:p>
            <a:pPr lvl="1"/>
            <a:r>
              <a:rPr lang="en-GB" sz="2800">
                <a:latin typeface="Arial" charset="0"/>
                <a:ea typeface="ＭＳ Ｐゴシック" charset="0"/>
                <a:cs typeface="ＭＳ Ｐゴシック" charset="0"/>
              </a:rPr>
              <a:t>Few core partners + Open membership</a:t>
            </a:r>
            <a:endParaRPr lang="en-GB" sz="3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9920677" y="9040151"/>
            <a:ext cx="3034453" cy="51928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6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3F8A2E8-7A47-114B-8285-88D9B43467EB}" type="slidenum">
              <a:rPr lang="en-US" sz="1700">
                <a:solidFill>
                  <a:srgbClr val="FFFFFF"/>
                </a:solidFill>
              </a:rPr>
              <a:pPr/>
              <a:t>6</a:t>
            </a:fld>
            <a:endParaRPr lang="en-US" sz="1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552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Collaborations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60589" y="1702364"/>
            <a:ext cx="12187484" cy="6962987"/>
          </a:xfrm>
        </p:spPr>
        <p:txBody>
          <a:bodyPr/>
          <a:lstStyle/>
          <a:p>
            <a:r>
              <a:rPr lang="en-US" sz="4000" b="1">
                <a:latin typeface="Arial" charset="0"/>
                <a:cs typeface="Arial" charset="0"/>
              </a:rPr>
              <a:t>EUDAT2020</a:t>
            </a:r>
            <a:r>
              <a:rPr lang="en-US" sz="4000">
                <a:latin typeface="Arial" charset="0"/>
                <a:cs typeface="Arial" charset="0"/>
              </a:rPr>
              <a:t> </a:t>
            </a:r>
            <a:r>
              <a:rPr lang="en-US" sz="4000">
                <a:latin typeface="Arial" charset="0"/>
                <a:cs typeface="Arial" charset="0"/>
                <a:sym typeface="Wingdings" charset="0"/>
              </a:rPr>
              <a:t> 4 pilot activities for the interoperability of technical services</a:t>
            </a:r>
          </a:p>
          <a:p>
            <a:pPr lvl="1"/>
            <a:r>
              <a:rPr lang="en-US" sz="3400">
                <a:latin typeface="Arial" charset="0"/>
                <a:cs typeface="Arial" charset="0"/>
                <a:sym typeface="Wingdings" charset="0"/>
              </a:rPr>
              <a:t>BBMRI</a:t>
            </a:r>
          </a:p>
          <a:p>
            <a:pPr lvl="1"/>
            <a:r>
              <a:rPr lang="en-US" sz="3400">
                <a:latin typeface="Arial" charset="0"/>
                <a:cs typeface="Arial" charset="0"/>
                <a:sym typeface="Wingdings" charset="0"/>
              </a:rPr>
              <a:t>EISCAT-3D</a:t>
            </a:r>
          </a:p>
          <a:p>
            <a:pPr lvl="1"/>
            <a:r>
              <a:rPr lang="en-US" sz="3400">
                <a:latin typeface="Arial" charset="0"/>
                <a:cs typeface="Arial" charset="0"/>
                <a:sym typeface="Wingdings" charset="0"/>
              </a:rPr>
              <a:t>ELIXIR</a:t>
            </a:r>
          </a:p>
          <a:p>
            <a:pPr lvl="1"/>
            <a:r>
              <a:rPr lang="en-US" sz="3400">
                <a:latin typeface="Arial" charset="0"/>
                <a:cs typeface="Arial" charset="0"/>
                <a:sym typeface="Wingdings" charset="0"/>
              </a:rPr>
              <a:t>ICOS</a:t>
            </a:r>
          </a:p>
          <a:p>
            <a:r>
              <a:rPr lang="en-US" sz="4000" b="1">
                <a:latin typeface="Arial" charset="0"/>
                <a:cs typeface="Arial" charset="0"/>
                <a:sym typeface="Wingdings" charset="0"/>
              </a:rPr>
              <a:t>Indigo Datacloud </a:t>
            </a:r>
            <a:r>
              <a:rPr lang="en-US" sz="4000">
                <a:latin typeface="Arial" charset="0"/>
                <a:cs typeface="Arial" charset="0"/>
                <a:sym typeface="Wingdings" charset="0"/>
              </a:rPr>
              <a:t> technology provisioning, user and service provider requirements gathering</a:t>
            </a:r>
          </a:p>
          <a:p>
            <a:r>
              <a:rPr lang="en-US" sz="4000" b="1">
                <a:latin typeface="Arial" charset="0"/>
                <a:cs typeface="Arial" charset="0"/>
                <a:sym typeface="Wingdings" charset="0"/>
              </a:rPr>
              <a:t>AARC</a:t>
            </a:r>
            <a:r>
              <a:rPr lang="en-US" sz="4000">
                <a:latin typeface="Arial" charset="0"/>
                <a:cs typeface="Arial" charset="0"/>
                <a:sym typeface="Wingdings" charset="0"/>
              </a:rPr>
              <a:t>  federated IdM adoption (policies, services, requirements)</a:t>
            </a:r>
          </a:p>
          <a:p>
            <a:endParaRPr lang="en-US" sz="4000">
              <a:latin typeface="Arial" charset="0"/>
              <a:cs typeface="Arial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6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1915D02-DE30-F349-A2A3-A552C21C3ACA}" type="datetime1">
              <a:rPr lang="en-US" sz="1700">
                <a:solidFill>
                  <a:srgbClr val="FFFFFF"/>
                </a:solidFill>
              </a:rPr>
              <a:pPr/>
              <a:t>4/27/15</a:t>
            </a:fld>
            <a:endParaRPr lang="en-US" sz="17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EGI-Engage: a project overview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6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4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3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fontAlgn="base" hangingPunct="0">
              <a:spcAft>
                <a:spcPct val="0"/>
              </a:spcAft>
              <a:buClr>
                <a:schemeClr val="accent2"/>
              </a:buClr>
              <a:buFont typeface="Arial" charset="0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FB3E5F0-D642-6843-9406-59D8DF5013DE}" type="slidenum">
              <a:rPr lang="en-US" sz="1700">
                <a:solidFill>
                  <a:srgbClr val="FFFFFF"/>
                </a:solidFill>
              </a:rPr>
              <a:pPr/>
              <a:t>7</a:t>
            </a:fld>
            <a:endParaRPr lang="en-US" sz="1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048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29796"/>
            <a:ext cx="11704320" cy="16256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8000"/>
                </a:solidFill>
              </a:rPr>
              <a:t>To Do List</a:t>
            </a:r>
            <a:endParaRPr lang="en-US" sz="6000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1387094"/>
            <a:ext cx="11704320" cy="797089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Partners</a:t>
            </a:r>
          </a:p>
          <a:p>
            <a:pPr lvl="1"/>
            <a:r>
              <a:rPr lang="en-US" dirty="0" smtClean="0"/>
              <a:t>Confirm role and contributions to the CC</a:t>
            </a:r>
          </a:p>
          <a:p>
            <a:pPr lvl="1"/>
            <a:r>
              <a:rPr lang="en-US" dirty="0" smtClean="0"/>
              <a:t>Work with your local user community and identify the application scenarios or target questions</a:t>
            </a:r>
          </a:p>
          <a:p>
            <a:pPr lvl="1"/>
            <a:r>
              <a:rPr lang="en-US" dirty="0" smtClean="0"/>
              <a:t>Support your user community to make use of the </a:t>
            </a:r>
            <a:r>
              <a:rPr lang="en-US" dirty="0" err="1" smtClean="0"/>
              <a:t>iCOMCOT</a:t>
            </a:r>
            <a:r>
              <a:rPr lang="en-US" dirty="0" smtClean="0"/>
              <a:t> and WRF</a:t>
            </a:r>
          </a:p>
          <a:p>
            <a:pPr lvl="2"/>
            <a:r>
              <a:rPr lang="en-US" dirty="0" smtClean="0"/>
              <a:t>Feedback is essential to refine the web portal, system design, resource arrangement, and workflow</a:t>
            </a:r>
          </a:p>
          <a:p>
            <a:r>
              <a:rPr lang="en-US" dirty="0" smtClean="0"/>
              <a:t>Collaborations: regional, </a:t>
            </a:r>
            <a:r>
              <a:rPr lang="en-US" dirty="0" err="1" smtClean="0"/>
              <a:t>infrastructure+service+User</a:t>
            </a:r>
            <a:r>
              <a:rPr lang="en-US" dirty="0" smtClean="0"/>
              <a:t>, EGI-Engage WPs, other EU projects, etc.</a:t>
            </a:r>
            <a:endParaRPr lang="en-US" dirty="0" smtClean="0"/>
          </a:p>
          <a:p>
            <a:r>
              <a:rPr lang="en-US" dirty="0" smtClean="0"/>
              <a:t>Infrastructure Enabling</a:t>
            </a:r>
          </a:p>
          <a:p>
            <a:pPr lvl="1"/>
            <a:r>
              <a:rPr lang="en-US" dirty="0" smtClean="0"/>
              <a:t>HW, Web Portal and User Interface, Workflow, AAI, etc.</a:t>
            </a:r>
          </a:p>
          <a:p>
            <a:r>
              <a:rPr lang="en-US" dirty="0" smtClean="0"/>
              <a:t>Survey will be conducted </a:t>
            </a:r>
          </a:p>
        </p:txBody>
      </p:sp>
    </p:spTree>
    <p:extLst>
      <p:ext uri="{BB962C8B-B14F-4D97-AF65-F5344CB8AC3E}">
        <p14:creationId xmlns:p14="http://schemas.microsoft.com/office/powerpoint/2010/main" val="348448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143778"/>
            <a:ext cx="11704320" cy="1126308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8000"/>
                </a:solidFill>
              </a:rPr>
              <a:t>DMCC </a:t>
            </a:r>
            <a:r>
              <a:rPr lang="en-US" sz="6000" b="1" dirty="0" smtClean="0">
                <a:solidFill>
                  <a:srgbClr val="FF8000"/>
                </a:solidFill>
              </a:rPr>
              <a:t>Wiki Is Online</a:t>
            </a:r>
            <a:endParaRPr lang="en-US" sz="6000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93" y="2295923"/>
            <a:ext cx="12341330" cy="711573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https://wiki.egi.eu/wiki/EGI-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Engage:Competence_centre_Disaster_Mitigation</a:t>
            </a:r>
            <a:endParaRPr lang="en-US" sz="24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32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Please provide your comment to Eric Yen and Vicky Huang</a:t>
            </a:r>
          </a:p>
        </p:txBody>
      </p:sp>
    </p:spTree>
    <p:extLst>
      <p:ext uri="{BB962C8B-B14F-4D97-AF65-F5344CB8AC3E}">
        <p14:creationId xmlns:p14="http://schemas.microsoft.com/office/powerpoint/2010/main" val="249969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自訂設計">
  <a:themeElements>
    <a:clrScheme name="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訂設計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14834</TotalTime>
  <Words>781</Words>
  <Application>Microsoft Macintosh PowerPoint</Application>
  <PresentationFormat>Custom</PresentationFormat>
  <Paragraphs>101</Paragraphs>
  <Slides>12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Showroom</vt:lpstr>
      <vt:lpstr>自訂設計</vt:lpstr>
      <vt:lpstr>Office Theme</vt:lpstr>
      <vt:lpstr>EGI-InSPIRE-Slide-Template_v4</vt:lpstr>
      <vt:lpstr>1_EGI-InSPIRE-Slide-Template_v4</vt:lpstr>
      <vt:lpstr>2_EGI-InSPIRE-Slide-Template_v4</vt:lpstr>
      <vt:lpstr>Disaster Mitigation Competence Centre Project Meeting  Coordinator: Simon Lin</vt:lpstr>
      <vt:lpstr>Agenda</vt:lpstr>
      <vt:lpstr>From Previous Meeting  (April 14, 2015)</vt:lpstr>
      <vt:lpstr>Progress Report</vt:lpstr>
      <vt:lpstr>Accelerating the implementation of the OSC vision</vt:lpstr>
      <vt:lpstr>Competence Centres in EGI-Engage</vt:lpstr>
      <vt:lpstr>Collaborations</vt:lpstr>
      <vt:lpstr>To Do List</vt:lpstr>
      <vt:lpstr>DMCC Wiki Is Online</vt:lpstr>
      <vt:lpstr>The Survey</vt:lpstr>
      <vt:lpstr>Partners Report</vt:lpstr>
      <vt:lpstr>Next Meeting &amp; Future Events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 Mitigation Environmental Science  Asia Pacific Competence Centre  Coordinator: Simon Lin</dc:title>
  <cp:lastModifiedBy>Mac</cp:lastModifiedBy>
  <cp:revision>116</cp:revision>
  <cp:lastPrinted>2015-04-13T07:58:01Z</cp:lastPrinted>
  <dcterms:modified xsi:type="dcterms:W3CDTF">2015-04-27T14:38:43Z</dcterms:modified>
</cp:coreProperties>
</file>