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4" r:id="rId5"/>
    <p:sldId id="262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66FF"/>
    <a:srgbClr val="6600FF"/>
    <a:srgbClr val="B6DF89"/>
    <a:srgbClr val="D89898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163A77-E69F-4516-817B-366CFA61F881}" type="datetimeFigureOut">
              <a:rPr lang="en-US" altLang="en-US"/>
              <a:pPr/>
              <a:t>6/17/2015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18F2B2-18AF-481F-8488-3B33F004C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39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C35D7-FF17-4675-9B24-56191D2BF209}" type="datetimeFigureOut">
              <a:rPr lang="en-US" altLang="en-US"/>
              <a:pPr/>
              <a:t>6/17/2015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85F75A-56DF-48E0-B49D-9779902B1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62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2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140200" y="115888"/>
              <a:ext cx="5075239" cy="96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European Grid Initiative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5713413"/>
            <a:ext cx="9239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fld id="{1E0D0A09-DFDF-44AA-8FE7-AF10EC62C460}" type="datetime1">
              <a:rPr lang="en-US" altLang="en-US"/>
              <a:pPr/>
              <a:t>6/17/2015</a:t>
            </a:fld>
            <a:endParaRPr lang="en-US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59731AD-6A00-4A6C-9932-51ABB077A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72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DE42A-4F57-4DFC-9816-CFE068E4C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62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55419-7F93-42DF-A78B-7A6B682AD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37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9C422CCA-ECB9-4A8D-A98D-8F30FA683C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2" r:id="rId2"/>
    <p:sldLayoutId id="2147483713" r:id="rId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1916113"/>
            <a:ext cx="7200900" cy="1470025"/>
          </a:xfrm>
        </p:spPr>
        <p:txBody>
          <a:bodyPr/>
          <a:lstStyle/>
          <a:p>
            <a:pPr eaLnBrk="1" hangingPunct="1"/>
            <a:r>
              <a:rPr lang="en-GB" altLang="en-US" sz="4400" dirty="0" smtClean="0">
                <a:ea typeface="ＭＳ Ｐゴシック" pitchFamily="34" charset="-128"/>
              </a:rPr>
              <a:t>Accounting</a:t>
            </a:r>
            <a:br>
              <a:rPr lang="en-GB" altLang="en-US" sz="4400" dirty="0" smtClean="0">
                <a:ea typeface="ＭＳ Ｐゴシック" pitchFamily="34" charset="-128"/>
              </a:rPr>
            </a:br>
            <a:r>
              <a:rPr lang="en-GB" altLang="en-US" sz="4400" dirty="0" smtClean="0">
                <a:ea typeface="ＭＳ Ｐゴシック" pitchFamily="34" charset="-128"/>
              </a:rPr>
              <a:t>Engage</a:t>
            </a:r>
            <a:r>
              <a:rPr lang="en-GB" altLang="en-US" sz="4400" dirty="0" smtClean="0">
                <a:ea typeface="ＭＳ Ｐゴシック" pitchFamily="34" charset="-128"/>
              </a:rPr>
              <a:t>: June 2015</a:t>
            </a:r>
            <a:endParaRPr lang="en-GB" altLang="en-US" sz="4400" dirty="0" smtClean="0">
              <a:ea typeface="ＭＳ Ｐゴシック" pitchFamily="34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ea typeface="ＭＳ Ｐゴシック" pitchFamily="34" charset="-128"/>
              </a:rPr>
              <a:t>Stuart Pullinger</a:t>
            </a: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6476CC5-1738-46F9-A023-E52913E63849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6/17/2015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chemeClr val="bg1"/>
                </a:solidFill>
              </a:rPr>
              <a:t>....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5B58CCE-1B46-4AB5-BEE0-7EECDA23483B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Parser </a:t>
            </a:r>
            <a:r>
              <a:rPr lang="en-GB" dirty="0" smtClean="0"/>
              <a:t>Developments</a:t>
            </a:r>
          </a:p>
          <a:p>
            <a:r>
              <a:rPr lang="en-GB" dirty="0" smtClean="0"/>
              <a:t>Data Usage</a:t>
            </a:r>
          </a:p>
          <a:p>
            <a:r>
              <a:rPr lang="en-GB" dirty="0" smtClean="0"/>
              <a:t>Storage &amp; Cloud (&amp; UR2)</a:t>
            </a:r>
          </a:p>
          <a:p>
            <a:r>
              <a:rPr lang="en-GB" dirty="0" smtClean="0"/>
              <a:t>AAI, GPGPU, Big Data Tools</a:t>
            </a:r>
          </a:p>
          <a:p>
            <a:r>
              <a:rPr lang="en-GB" dirty="0" smtClean="0"/>
              <a:t>Updated Roadmap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09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Parser Developments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76468"/>
              </p:ext>
            </p:extLst>
          </p:nvPr>
        </p:nvGraphicFramePr>
        <p:xfrm>
          <a:off x="611188" y="1412875"/>
          <a:ext cx="80756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903"/>
                <a:gridCol w="2018903"/>
                <a:gridCol w="2018903"/>
                <a:gridCol w="20189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Apr-Nov</a:t>
                      </a:r>
                      <a:r>
                        <a:rPr lang="en-GB" baseline="0" dirty="0" smtClean="0"/>
                        <a:t>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Dec-Jul</a:t>
                      </a:r>
                      <a:r>
                        <a:rPr lang="en-GB" baseline="0" dirty="0" smtClean="0"/>
                        <a:t>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Aug-Mar 2017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ARC Parser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Elixir/VMWare Parser?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SQL/XML </a:t>
                      </a:r>
                      <a:r>
                        <a:rPr lang="en-GB" dirty="0" smtClean="0"/>
                        <a:t>Parser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1560" y="36001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Parser for ARC 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ARC used at many sites outside of </a:t>
            </a:r>
            <a:r>
              <a:rPr lang="en-GB" sz="2400" dirty="0" err="1" smtClean="0"/>
              <a:t>NorduGrid</a:t>
            </a:r>
            <a:endParaRPr lang="en-GB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combined with CREAM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complexity supporting JURA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French use-case: ARC data in APEL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TBD: Will Elixir need/develop a VMWare accounting client?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45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sz="2000" dirty="0" smtClean="0"/>
          </a:p>
          <a:p>
            <a:r>
              <a:rPr lang="en-GB" sz="2000" dirty="0" smtClean="0"/>
              <a:t>Data Accounting session in Lisbon</a:t>
            </a:r>
          </a:p>
          <a:p>
            <a:pPr lvl="1" eaLnBrk="1" fontAlgn="ctr" hangingPunct="1"/>
            <a:r>
              <a:rPr lang="en-GB" sz="2000" dirty="0" smtClean="0"/>
              <a:t>Disappointing attendance</a:t>
            </a:r>
          </a:p>
          <a:p>
            <a:pPr lvl="1" eaLnBrk="1" fontAlgn="ctr" hangingPunct="1"/>
            <a:r>
              <a:rPr lang="en-GB" sz="2000" dirty="0" smtClean="0"/>
              <a:t>Not much feedback gained</a:t>
            </a:r>
          </a:p>
          <a:p>
            <a:pPr lvl="1" eaLnBrk="1" fontAlgn="ctr" hangingPunct="1"/>
            <a:r>
              <a:rPr lang="en-GB" sz="2000" dirty="0" smtClean="0"/>
              <a:t>Produce an outline/</a:t>
            </a:r>
            <a:r>
              <a:rPr lang="en-GB" sz="2000" dirty="0" err="1" smtClean="0"/>
              <a:t>strawman</a:t>
            </a:r>
            <a:r>
              <a:rPr lang="en-GB" sz="2000" dirty="0" smtClean="0"/>
              <a:t> document</a:t>
            </a:r>
          </a:p>
          <a:p>
            <a:pPr lvl="2" eaLnBrk="1" fontAlgn="ctr" hangingPunct="1"/>
            <a:r>
              <a:rPr lang="en-GB" sz="1600" dirty="0" smtClean="0"/>
              <a:t>See if it stimulates responses</a:t>
            </a:r>
            <a:endParaRPr lang="en-GB" sz="1600" dirty="0"/>
          </a:p>
          <a:p>
            <a:pPr eaLnBrk="1" fontAlgn="ctr" hangingPunct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009460"/>
              </p:ext>
            </p:extLst>
          </p:nvPr>
        </p:nvGraphicFramePr>
        <p:xfrm>
          <a:off x="611188" y="1412875"/>
          <a:ext cx="8075612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903"/>
                <a:gridCol w="2018903"/>
                <a:gridCol w="2018903"/>
                <a:gridCol w="20189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Data</a:t>
                      </a:r>
                      <a:r>
                        <a:rPr lang="en-GB" baseline="0" dirty="0" smtClean="0"/>
                        <a:t>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Jun-Jan</a:t>
                      </a:r>
                      <a:r>
                        <a:rPr lang="en-GB" baseline="0" dirty="0" smtClean="0"/>
                        <a:t>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Feb-</a:t>
                      </a:r>
                      <a:r>
                        <a:rPr lang="en-GB" baseline="0" dirty="0" smtClean="0"/>
                        <a:t>Sep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Oct-May 2017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Proof</a:t>
                      </a:r>
                      <a:r>
                        <a:rPr lang="en-GB" baseline="0" dirty="0" smtClean="0"/>
                        <a:t> of Concept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Minimal</a:t>
                      </a:r>
                      <a:r>
                        <a:rPr lang="en-GB" baseline="0" dirty="0" smtClean="0"/>
                        <a:t> Requirement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(D.3.8 – PM20, Oct 2016)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Production</a:t>
                      </a:r>
                      <a:r>
                        <a:rPr lang="en-GB" baseline="0" dirty="0" smtClean="0"/>
                        <a:t> Requirement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(D3.15 – PM28)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42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&amp; Cloud (&amp; UR2?)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699883"/>
              </p:ext>
            </p:extLst>
          </p:nvPr>
        </p:nvGraphicFramePr>
        <p:xfrm>
          <a:off x="611188" y="1412875"/>
          <a:ext cx="8075612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903"/>
                <a:gridCol w="2018903"/>
                <a:gridCol w="2018903"/>
                <a:gridCol w="20189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Storage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Mar-Jun</a:t>
                      </a:r>
                      <a:r>
                        <a:rPr lang="en-GB" baseline="0" dirty="0" smtClean="0"/>
                        <a:t>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Jul-</a:t>
                      </a:r>
                      <a:r>
                        <a:rPr lang="en-GB" baseline="0" dirty="0" smtClean="0"/>
                        <a:t>Feb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Mar-Oct 2016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Restart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Contacting, Testing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Dev 1 (UR2?)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Dev 2 (New storage systems?)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646452"/>
              </p:ext>
            </p:extLst>
          </p:nvPr>
        </p:nvGraphicFramePr>
        <p:xfrm>
          <a:off x="611560" y="3649569"/>
          <a:ext cx="80756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903"/>
                <a:gridCol w="2018903"/>
                <a:gridCol w="2018903"/>
                <a:gridCol w="2018903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Cloud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May-Jul </a:t>
                      </a:r>
                      <a:r>
                        <a:rPr lang="en-GB" baseline="0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Jul-Feb 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Mar-Oct </a:t>
                      </a:r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V0.4 (Benchmarks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etc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Long-running</a:t>
                      </a:r>
                      <a:r>
                        <a:rPr lang="en-GB" baseline="0" dirty="0" smtClean="0"/>
                        <a:t> VMs (UR2?)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288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r>
                        <a:rPr lang="en-GB" baseline="0" dirty="0" smtClean="0"/>
                        <a:t> developments (storage, UR2?)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</a:t>
                      </a:r>
                      <a:r>
                        <a:rPr lang="en-GB" baseline="0" dirty="0" smtClean="0"/>
                        <a:t>-Imp-</a:t>
                      </a:r>
                      <a:r>
                        <a:rPr lang="en-GB" baseline="0" dirty="0" err="1" smtClean="0"/>
                        <a:t>Ev</a:t>
                      </a:r>
                      <a:r>
                        <a:rPr lang="en-GB" baseline="0" dirty="0" smtClean="0"/>
                        <a:t>-Dem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35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AAI, GPGPU, Big Data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AAI</a:t>
            </a:r>
          </a:p>
          <a:p>
            <a:pPr lvl="1"/>
            <a:r>
              <a:rPr lang="en-GB" dirty="0" smtClean="0"/>
              <a:t>Waiting for more information from Elixir</a:t>
            </a:r>
            <a:endParaRPr lang="en-GB" dirty="0" smtClean="0"/>
          </a:p>
          <a:p>
            <a:r>
              <a:rPr lang="en-GB" dirty="0" smtClean="0"/>
              <a:t>GPGPU/Accelerator usage</a:t>
            </a:r>
          </a:p>
          <a:p>
            <a:pPr lvl="1"/>
            <a:r>
              <a:rPr lang="en-GB" dirty="0" smtClean="0"/>
              <a:t>Attended session at Lisbon</a:t>
            </a:r>
          </a:p>
          <a:p>
            <a:pPr lvl="1"/>
            <a:r>
              <a:rPr lang="en-GB" dirty="0" smtClean="0"/>
              <a:t>Will wait for 1</a:t>
            </a:r>
            <a:r>
              <a:rPr lang="en-GB" baseline="30000" dirty="0" smtClean="0"/>
              <a:t>st</a:t>
            </a:r>
            <a:r>
              <a:rPr lang="en-GB" dirty="0" smtClean="0"/>
              <a:t> report (1 year)</a:t>
            </a:r>
            <a:endParaRPr lang="en-GB" dirty="0" smtClean="0"/>
          </a:p>
          <a:p>
            <a:r>
              <a:rPr lang="en-GB" dirty="0" smtClean="0"/>
              <a:t>Big </a:t>
            </a:r>
            <a:r>
              <a:rPr lang="en-GB" dirty="0" smtClean="0"/>
              <a:t>Data tools </a:t>
            </a:r>
            <a:r>
              <a:rPr lang="en-GB" dirty="0" smtClean="0"/>
              <a:t>for accounting </a:t>
            </a:r>
            <a:r>
              <a:rPr lang="en-GB" dirty="0" smtClean="0"/>
              <a:t>repo</a:t>
            </a:r>
          </a:p>
          <a:p>
            <a:pPr lvl="1"/>
            <a:r>
              <a:rPr lang="en-GB" dirty="0" smtClean="0"/>
              <a:t>Deliverable: D3.6 – June 2016</a:t>
            </a:r>
          </a:p>
          <a:p>
            <a:pPr lvl="1"/>
            <a:r>
              <a:rPr lang="en-GB" dirty="0" smtClean="0"/>
              <a:t>Will start earlier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87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Roadmap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05986"/>
              </p:ext>
            </p:extLst>
          </p:nvPr>
        </p:nvGraphicFramePr>
        <p:xfrm>
          <a:off x="28004" y="1340768"/>
          <a:ext cx="9115996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11048940" imgH="4657725" progId="Excel.Sheet.12">
                  <p:embed/>
                </p:oleObj>
              </mc:Choice>
              <mc:Fallback>
                <p:oleObj name="Worksheet" r:id="rId3" imgW="11048940" imgH="4657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04" y="1340768"/>
                        <a:ext cx="9115996" cy="453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70635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7214</TotalTime>
  <Words>252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EGI-InSPIRE-Slide-Template_v4</vt:lpstr>
      <vt:lpstr>Microsoft Excel Worksheet</vt:lpstr>
      <vt:lpstr>Accounting Engage: June 2015</vt:lpstr>
      <vt:lpstr>Outline</vt:lpstr>
      <vt:lpstr>Parser Developments</vt:lpstr>
      <vt:lpstr>Data Usage</vt:lpstr>
      <vt:lpstr>Storage &amp; Cloud (&amp; UR2?)</vt:lpstr>
      <vt:lpstr>AAI, GPGPU, Big Data Tools</vt:lpstr>
      <vt:lpstr>Draft Roadmap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Pullinger, Stuart (STFC,RAL,SC)</cp:lastModifiedBy>
  <cp:revision>230</cp:revision>
  <dcterms:created xsi:type="dcterms:W3CDTF">2010-09-03T12:01:03Z</dcterms:created>
  <dcterms:modified xsi:type="dcterms:W3CDTF">2015-06-17T10:38:31Z</dcterms:modified>
</cp:coreProperties>
</file>