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2"/>
  </p:notesMasterIdLst>
  <p:handoutMasterIdLst>
    <p:handoutMasterId r:id="rId13"/>
  </p:handoutMasterIdLst>
  <p:sldIdLst>
    <p:sldId id="280" r:id="rId4"/>
    <p:sldId id="291" r:id="rId5"/>
    <p:sldId id="292" r:id="rId6"/>
    <p:sldId id="293" r:id="rId7"/>
    <p:sldId id="294" r:id="rId8"/>
    <p:sldId id="295" r:id="rId9"/>
    <p:sldId id="296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>
        <p:scale>
          <a:sx n="79" d="100"/>
          <a:sy n="79" d="100"/>
        </p:scale>
        <p:origin x="11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17-6-2015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6/17/2015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ARGO Status Update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 Compute Engine &amp; Web 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US" dirty="0" smtClean="0"/>
              <a:t>Tasks</a:t>
            </a:r>
          </a:p>
          <a:p>
            <a:pPr lvl="1" fontAlgn="base"/>
            <a:r>
              <a:rPr lang="en-US" dirty="0" smtClean="0"/>
              <a:t>automatic </a:t>
            </a:r>
            <a:r>
              <a:rPr lang="en-US" dirty="0" err="1" smtClean="0"/>
              <a:t>recomputation</a:t>
            </a:r>
            <a:r>
              <a:rPr lang="en-US" dirty="0" smtClean="0"/>
              <a:t> triggers</a:t>
            </a:r>
          </a:p>
          <a:p>
            <a:pPr lvl="1" fontAlgn="base"/>
            <a:r>
              <a:rPr lang="en-US" dirty="0" smtClean="0"/>
              <a:t>multi-tenant support</a:t>
            </a:r>
          </a:p>
          <a:p>
            <a:pPr lvl="1" fontAlgn="base"/>
            <a:r>
              <a:rPr lang="en-US" dirty="0" smtClean="0"/>
              <a:t>stability and performance improvements</a:t>
            </a:r>
          </a:p>
          <a:p>
            <a:pPr fontAlgn="base"/>
            <a:r>
              <a:rPr lang="en-US" dirty="0" smtClean="0"/>
              <a:t>Status</a:t>
            </a:r>
          </a:p>
          <a:p>
            <a:pPr lvl="1" fontAlgn="base"/>
            <a:r>
              <a:rPr lang="en-US" dirty="0" smtClean="0"/>
              <a:t>functionalities implemented &amp; deployed on production</a:t>
            </a:r>
          </a:p>
          <a:p>
            <a:pPr lvl="1" fontAlgn="base"/>
            <a:r>
              <a:rPr lang="en-US" dirty="0" smtClean="0"/>
              <a:t>verification in progress</a:t>
            </a:r>
          </a:p>
          <a:p>
            <a:pPr lvl="1" fontAlgn="base"/>
            <a:endParaRPr lang="hr-HR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 </a:t>
            </a:r>
            <a:r>
              <a:rPr lang="en-US" dirty="0" smtClean="0"/>
              <a:t>Monitoring</a:t>
            </a:r>
            <a:r>
              <a:rPr lang="it-IT" dirty="0" smtClean="0"/>
              <a:t> </a:t>
            </a:r>
            <a:r>
              <a:rPr lang="it-IT" dirty="0"/>
              <a:t>Engine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US" dirty="0" smtClean="0"/>
              <a:t>Tasks</a:t>
            </a:r>
          </a:p>
          <a:p>
            <a:pPr lvl="1" fontAlgn="base"/>
            <a:r>
              <a:rPr lang="en-US" dirty="0" smtClean="0"/>
              <a:t>p</a:t>
            </a:r>
            <a:r>
              <a:rPr lang="hr-HR" dirty="0" smtClean="0"/>
              <a:t>robe </a:t>
            </a:r>
            <a:r>
              <a:rPr lang="en-US" dirty="0" smtClean="0"/>
              <a:t>framework</a:t>
            </a:r>
          </a:p>
          <a:p>
            <a:pPr lvl="1" fontAlgn="base"/>
            <a:r>
              <a:rPr lang="en-US" dirty="0" smtClean="0"/>
              <a:t>support documentation</a:t>
            </a:r>
          </a:p>
          <a:p>
            <a:pPr lvl="1" fontAlgn="base"/>
            <a:r>
              <a:rPr lang="en-US" dirty="0" smtClean="0"/>
              <a:t>stability and performance improvements</a:t>
            </a:r>
          </a:p>
          <a:p>
            <a:pPr fontAlgn="base"/>
            <a:r>
              <a:rPr lang="en-US" dirty="0" smtClean="0"/>
              <a:t>Status</a:t>
            </a:r>
          </a:p>
          <a:p>
            <a:pPr lvl="1" fontAlgn="base"/>
            <a:r>
              <a:rPr lang="en-US" dirty="0" smtClean="0"/>
              <a:t>central monitoring instance testing in progress</a:t>
            </a:r>
          </a:p>
          <a:p>
            <a:pPr lvl="1" fontAlgn="base"/>
            <a:r>
              <a:rPr lang="en-US" dirty="0" smtClean="0"/>
              <a:t>documentation being prepared</a:t>
            </a:r>
            <a:endParaRPr lang="hr-HR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49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ARGO EGI Web UI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US" dirty="0"/>
              <a:t>Tasks</a:t>
            </a:r>
          </a:p>
          <a:p>
            <a:pPr lvl="1" fontAlgn="base"/>
            <a:r>
              <a:rPr lang="fr-FR" dirty="0"/>
              <a:t>ACL </a:t>
            </a:r>
            <a:r>
              <a:rPr lang="en-US" dirty="0" smtClean="0"/>
              <a:t>mechanism</a:t>
            </a:r>
            <a:r>
              <a:rPr lang="fr-FR" dirty="0" smtClean="0"/>
              <a:t> </a:t>
            </a:r>
            <a:r>
              <a:rPr lang="fr-FR" dirty="0"/>
              <a:t>(support </a:t>
            </a:r>
            <a:r>
              <a:rPr lang="fr-FR" dirty="0" smtClean="0"/>
              <a:t>groups/</a:t>
            </a:r>
            <a:r>
              <a:rPr lang="fr-FR" dirty="0" err="1" smtClean="0"/>
              <a:t>roles</a:t>
            </a:r>
            <a:r>
              <a:rPr lang="fr-FR" dirty="0"/>
              <a:t>)</a:t>
            </a:r>
            <a:endParaRPr lang="fr-FR" dirty="0"/>
          </a:p>
          <a:p>
            <a:pPr lvl="1" fontAlgn="base"/>
            <a:r>
              <a:rPr lang="fr-FR" dirty="0"/>
              <a:t>UI </a:t>
            </a:r>
            <a:r>
              <a:rPr lang="en-US" dirty="0" smtClean="0"/>
              <a:t>Enhancements</a:t>
            </a:r>
          </a:p>
          <a:p>
            <a:pPr fontAlgn="base"/>
            <a:r>
              <a:rPr lang="en-US" dirty="0" smtClean="0"/>
              <a:t>Status</a:t>
            </a:r>
            <a:endParaRPr lang="en-US" dirty="0"/>
          </a:p>
          <a:p>
            <a:pPr lvl="1" fontAlgn="base"/>
            <a:r>
              <a:rPr lang="en-US" dirty="0"/>
              <a:t>functionalities implemented &amp; deployed on production</a:t>
            </a:r>
          </a:p>
          <a:p>
            <a:pPr lvl="1" fontAlgn="base"/>
            <a:r>
              <a:rPr lang="en-US" dirty="0"/>
              <a:t>verification in progress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52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ARGO EGI </a:t>
            </a:r>
            <a:r>
              <a:rPr lang="en-US" dirty="0" smtClean="0"/>
              <a:t>Connectors</a:t>
            </a:r>
            <a:r>
              <a:rPr lang="hr-HR" dirty="0" smtClean="0"/>
              <a:t> </a:t>
            </a:r>
            <a:r>
              <a:rPr lang="hr-HR" dirty="0"/>
              <a:t>&amp; </a:t>
            </a:r>
            <a:r>
              <a:rPr lang="en-US" dirty="0" smtClean="0"/>
              <a:t>Consumer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US" dirty="0"/>
              <a:t>Tasks</a:t>
            </a:r>
          </a:p>
          <a:p>
            <a:pPr lvl="1" fontAlgn="base"/>
            <a:r>
              <a:rPr lang="en-US" dirty="0"/>
              <a:t>improved support for </a:t>
            </a:r>
            <a:r>
              <a:rPr lang="en-US" dirty="0" smtClean="0"/>
              <a:t>VOs</a:t>
            </a:r>
            <a:endParaRPr lang="en-US" dirty="0"/>
          </a:p>
          <a:p>
            <a:pPr lvl="1" fontAlgn="base"/>
            <a:r>
              <a:rPr lang="en-US" dirty="0"/>
              <a:t>stability and performance </a:t>
            </a:r>
            <a:r>
              <a:rPr lang="en-US" dirty="0" smtClean="0"/>
              <a:t>improvements</a:t>
            </a:r>
            <a:endParaRPr lang="en-US" dirty="0"/>
          </a:p>
          <a:p>
            <a:pPr fontAlgn="base"/>
            <a:r>
              <a:rPr lang="en-US" dirty="0" smtClean="0"/>
              <a:t>Status</a:t>
            </a:r>
            <a:endParaRPr lang="en-US" dirty="0"/>
          </a:p>
          <a:p>
            <a:pPr lvl="1" fontAlgn="base"/>
            <a:r>
              <a:rPr lang="en-US" dirty="0"/>
              <a:t>functionalities implemented &amp; deployed on production</a:t>
            </a:r>
          </a:p>
          <a:p>
            <a:pPr lvl="1" fontAlgn="base"/>
            <a:r>
              <a:rPr lang="en-US" dirty="0"/>
              <a:t>verification in progress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71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ARGO POEM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US" dirty="0"/>
              <a:t>Tasks</a:t>
            </a:r>
          </a:p>
          <a:p>
            <a:pPr lvl="1" fontAlgn="base"/>
            <a:r>
              <a:rPr lang="en-US" dirty="0"/>
              <a:t>ACL mechanism (support groups/roles</a:t>
            </a:r>
            <a:r>
              <a:rPr lang="en-US" dirty="0" smtClean="0"/>
              <a:t>)</a:t>
            </a:r>
            <a:endParaRPr lang="en-US" dirty="0"/>
          </a:p>
          <a:p>
            <a:pPr lvl="1" fontAlgn="base"/>
            <a:r>
              <a:rPr lang="en-US" dirty="0"/>
              <a:t>stability and performance </a:t>
            </a:r>
            <a:r>
              <a:rPr lang="en-US" dirty="0" smtClean="0"/>
              <a:t>improvements</a:t>
            </a:r>
            <a:endParaRPr lang="en-US" dirty="0"/>
          </a:p>
          <a:p>
            <a:pPr fontAlgn="base"/>
            <a:r>
              <a:rPr lang="en-US" dirty="0" smtClean="0"/>
              <a:t>Status</a:t>
            </a:r>
            <a:endParaRPr lang="en-US" dirty="0"/>
          </a:p>
          <a:p>
            <a:pPr lvl="1" fontAlgn="base"/>
            <a:r>
              <a:rPr lang="en-US" dirty="0" smtClean="0"/>
              <a:t>ARGO POEM verified against new ARGO monitoring instance and old SAM Nagios instances</a:t>
            </a:r>
          </a:p>
          <a:p>
            <a:pPr lvl="1" fontAlgn="base"/>
            <a:r>
              <a:rPr lang="en-US" dirty="0"/>
              <a:t>ACL mechanism under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86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ARGO Messaging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preparatory phase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analyzed needed functionalities of existing Messaging infrastructure</a:t>
            </a:r>
          </a:p>
          <a:p>
            <a:pPr lvl="1"/>
            <a:r>
              <a:rPr lang="en-US" dirty="0" smtClean="0"/>
              <a:t>discussion on potential solutions and interfaces started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01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10</TotalTime>
  <Words>152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Status Update</vt:lpstr>
      <vt:lpstr>ARGO Compute Engine &amp; Web API</vt:lpstr>
      <vt:lpstr>ARGO Monitoring Engine</vt:lpstr>
      <vt:lpstr>ARGO EGI Web UI</vt:lpstr>
      <vt:lpstr>ARGO EGI Connectors &amp; Consumer</vt:lpstr>
      <vt:lpstr>ARGO POEM</vt:lpstr>
      <vt:lpstr>ARGO Messaging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eimamagi</cp:lastModifiedBy>
  <cp:revision>3</cp:revision>
  <dcterms:created xsi:type="dcterms:W3CDTF">2015-06-17T12:21:57Z</dcterms:created>
  <dcterms:modified xsi:type="dcterms:W3CDTF">2015-06-17T12:32:27Z</dcterms:modified>
</cp:coreProperties>
</file>