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143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C2-5891-4BAD-B6E6-45B896EFDD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A3BD-3009-43A9-9BF0-B15F5B118E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C2-5891-4BAD-B6E6-45B896EFDD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A3BD-3009-43A9-9BF0-B15F5B118E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5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C2-5891-4BAD-B6E6-45B896EFDD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A3BD-3009-43A9-9BF0-B15F5B118E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C2-5891-4BAD-B6E6-45B896EFDD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A3BD-3009-43A9-9BF0-B15F5B118E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1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C2-5891-4BAD-B6E6-45B896EFDD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A3BD-3009-43A9-9BF0-B15F5B118E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3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C2-5891-4BAD-B6E6-45B896EFDD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A3BD-3009-43A9-9BF0-B15F5B118E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6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C2-5891-4BAD-B6E6-45B896EFDD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A3BD-3009-43A9-9BF0-B15F5B118E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9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C2-5891-4BAD-B6E6-45B896EFDD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A3BD-3009-43A9-9BF0-B15F5B118E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6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C2-5891-4BAD-B6E6-45B896EFDD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A3BD-3009-43A9-9BF0-B15F5B118E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5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C2-5891-4BAD-B6E6-45B896EFDD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A3BD-3009-43A9-9BF0-B15F5B118E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3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8C2-5891-4BAD-B6E6-45B896EFDD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A3BD-3009-43A9-9BF0-B15F5B118E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6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758C2-5891-4BAD-B6E6-45B896EFDD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A3BD-3009-43A9-9BF0-B15F5B118E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0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ata\dpcp\ClassDiagra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5" y="332656"/>
            <a:ext cx="9146775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90501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IPP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Reetz, Johannes</dc:creator>
  <cp:lastModifiedBy>Reetz, Johannes</cp:lastModifiedBy>
  <cp:revision>1</cp:revision>
  <dcterms:created xsi:type="dcterms:W3CDTF">2015-07-27T09:07:06Z</dcterms:created>
  <dcterms:modified xsi:type="dcterms:W3CDTF">2015-07-27T09:09:07Z</dcterms:modified>
</cp:coreProperties>
</file>