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5.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6.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7.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8.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notesSlides/notesSlide9.xml" ContentType="application/vnd.openxmlformats-officedocument.presentationml.notesSlide+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2" r:id="rId1"/>
    <p:sldMasterId id="2147483648" r:id="rId2"/>
    <p:sldMasterId id="2147483685" r:id="rId3"/>
  </p:sldMasterIdLst>
  <p:notesMasterIdLst>
    <p:notesMasterId r:id="rId34"/>
  </p:notesMasterIdLst>
  <p:handoutMasterIdLst>
    <p:handoutMasterId r:id="rId35"/>
  </p:handoutMasterIdLst>
  <p:sldIdLst>
    <p:sldId id="280" r:id="rId4"/>
    <p:sldId id="303" r:id="rId5"/>
    <p:sldId id="302" r:id="rId6"/>
    <p:sldId id="319" r:id="rId7"/>
    <p:sldId id="304" r:id="rId8"/>
    <p:sldId id="310" r:id="rId9"/>
    <p:sldId id="311" r:id="rId10"/>
    <p:sldId id="305" r:id="rId11"/>
    <p:sldId id="317" r:id="rId12"/>
    <p:sldId id="313" r:id="rId13"/>
    <p:sldId id="314" r:id="rId14"/>
    <p:sldId id="337" r:id="rId15"/>
    <p:sldId id="315" r:id="rId16"/>
    <p:sldId id="320" r:id="rId17"/>
    <p:sldId id="323" r:id="rId18"/>
    <p:sldId id="324" r:id="rId19"/>
    <p:sldId id="325" r:id="rId20"/>
    <p:sldId id="326" r:id="rId21"/>
    <p:sldId id="336" r:id="rId22"/>
    <p:sldId id="327" r:id="rId23"/>
    <p:sldId id="328" r:id="rId24"/>
    <p:sldId id="329" r:id="rId25"/>
    <p:sldId id="330" r:id="rId26"/>
    <p:sldId id="331" r:id="rId27"/>
    <p:sldId id="332" r:id="rId28"/>
    <p:sldId id="333" r:id="rId29"/>
    <p:sldId id="334" r:id="rId30"/>
    <p:sldId id="338" r:id="rId31"/>
    <p:sldId id="335" r:id="rId32"/>
    <p:sldId id="284" r:id="rId33"/>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B0"/>
    <a:srgbClr val="4F85C3"/>
    <a:srgbClr val="6C9FC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327" autoAdjust="0"/>
    <p:restoredTop sz="94399" autoAdjust="0"/>
  </p:normalViewPr>
  <p:slideViewPr>
    <p:cSldViewPr showGuides="1">
      <p:cViewPr varScale="1">
        <p:scale>
          <a:sx n="86" d="100"/>
          <a:sy n="86" d="100"/>
        </p:scale>
        <p:origin x="-1424" y="-10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2" d="100"/>
          <a:sy n="52" d="100"/>
        </p:scale>
        <p:origin x="-2700" y="-7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slide" Target="slides/slide22.xml"/><Relationship Id="rId26" Type="http://schemas.openxmlformats.org/officeDocument/2006/relationships/slide" Target="slides/slide23.xml"/><Relationship Id="rId27" Type="http://schemas.openxmlformats.org/officeDocument/2006/relationships/slide" Target="slides/slide24.xml"/><Relationship Id="rId28" Type="http://schemas.openxmlformats.org/officeDocument/2006/relationships/slide" Target="slides/slide25.xml"/><Relationship Id="rId29" Type="http://schemas.openxmlformats.org/officeDocument/2006/relationships/slide" Target="slides/slide26.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30" Type="http://schemas.openxmlformats.org/officeDocument/2006/relationships/slide" Target="slides/slide27.xml"/><Relationship Id="rId31" Type="http://schemas.openxmlformats.org/officeDocument/2006/relationships/slide" Target="slides/slide28.xml"/><Relationship Id="rId32" Type="http://schemas.openxmlformats.org/officeDocument/2006/relationships/slide" Target="slides/slide29.xml"/><Relationship Id="rId9" Type="http://schemas.openxmlformats.org/officeDocument/2006/relationships/slide" Target="slides/slide6.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33" Type="http://schemas.openxmlformats.org/officeDocument/2006/relationships/slide" Target="slides/slide30.xml"/><Relationship Id="rId34" Type="http://schemas.openxmlformats.org/officeDocument/2006/relationships/notesMaster" Target="notesMasters/notesMaster1.xml"/><Relationship Id="rId35" Type="http://schemas.openxmlformats.org/officeDocument/2006/relationships/handoutMaster" Target="handoutMasters/handoutMaster1.xml"/><Relationship Id="rId36" Type="http://schemas.openxmlformats.org/officeDocument/2006/relationships/printerSettings" Target="printerSettings/printerSettings1.bin"/><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B58CE4A-1514-944C-81FE-B229AB3C48F8}" type="doc">
      <dgm:prSet loTypeId="urn:microsoft.com/office/officeart/2005/8/layout/cycle8" loCatId="" qsTypeId="urn:microsoft.com/office/officeart/2005/8/quickstyle/simple3" qsCatId="simple" csTypeId="urn:microsoft.com/office/officeart/2005/8/colors/accent6_2" csCatId="accent6" phldr="1"/>
      <dgm:spPr/>
    </dgm:pt>
    <dgm:pt modelId="{D29BB719-FD56-2844-B248-A2C788E4DD2F}">
      <dgm:prSet custT="1">
        <dgm:style>
          <a:lnRef idx="2">
            <a:schemeClr val="accent1">
              <a:shade val="50000"/>
            </a:schemeClr>
          </a:lnRef>
          <a:fillRef idx="1">
            <a:schemeClr val="accent1"/>
          </a:fillRef>
          <a:effectRef idx="0">
            <a:schemeClr val="accent1"/>
          </a:effectRef>
          <a:fontRef idx="minor">
            <a:schemeClr val="lt1"/>
          </a:fontRef>
        </dgm:style>
      </dgm:prSet>
      <dgm:spPr/>
      <dgm:t>
        <a:bodyPr/>
        <a:lstStyle/>
        <a:p>
          <a:r>
            <a:rPr lang="en-US" sz="900" dirty="0" smtClean="0">
              <a:ln/>
            </a:rPr>
            <a:t>Federated Cloud</a:t>
          </a:r>
          <a:endParaRPr lang="en-US" sz="900" dirty="0">
            <a:ln/>
          </a:endParaRPr>
        </a:p>
      </dgm:t>
    </dgm:pt>
    <dgm:pt modelId="{6ECAC086-F768-2C4E-869A-545BEFA17F72}" type="parTrans" cxnId="{42D468E7-218E-7A41-9CC1-460A4E62D847}">
      <dgm:prSet/>
      <dgm:spPr/>
      <dgm:t>
        <a:bodyPr/>
        <a:lstStyle/>
        <a:p>
          <a:endParaRPr lang="en-US">
            <a:ln>
              <a:solidFill>
                <a:schemeClr val="accent1"/>
              </a:solidFill>
            </a:ln>
            <a:solidFill>
              <a:schemeClr val="bg1"/>
            </a:solidFill>
          </a:endParaRPr>
        </a:p>
      </dgm:t>
    </dgm:pt>
    <dgm:pt modelId="{F80B3F3B-F077-034C-81BC-CB70A5565923}" type="sibTrans" cxnId="{42D468E7-218E-7A41-9CC1-460A4E62D847}">
      <dgm:prSet/>
      <dgm:spPr/>
      <dgm:t>
        <a:bodyPr/>
        <a:lstStyle/>
        <a:p>
          <a:endParaRPr lang="en-US">
            <a:ln>
              <a:solidFill>
                <a:schemeClr val="accent1"/>
              </a:solidFill>
            </a:ln>
            <a:solidFill>
              <a:schemeClr val="bg1"/>
            </a:solidFill>
          </a:endParaRPr>
        </a:p>
      </dgm:t>
    </dgm:pt>
    <dgm:pt modelId="{BAF4BAD2-6E0E-4446-B6A6-A6D77538DFCB}">
      <dgm:prSet custT="1"/>
      <dgm:spPr/>
      <dgm:t>
        <a:bodyPr/>
        <a:lstStyle/>
        <a:p>
          <a:r>
            <a:rPr lang="en-GB" sz="900" dirty="0" smtClean="0">
              <a:ln/>
            </a:rPr>
            <a:t>Community Driven Innovation &amp; Support</a:t>
          </a:r>
          <a:endParaRPr lang="en-US" sz="900" dirty="0">
            <a:ln/>
          </a:endParaRPr>
        </a:p>
      </dgm:t>
    </dgm:pt>
    <dgm:pt modelId="{3C3718B5-9E2E-4F6A-B65E-CA5ADF3ECEA7}" type="parTrans" cxnId="{A16D14FB-B780-4874-94B3-B247A6946C5E}">
      <dgm:prSet/>
      <dgm:spPr/>
      <dgm:t>
        <a:bodyPr/>
        <a:lstStyle/>
        <a:p>
          <a:endParaRPr lang="en-GB">
            <a:ln>
              <a:solidFill>
                <a:schemeClr val="accent1"/>
              </a:solidFill>
            </a:ln>
            <a:solidFill>
              <a:schemeClr val="bg1"/>
            </a:solidFill>
          </a:endParaRPr>
        </a:p>
      </dgm:t>
    </dgm:pt>
    <dgm:pt modelId="{51089604-B16B-4B73-A5C5-5D8E2D56542F}" type="sibTrans" cxnId="{A16D14FB-B780-4874-94B3-B247A6946C5E}">
      <dgm:prSet/>
      <dgm:spPr/>
      <dgm:t>
        <a:bodyPr/>
        <a:lstStyle/>
        <a:p>
          <a:endParaRPr lang="en-GB">
            <a:ln>
              <a:solidFill>
                <a:schemeClr val="accent1"/>
              </a:solidFill>
            </a:ln>
            <a:solidFill>
              <a:schemeClr val="bg1"/>
            </a:solidFill>
          </a:endParaRPr>
        </a:p>
      </dgm:t>
    </dgm:pt>
    <dgm:pt modelId="{30DC3652-13DC-4ADB-9F08-1B30D4C68CD1}">
      <dgm:prSet custT="1"/>
      <dgm:spPr/>
      <dgm:t>
        <a:bodyPr/>
        <a:lstStyle/>
        <a:p>
          <a:r>
            <a:rPr lang="en-GB" sz="900" dirty="0" smtClean="0">
              <a:ln/>
            </a:rPr>
            <a:t>High-Throughput Data Analysis</a:t>
          </a:r>
          <a:endParaRPr lang="en-US" sz="900" dirty="0">
            <a:ln/>
          </a:endParaRPr>
        </a:p>
      </dgm:t>
    </dgm:pt>
    <dgm:pt modelId="{77DAF317-630D-4482-B9F6-2E2A9163EA02}" type="parTrans" cxnId="{A8B2F773-6009-4121-A0F6-3BC1D4D8DC7E}">
      <dgm:prSet/>
      <dgm:spPr/>
      <dgm:t>
        <a:bodyPr/>
        <a:lstStyle/>
        <a:p>
          <a:endParaRPr lang="en-GB">
            <a:ln>
              <a:solidFill>
                <a:schemeClr val="accent1"/>
              </a:solidFill>
            </a:ln>
            <a:solidFill>
              <a:schemeClr val="bg1"/>
            </a:solidFill>
          </a:endParaRPr>
        </a:p>
      </dgm:t>
    </dgm:pt>
    <dgm:pt modelId="{BB0907BC-D064-427C-BB84-F19D16E62D94}" type="sibTrans" cxnId="{A8B2F773-6009-4121-A0F6-3BC1D4D8DC7E}">
      <dgm:prSet/>
      <dgm:spPr/>
      <dgm:t>
        <a:bodyPr/>
        <a:lstStyle/>
        <a:p>
          <a:endParaRPr lang="en-GB">
            <a:ln>
              <a:solidFill>
                <a:schemeClr val="accent1"/>
              </a:solidFill>
            </a:ln>
            <a:solidFill>
              <a:schemeClr val="bg1"/>
            </a:solidFill>
          </a:endParaRPr>
        </a:p>
      </dgm:t>
    </dgm:pt>
    <dgm:pt modelId="{EEF953A5-D527-4EE9-A59B-961F6170A889}">
      <dgm:prSet custT="1">
        <dgm:style>
          <a:lnRef idx="1">
            <a:schemeClr val="accent6"/>
          </a:lnRef>
          <a:fillRef idx="2">
            <a:schemeClr val="accent6"/>
          </a:fillRef>
          <a:effectRef idx="1">
            <a:schemeClr val="accent6"/>
          </a:effectRef>
          <a:fontRef idx="minor">
            <a:schemeClr val="dk1"/>
          </a:fontRef>
        </dgm:style>
      </dgm:prSet>
      <dgm:spPr/>
      <dgm:t>
        <a:bodyPr/>
        <a:lstStyle/>
        <a:p>
          <a:r>
            <a:rPr lang="en-US" sz="900" dirty="0" smtClean="0">
              <a:ln/>
            </a:rPr>
            <a:t>Federated Operations</a:t>
          </a:r>
          <a:endParaRPr lang="en-US" sz="900" dirty="0">
            <a:ln/>
          </a:endParaRPr>
        </a:p>
      </dgm:t>
    </dgm:pt>
    <dgm:pt modelId="{2B4570EF-0001-42EA-8598-9DEDEC349BFB}" type="parTrans" cxnId="{6D150234-C83A-48E7-BF69-69BE34AF0329}">
      <dgm:prSet/>
      <dgm:spPr/>
      <dgm:t>
        <a:bodyPr/>
        <a:lstStyle/>
        <a:p>
          <a:endParaRPr lang="en-GB">
            <a:ln>
              <a:solidFill>
                <a:schemeClr val="accent1"/>
              </a:solidFill>
            </a:ln>
            <a:solidFill>
              <a:schemeClr val="bg1"/>
            </a:solidFill>
          </a:endParaRPr>
        </a:p>
      </dgm:t>
    </dgm:pt>
    <dgm:pt modelId="{2956024D-4D61-4253-87A0-AC1D6B9B266D}" type="sibTrans" cxnId="{6D150234-C83A-48E7-BF69-69BE34AF0329}">
      <dgm:prSet/>
      <dgm:spPr/>
      <dgm:t>
        <a:bodyPr/>
        <a:lstStyle/>
        <a:p>
          <a:endParaRPr lang="en-GB">
            <a:ln>
              <a:solidFill>
                <a:schemeClr val="accent1"/>
              </a:solidFill>
            </a:ln>
            <a:solidFill>
              <a:schemeClr val="bg1"/>
            </a:solidFill>
          </a:endParaRPr>
        </a:p>
      </dgm:t>
    </dgm:pt>
    <dgm:pt modelId="{C1AB6106-2BE5-804E-B6C3-C7F2D76A8D32}" type="pres">
      <dgm:prSet presAssocID="{CB58CE4A-1514-944C-81FE-B229AB3C48F8}" presName="compositeShape" presStyleCnt="0">
        <dgm:presLayoutVars>
          <dgm:chMax val="7"/>
          <dgm:dir/>
          <dgm:resizeHandles val="exact"/>
        </dgm:presLayoutVars>
      </dgm:prSet>
      <dgm:spPr/>
    </dgm:pt>
    <dgm:pt modelId="{B51FE79A-82F8-BB4D-A548-9E0C95931871}" type="pres">
      <dgm:prSet presAssocID="{CB58CE4A-1514-944C-81FE-B229AB3C48F8}" presName="wedge1" presStyleLbl="node1" presStyleIdx="0" presStyleCnt="4"/>
      <dgm:spPr/>
      <dgm:t>
        <a:bodyPr/>
        <a:lstStyle/>
        <a:p>
          <a:endParaRPr lang="en-US"/>
        </a:p>
      </dgm:t>
    </dgm:pt>
    <dgm:pt modelId="{705C8AB6-07F4-9F4B-87F0-46B8C840C22B}" type="pres">
      <dgm:prSet presAssocID="{CB58CE4A-1514-944C-81FE-B229AB3C48F8}" presName="dummy1a" presStyleCnt="0"/>
      <dgm:spPr/>
    </dgm:pt>
    <dgm:pt modelId="{D298770A-DAE4-8F40-A1E8-7F5394387065}" type="pres">
      <dgm:prSet presAssocID="{CB58CE4A-1514-944C-81FE-B229AB3C48F8}" presName="dummy1b" presStyleCnt="0"/>
      <dgm:spPr/>
    </dgm:pt>
    <dgm:pt modelId="{5D3EBB9C-D0DB-A04F-8C69-3980DBA0A347}" type="pres">
      <dgm:prSet presAssocID="{CB58CE4A-1514-944C-81FE-B229AB3C48F8}" presName="wedge1Tx" presStyleLbl="node1" presStyleIdx="0" presStyleCnt="4">
        <dgm:presLayoutVars>
          <dgm:chMax val="0"/>
          <dgm:chPref val="0"/>
          <dgm:bulletEnabled val="1"/>
        </dgm:presLayoutVars>
      </dgm:prSet>
      <dgm:spPr/>
      <dgm:t>
        <a:bodyPr/>
        <a:lstStyle/>
        <a:p>
          <a:endParaRPr lang="en-US"/>
        </a:p>
      </dgm:t>
    </dgm:pt>
    <dgm:pt modelId="{591A4803-9161-404F-80F0-6635C9FB251F}" type="pres">
      <dgm:prSet presAssocID="{CB58CE4A-1514-944C-81FE-B229AB3C48F8}" presName="wedge2" presStyleLbl="node1" presStyleIdx="1" presStyleCnt="4"/>
      <dgm:spPr/>
      <dgm:t>
        <a:bodyPr/>
        <a:lstStyle/>
        <a:p>
          <a:endParaRPr lang="en-US"/>
        </a:p>
      </dgm:t>
    </dgm:pt>
    <dgm:pt modelId="{47251BC0-C938-8C43-8106-383575FA7DBC}" type="pres">
      <dgm:prSet presAssocID="{CB58CE4A-1514-944C-81FE-B229AB3C48F8}" presName="dummy2a" presStyleCnt="0"/>
      <dgm:spPr/>
    </dgm:pt>
    <dgm:pt modelId="{1C94465A-CDF7-8E43-B681-139D791B1387}" type="pres">
      <dgm:prSet presAssocID="{CB58CE4A-1514-944C-81FE-B229AB3C48F8}" presName="dummy2b" presStyleCnt="0"/>
      <dgm:spPr/>
    </dgm:pt>
    <dgm:pt modelId="{A01F02A2-235C-CE48-BF8C-CAB822D58D2A}" type="pres">
      <dgm:prSet presAssocID="{CB58CE4A-1514-944C-81FE-B229AB3C48F8}" presName="wedge2Tx" presStyleLbl="node1" presStyleIdx="1" presStyleCnt="4">
        <dgm:presLayoutVars>
          <dgm:chMax val="0"/>
          <dgm:chPref val="0"/>
          <dgm:bulletEnabled val="1"/>
        </dgm:presLayoutVars>
      </dgm:prSet>
      <dgm:spPr/>
      <dgm:t>
        <a:bodyPr/>
        <a:lstStyle/>
        <a:p>
          <a:endParaRPr lang="en-US"/>
        </a:p>
      </dgm:t>
    </dgm:pt>
    <dgm:pt modelId="{68A78B6C-BAED-9543-ABF9-EF748C194928}" type="pres">
      <dgm:prSet presAssocID="{CB58CE4A-1514-944C-81FE-B229AB3C48F8}" presName="wedge3" presStyleLbl="node1" presStyleIdx="2" presStyleCnt="4"/>
      <dgm:spPr/>
      <dgm:t>
        <a:bodyPr/>
        <a:lstStyle/>
        <a:p>
          <a:endParaRPr lang="en-US"/>
        </a:p>
      </dgm:t>
    </dgm:pt>
    <dgm:pt modelId="{59D713E5-0C59-AA4B-A67A-15ACE317B5D4}" type="pres">
      <dgm:prSet presAssocID="{CB58CE4A-1514-944C-81FE-B229AB3C48F8}" presName="dummy3a" presStyleCnt="0"/>
      <dgm:spPr/>
    </dgm:pt>
    <dgm:pt modelId="{0ED165D0-838E-284B-9E0B-2B63DCCE918C}" type="pres">
      <dgm:prSet presAssocID="{CB58CE4A-1514-944C-81FE-B229AB3C48F8}" presName="dummy3b" presStyleCnt="0"/>
      <dgm:spPr/>
    </dgm:pt>
    <dgm:pt modelId="{2048B1A1-B7B1-3E4C-B8D8-ED6AFA03B15C}" type="pres">
      <dgm:prSet presAssocID="{CB58CE4A-1514-944C-81FE-B229AB3C48F8}" presName="wedge3Tx" presStyleLbl="node1" presStyleIdx="2" presStyleCnt="4">
        <dgm:presLayoutVars>
          <dgm:chMax val="0"/>
          <dgm:chPref val="0"/>
          <dgm:bulletEnabled val="1"/>
        </dgm:presLayoutVars>
      </dgm:prSet>
      <dgm:spPr/>
      <dgm:t>
        <a:bodyPr/>
        <a:lstStyle/>
        <a:p>
          <a:endParaRPr lang="en-US"/>
        </a:p>
      </dgm:t>
    </dgm:pt>
    <dgm:pt modelId="{0191A99D-29BC-4F01-A4D7-44E75443DF7B}" type="pres">
      <dgm:prSet presAssocID="{CB58CE4A-1514-944C-81FE-B229AB3C48F8}" presName="wedge4" presStyleLbl="node1" presStyleIdx="3" presStyleCnt="4"/>
      <dgm:spPr/>
      <dgm:t>
        <a:bodyPr/>
        <a:lstStyle/>
        <a:p>
          <a:endParaRPr lang="en-GB"/>
        </a:p>
      </dgm:t>
    </dgm:pt>
    <dgm:pt modelId="{FC3952C9-5E4B-4DEB-B6E4-2E31DBB50419}" type="pres">
      <dgm:prSet presAssocID="{CB58CE4A-1514-944C-81FE-B229AB3C48F8}" presName="dummy4a" presStyleCnt="0"/>
      <dgm:spPr/>
    </dgm:pt>
    <dgm:pt modelId="{4A4E9FE7-1A84-4FD1-A9C8-586BC4A30C58}" type="pres">
      <dgm:prSet presAssocID="{CB58CE4A-1514-944C-81FE-B229AB3C48F8}" presName="dummy4b" presStyleCnt="0"/>
      <dgm:spPr/>
    </dgm:pt>
    <dgm:pt modelId="{E1D0987D-1000-4B33-9DC1-675C64078855}" type="pres">
      <dgm:prSet presAssocID="{CB58CE4A-1514-944C-81FE-B229AB3C48F8}" presName="wedge4Tx" presStyleLbl="node1" presStyleIdx="3" presStyleCnt="4">
        <dgm:presLayoutVars>
          <dgm:chMax val="0"/>
          <dgm:chPref val="0"/>
          <dgm:bulletEnabled val="1"/>
        </dgm:presLayoutVars>
      </dgm:prSet>
      <dgm:spPr/>
      <dgm:t>
        <a:bodyPr/>
        <a:lstStyle/>
        <a:p>
          <a:endParaRPr lang="en-GB"/>
        </a:p>
      </dgm:t>
    </dgm:pt>
    <dgm:pt modelId="{4CABE584-43E2-44D2-9FA7-3722ECCD4C24}" type="pres">
      <dgm:prSet presAssocID="{F80B3F3B-F077-034C-81BC-CB70A5565923}" presName="arrowWedge1" presStyleLbl="fgSibTrans2D1" presStyleIdx="0" presStyleCnt="4"/>
      <dgm:spPr/>
    </dgm:pt>
    <dgm:pt modelId="{77C1C29F-22DE-4D81-8092-B4CD2E1251B6}" type="pres">
      <dgm:prSet presAssocID="{2956024D-4D61-4253-87A0-AC1D6B9B266D}" presName="arrowWedge2" presStyleLbl="fgSibTrans2D1" presStyleIdx="1" presStyleCnt="4"/>
      <dgm:spPr/>
    </dgm:pt>
    <dgm:pt modelId="{19723D9C-362F-408B-9A45-34345CC8C339}" type="pres">
      <dgm:prSet presAssocID="{51089604-B16B-4B73-A5C5-5D8E2D56542F}" presName="arrowWedge3" presStyleLbl="fgSibTrans2D1" presStyleIdx="2" presStyleCnt="4"/>
      <dgm:spPr/>
    </dgm:pt>
    <dgm:pt modelId="{0663B528-3E80-4EC5-A3D3-F311065D2E11}" type="pres">
      <dgm:prSet presAssocID="{BB0907BC-D064-427C-BB84-F19D16E62D94}" presName="arrowWedge4" presStyleLbl="fgSibTrans2D1" presStyleIdx="3" presStyleCnt="4"/>
      <dgm:spPr/>
    </dgm:pt>
  </dgm:ptLst>
  <dgm:cxnLst>
    <dgm:cxn modelId="{A16D14FB-B780-4874-94B3-B247A6946C5E}" srcId="{CB58CE4A-1514-944C-81FE-B229AB3C48F8}" destId="{BAF4BAD2-6E0E-4446-B6A6-A6D77538DFCB}" srcOrd="2" destOrd="0" parTransId="{3C3718B5-9E2E-4F6A-B65E-CA5ADF3ECEA7}" sibTransId="{51089604-B16B-4B73-A5C5-5D8E2D56542F}"/>
    <dgm:cxn modelId="{A18575B3-61F5-7C4C-87BA-FECEB69584DE}" type="presOf" srcId="{CB58CE4A-1514-944C-81FE-B229AB3C48F8}" destId="{C1AB6106-2BE5-804E-B6C3-C7F2D76A8D32}" srcOrd="0" destOrd="0" presId="urn:microsoft.com/office/officeart/2005/8/layout/cycle8"/>
    <dgm:cxn modelId="{1C0C5E74-5D1D-0641-9184-634BF8879AF0}" type="presOf" srcId="{30DC3652-13DC-4ADB-9F08-1B30D4C68CD1}" destId="{0191A99D-29BC-4F01-A4D7-44E75443DF7B}" srcOrd="0" destOrd="0" presId="urn:microsoft.com/office/officeart/2005/8/layout/cycle8"/>
    <dgm:cxn modelId="{373CE26B-477A-8846-8D95-74EF3F4BD72C}" type="presOf" srcId="{EEF953A5-D527-4EE9-A59B-961F6170A889}" destId="{A01F02A2-235C-CE48-BF8C-CAB822D58D2A}" srcOrd="1" destOrd="0" presId="urn:microsoft.com/office/officeart/2005/8/layout/cycle8"/>
    <dgm:cxn modelId="{A8B2F773-6009-4121-A0F6-3BC1D4D8DC7E}" srcId="{CB58CE4A-1514-944C-81FE-B229AB3C48F8}" destId="{30DC3652-13DC-4ADB-9F08-1B30D4C68CD1}" srcOrd="3" destOrd="0" parTransId="{77DAF317-630D-4482-B9F6-2E2A9163EA02}" sibTransId="{BB0907BC-D064-427C-BB84-F19D16E62D94}"/>
    <dgm:cxn modelId="{8390317B-1DA4-6045-B022-D5B4DBE7279E}" type="presOf" srcId="{D29BB719-FD56-2844-B248-A2C788E4DD2F}" destId="{B51FE79A-82F8-BB4D-A548-9E0C95931871}" srcOrd="0" destOrd="0" presId="urn:microsoft.com/office/officeart/2005/8/layout/cycle8"/>
    <dgm:cxn modelId="{D800DE5D-0CD7-5941-956E-6A58F3C41421}" type="presOf" srcId="{BAF4BAD2-6E0E-4446-B6A6-A6D77538DFCB}" destId="{2048B1A1-B7B1-3E4C-B8D8-ED6AFA03B15C}" srcOrd="1" destOrd="0" presId="urn:microsoft.com/office/officeart/2005/8/layout/cycle8"/>
    <dgm:cxn modelId="{52325055-C3F7-FC4E-AF25-05290423FF5E}" type="presOf" srcId="{EEF953A5-D527-4EE9-A59B-961F6170A889}" destId="{591A4803-9161-404F-80F0-6635C9FB251F}" srcOrd="0" destOrd="0" presId="urn:microsoft.com/office/officeart/2005/8/layout/cycle8"/>
    <dgm:cxn modelId="{EBEF988A-2C00-B44D-9D22-8FB01D29CE15}" type="presOf" srcId="{BAF4BAD2-6E0E-4446-B6A6-A6D77538DFCB}" destId="{68A78B6C-BAED-9543-ABF9-EF748C194928}" srcOrd="0" destOrd="0" presId="urn:microsoft.com/office/officeart/2005/8/layout/cycle8"/>
    <dgm:cxn modelId="{6D150234-C83A-48E7-BF69-69BE34AF0329}" srcId="{CB58CE4A-1514-944C-81FE-B229AB3C48F8}" destId="{EEF953A5-D527-4EE9-A59B-961F6170A889}" srcOrd="1" destOrd="0" parTransId="{2B4570EF-0001-42EA-8598-9DEDEC349BFB}" sibTransId="{2956024D-4D61-4253-87A0-AC1D6B9B266D}"/>
    <dgm:cxn modelId="{8137164E-0F9C-B54E-A7E7-716B2A89644A}" type="presOf" srcId="{D29BB719-FD56-2844-B248-A2C788E4DD2F}" destId="{5D3EBB9C-D0DB-A04F-8C69-3980DBA0A347}" srcOrd="1" destOrd="0" presId="urn:microsoft.com/office/officeart/2005/8/layout/cycle8"/>
    <dgm:cxn modelId="{D48B4196-D809-E542-9D84-175B06CC6A54}" type="presOf" srcId="{30DC3652-13DC-4ADB-9F08-1B30D4C68CD1}" destId="{E1D0987D-1000-4B33-9DC1-675C64078855}" srcOrd="1" destOrd="0" presId="urn:microsoft.com/office/officeart/2005/8/layout/cycle8"/>
    <dgm:cxn modelId="{42D468E7-218E-7A41-9CC1-460A4E62D847}" srcId="{CB58CE4A-1514-944C-81FE-B229AB3C48F8}" destId="{D29BB719-FD56-2844-B248-A2C788E4DD2F}" srcOrd="0" destOrd="0" parTransId="{6ECAC086-F768-2C4E-869A-545BEFA17F72}" sibTransId="{F80B3F3B-F077-034C-81BC-CB70A5565923}"/>
    <dgm:cxn modelId="{90012A00-B76E-284F-990A-4D4A005C7416}" type="presParOf" srcId="{C1AB6106-2BE5-804E-B6C3-C7F2D76A8D32}" destId="{B51FE79A-82F8-BB4D-A548-9E0C95931871}" srcOrd="0" destOrd="0" presId="urn:microsoft.com/office/officeart/2005/8/layout/cycle8"/>
    <dgm:cxn modelId="{972EB8EB-A018-C04C-8B54-15418EEE8216}" type="presParOf" srcId="{C1AB6106-2BE5-804E-B6C3-C7F2D76A8D32}" destId="{705C8AB6-07F4-9F4B-87F0-46B8C840C22B}" srcOrd="1" destOrd="0" presId="urn:microsoft.com/office/officeart/2005/8/layout/cycle8"/>
    <dgm:cxn modelId="{6F7675F8-460E-9248-B269-A0C12C537FA2}" type="presParOf" srcId="{C1AB6106-2BE5-804E-B6C3-C7F2D76A8D32}" destId="{D298770A-DAE4-8F40-A1E8-7F5394387065}" srcOrd="2" destOrd="0" presId="urn:microsoft.com/office/officeart/2005/8/layout/cycle8"/>
    <dgm:cxn modelId="{8B493E7F-8F71-9642-ACBF-03D4F8F96A78}" type="presParOf" srcId="{C1AB6106-2BE5-804E-B6C3-C7F2D76A8D32}" destId="{5D3EBB9C-D0DB-A04F-8C69-3980DBA0A347}" srcOrd="3" destOrd="0" presId="urn:microsoft.com/office/officeart/2005/8/layout/cycle8"/>
    <dgm:cxn modelId="{79AA6BF9-219F-5448-B0B5-F3A2127D57E2}" type="presParOf" srcId="{C1AB6106-2BE5-804E-B6C3-C7F2D76A8D32}" destId="{591A4803-9161-404F-80F0-6635C9FB251F}" srcOrd="4" destOrd="0" presId="urn:microsoft.com/office/officeart/2005/8/layout/cycle8"/>
    <dgm:cxn modelId="{ED1DF4EA-F8EB-A848-88FB-3BD202922FD0}" type="presParOf" srcId="{C1AB6106-2BE5-804E-B6C3-C7F2D76A8D32}" destId="{47251BC0-C938-8C43-8106-383575FA7DBC}" srcOrd="5" destOrd="0" presId="urn:microsoft.com/office/officeart/2005/8/layout/cycle8"/>
    <dgm:cxn modelId="{EA8A7DB6-A0E7-4042-B392-C72B844DA21C}" type="presParOf" srcId="{C1AB6106-2BE5-804E-B6C3-C7F2D76A8D32}" destId="{1C94465A-CDF7-8E43-B681-139D791B1387}" srcOrd="6" destOrd="0" presId="urn:microsoft.com/office/officeart/2005/8/layout/cycle8"/>
    <dgm:cxn modelId="{F9718EEA-D6AE-8848-81EF-6BF9193FF830}" type="presParOf" srcId="{C1AB6106-2BE5-804E-B6C3-C7F2D76A8D32}" destId="{A01F02A2-235C-CE48-BF8C-CAB822D58D2A}" srcOrd="7" destOrd="0" presId="urn:microsoft.com/office/officeart/2005/8/layout/cycle8"/>
    <dgm:cxn modelId="{AC4BDDBB-904D-134F-80E1-9F08FE177095}" type="presParOf" srcId="{C1AB6106-2BE5-804E-B6C3-C7F2D76A8D32}" destId="{68A78B6C-BAED-9543-ABF9-EF748C194928}" srcOrd="8" destOrd="0" presId="urn:microsoft.com/office/officeart/2005/8/layout/cycle8"/>
    <dgm:cxn modelId="{DE27ACF0-0AC3-DF49-8F6D-FAFE3911F356}" type="presParOf" srcId="{C1AB6106-2BE5-804E-B6C3-C7F2D76A8D32}" destId="{59D713E5-0C59-AA4B-A67A-15ACE317B5D4}" srcOrd="9" destOrd="0" presId="urn:microsoft.com/office/officeart/2005/8/layout/cycle8"/>
    <dgm:cxn modelId="{7DE103EC-B452-4447-92F2-FA97C1FAA4D1}" type="presParOf" srcId="{C1AB6106-2BE5-804E-B6C3-C7F2D76A8D32}" destId="{0ED165D0-838E-284B-9E0B-2B63DCCE918C}" srcOrd="10" destOrd="0" presId="urn:microsoft.com/office/officeart/2005/8/layout/cycle8"/>
    <dgm:cxn modelId="{22D70500-9CDE-C04F-ACEE-DAFF97695BFB}" type="presParOf" srcId="{C1AB6106-2BE5-804E-B6C3-C7F2D76A8D32}" destId="{2048B1A1-B7B1-3E4C-B8D8-ED6AFA03B15C}" srcOrd="11" destOrd="0" presId="urn:microsoft.com/office/officeart/2005/8/layout/cycle8"/>
    <dgm:cxn modelId="{88068C37-5721-1C4E-9AA9-6A38A22AAF93}" type="presParOf" srcId="{C1AB6106-2BE5-804E-B6C3-C7F2D76A8D32}" destId="{0191A99D-29BC-4F01-A4D7-44E75443DF7B}" srcOrd="12" destOrd="0" presId="urn:microsoft.com/office/officeart/2005/8/layout/cycle8"/>
    <dgm:cxn modelId="{A3F0C9FD-3B37-0C4B-9A69-5CCE45379287}" type="presParOf" srcId="{C1AB6106-2BE5-804E-B6C3-C7F2D76A8D32}" destId="{FC3952C9-5E4B-4DEB-B6E4-2E31DBB50419}" srcOrd="13" destOrd="0" presId="urn:microsoft.com/office/officeart/2005/8/layout/cycle8"/>
    <dgm:cxn modelId="{E333B847-4CDC-AA46-8C3F-99EA89AC5BBE}" type="presParOf" srcId="{C1AB6106-2BE5-804E-B6C3-C7F2D76A8D32}" destId="{4A4E9FE7-1A84-4FD1-A9C8-586BC4A30C58}" srcOrd="14" destOrd="0" presId="urn:microsoft.com/office/officeart/2005/8/layout/cycle8"/>
    <dgm:cxn modelId="{80CB12E7-B416-F349-972A-B87EB8BE427F}" type="presParOf" srcId="{C1AB6106-2BE5-804E-B6C3-C7F2D76A8D32}" destId="{E1D0987D-1000-4B33-9DC1-675C64078855}" srcOrd="15" destOrd="0" presId="urn:microsoft.com/office/officeart/2005/8/layout/cycle8"/>
    <dgm:cxn modelId="{05DEED91-DCF9-2D48-B499-1147C0D2E533}" type="presParOf" srcId="{C1AB6106-2BE5-804E-B6C3-C7F2D76A8D32}" destId="{4CABE584-43E2-44D2-9FA7-3722ECCD4C24}" srcOrd="16" destOrd="0" presId="urn:microsoft.com/office/officeart/2005/8/layout/cycle8"/>
    <dgm:cxn modelId="{22F0BF5F-AEE0-B445-A5C8-F085795075A7}" type="presParOf" srcId="{C1AB6106-2BE5-804E-B6C3-C7F2D76A8D32}" destId="{77C1C29F-22DE-4D81-8092-B4CD2E1251B6}" srcOrd="17" destOrd="0" presId="urn:microsoft.com/office/officeart/2005/8/layout/cycle8"/>
    <dgm:cxn modelId="{7399107E-FBD9-C14E-A5F9-B2C6E9646424}" type="presParOf" srcId="{C1AB6106-2BE5-804E-B6C3-C7F2D76A8D32}" destId="{19723D9C-362F-408B-9A45-34345CC8C339}" srcOrd="18" destOrd="0" presId="urn:microsoft.com/office/officeart/2005/8/layout/cycle8"/>
    <dgm:cxn modelId="{AEB1B9E7-A079-8C45-A1E0-AB1920EC432D}" type="presParOf" srcId="{C1AB6106-2BE5-804E-B6C3-C7F2D76A8D32}" destId="{0663B528-3E80-4EC5-A3D3-F311065D2E11}" srcOrd="19" destOrd="0" presId="urn:microsoft.com/office/officeart/2005/8/layout/cycle8"/>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CB58CE4A-1514-944C-81FE-B229AB3C48F8}" type="doc">
      <dgm:prSet loTypeId="urn:microsoft.com/office/officeart/2005/8/layout/cycle8" loCatId="" qsTypeId="urn:microsoft.com/office/officeart/2005/8/quickstyle/simple3" qsCatId="simple" csTypeId="urn:microsoft.com/office/officeart/2005/8/colors/accent6_2" csCatId="accent6" phldr="1"/>
      <dgm:spPr/>
    </dgm:pt>
    <dgm:pt modelId="{D29BB719-FD56-2844-B248-A2C788E4DD2F}">
      <dgm:prSet custT="1">
        <dgm:style>
          <a:lnRef idx="2">
            <a:schemeClr val="accent1">
              <a:shade val="50000"/>
            </a:schemeClr>
          </a:lnRef>
          <a:fillRef idx="1">
            <a:schemeClr val="accent1"/>
          </a:fillRef>
          <a:effectRef idx="0">
            <a:schemeClr val="accent1"/>
          </a:effectRef>
          <a:fontRef idx="minor">
            <a:schemeClr val="lt1"/>
          </a:fontRef>
        </dgm:style>
      </dgm:prSet>
      <dgm:spPr/>
      <dgm:t>
        <a:bodyPr/>
        <a:lstStyle/>
        <a:p>
          <a:r>
            <a:rPr lang="en-US" sz="900" dirty="0" smtClean="0">
              <a:ln/>
            </a:rPr>
            <a:t>Federated </a:t>
          </a:r>
          <a:r>
            <a:rPr lang="en-US" sz="900" dirty="0" smtClean="0">
              <a:ln/>
            </a:rPr>
            <a:t>Operations</a:t>
          </a:r>
          <a:endParaRPr lang="en-US" sz="900" dirty="0">
            <a:ln/>
          </a:endParaRPr>
        </a:p>
      </dgm:t>
    </dgm:pt>
    <dgm:pt modelId="{6ECAC086-F768-2C4E-869A-545BEFA17F72}" type="parTrans" cxnId="{42D468E7-218E-7A41-9CC1-460A4E62D847}">
      <dgm:prSet/>
      <dgm:spPr/>
      <dgm:t>
        <a:bodyPr/>
        <a:lstStyle/>
        <a:p>
          <a:endParaRPr lang="en-US">
            <a:ln>
              <a:solidFill>
                <a:schemeClr val="accent1"/>
              </a:solidFill>
            </a:ln>
            <a:solidFill>
              <a:schemeClr val="bg1"/>
            </a:solidFill>
          </a:endParaRPr>
        </a:p>
      </dgm:t>
    </dgm:pt>
    <dgm:pt modelId="{F80B3F3B-F077-034C-81BC-CB70A5565923}" type="sibTrans" cxnId="{42D468E7-218E-7A41-9CC1-460A4E62D847}">
      <dgm:prSet/>
      <dgm:spPr/>
      <dgm:t>
        <a:bodyPr/>
        <a:lstStyle/>
        <a:p>
          <a:endParaRPr lang="en-US">
            <a:ln>
              <a:solidFill>
                <a:schemeClr val="accent1"/>
              </a:solidFill>
            </a:ln>
            <a:solidFill>
              <a:schemeClr val="bg1"/>
            </a:solidFill>
          </a:endParaRPr>
        </a:p>
      </dgm:t>
    </dgm:pt>
    <dgm:pt modelId="{BAF4BAD2-6E0E-4446-B6A6-A6D77538DFCB}">
      <dgm:prSet custT="1"/>
      <dgm:spPr/>
      <dgm:t>
        <a:bodyPr/>
        <a:lstStyle/>
        <a:p>
          <a:r>
            <a:rPr lang="en-GB" sz="900" dirty="0" smtClean="0">
              <a:ln/>
            </a:rPr>
            <a:t>Community Driven Innovation &amp; Support</a:t>
          </a:r>
          <a:endParaRPr lang="en-US" sz="900" dirty="0">
            <a:ln/>
          </a:endParaRPr>
        </a:p>
      </dgm:t>
    </dgm:pt>
    <dgm:pt modelId="{3C3718B5-9E2E-4F6A-B65E-CA5ADF3ECEA7}" type="parTrans" cxnId="{A16D14FB-B780-4874-94B3-B247A6946C5E}">
      <dgm:prSet/>
      <dgm:spPr/>
      <dgm:t>
        <a:bodyPr/>
        <a:lstStyle/>
        <a:p>
          <a:endParaRPr lang="en-GB">
            <a:ln>
              <a:solidFill>
                <a:schemeClr val="accent1"/>
              </a:solidFill>
            </a:ln>
            <a:solidFill>
              <a:schemeClr val="bg1"/>
            </a:solidFill>
          </a:endParaRPr>
        </a:p>
      </dgm:t>
    </dgm:pt>
    <dgm:pt modelId="{51089604-B16B-4B73-A5C5-5D8E2D56542F}" type="sibTrans" cxnId="{A16D14FB-B780-4874-94B3-B247A6946C5E}">
      <dgm:prSet/>
      <dgm:spPr/>
      <dgm:t>
        <a:bodyPr/>
        <a:lstStyle/>
        <a:p>
          <a:endParaRPr lang="en-GB">
            <a:ln>
              <a:solidFill>
                <a:schemeClr val="accent1"/>
              </a:solidFill>
            </a:ln>
            <a:solidFill>
              <a:schemeClr val="bg1"/>
            </a:solidFill>
          </a:endParaRPr>
        </a:p>
      </dgm:t>
    </dgm:pt>
    <dgm:pt modelId="{30DC3652-13DC-4ADB-9F08-1B30D4C68CD1}">
      <dgm:prSet custT="1"/>
      <dgm:spPr/>
      <dgm:t>
        <a:bodyPr/>
        <a:lstStyle/>
        <a:p>
          <a:r>
            <a:rPr lang="en-GB" sz="900" dirty="0" smtClean="0">
              <a:ln/>
            </a:rPr>
            <a:t>High-Throughput Data Analysis</a:t>
          </a:r>
          <a:endParaRPr lang="en-US" sz="900" dirty="0">
            <a:ln/>
          </a:endParaRPr>
        </a:p>
      </dgm:t>
    </dgm:pt>
    <dgm:pt modelId="{77DAF317-630D-4482-B9F6-2E2A9163EA02}" type="parTrans" cxnId="{A8B2F773-6009-4121-A0F6-3BC1D4D8DC7E}">
      <dgm:prSet/>
      <dgm:spPr/>
      <dgm:t>
        <a:bodyPr/>
        <a:lstStyle/>
        <a:p>
          <a:endParaRPr lang="en-GB">
            <a:ln>
              <a:solidFill>
                <a:schemeClr val="accent1"/>
              </a:solidFill>
            </a:ln>
            <a:solidFill>
              <a:schemeClr val="bg1"/>
            </a:solidFill>
          </a:endParaRPr>
        </a:p>
      </dgm:t>
    </dgm:pt>
    <dgm:pt modelId="{BB0907BC-D064-427C-BB84-F19D16E62D94}" type="sibTrans" cxnId="{A8B2F773-6009-4121-A0F6-3BC1D4D8DC7E}">
      <dgm:prSet/>
      <dgm:spPr/>
      <dgm:t>
        <a:bodyPr/>
        <a:lstStyle/>
        <a:p>
          <a:endParaRPr lang="en-GB">
            <a:ln>
              <a:solidFill>
                <a:schemeClr val="accent1"/>
              </a:solidFill>
            </a:ln>
            <a:solidFill>
              <a:schemeClr val="bg1"/>
            </a:solidFill>
          </a:endParaRPr>
        </a:p>
      </dgm:t>
    </dgm:pt>
    <dgm:pt modelId="{EEF953A5-D527-4EE9-A59B-961F6170A889}">
      <dgm:prSet custT="1">
        <dgm:style>
          <a:lnRef idx="1">
            <a:schemeClr val="accent6"/>
          </a:lnRef>
          <a:fillRef idx="2">
            <a:schemeClr val="accent6"/>
          </a:fillRef>
          <a:effectRef idx="1">
            <a:schemeClr val="accent6"/>
          </a:effectRef>
          <a:fontRef idx="minor">
            <a:schemeClr val="dk1"/>
          </a:fontRef>
        </dgm:style>
      </dgm:prSet>
      <dgm:spPr/>
      <dgm:t>
        <a:bodyPr/>
        <a:lstStyle/>
        <a:p>
          <a:r>
            <a:rPr lang="en-US" sz="900" dirty="0" smtClean="0">
              <a:ln/>
            </a:rPr>
            <a:t>Federated </a:t>
          </a:r>
          <a:r>
            <a:rPr lang="en-US" sz="900" dirty="0" smtClean="0">
              <a:ln/>
            </a:rPr>
            <a:t>Cloud</a:t>
          </a:r>
          <a:endParaRPr lang="en-US" sz="900" dirty="0">
            <a:ln/>
          </a:endParaRPr>
        </a:p>
      </dgm:t>
    </dgm:pt>
    <dgm:pt modelId="{2B4570EF-0001-42EA-8598-9DEDEC349BFB}" type="parTrans" cxnId="{6D150234-C83A-48E7-BF69-69BE34AF0329}">
      <dgm:prSet/>
      <dgm:spPr/>
      <dgm:t>
        <a:bodyPr/>
        <a:lstStyle/>
        <a:p>
          <a:endParaRPr lang="en-GB">
            <a:ln>
              <a:solidFill>
                <a:schemeClr val="accent1"/>
              </a:solidFill>
            </a:ln>
            <a:solidFill>
              <a:schemeClr val="bg1"/>
            </a:solidFill>
          </a:endParaRPr>
        </a:p>
      </dgm:t>
    </dgm:pt>
    <dgm:pt modelId="{2956024D-4D61-4253-87A0-AC1D6B9B266D}" type="sibTrans" cxnId="{6D150234-C83A-48E7-BF69-69BE34AF0329}">
      <dgm:prSet/>
      <dgm:spPr/>
      <dgm:t>
        <a:bodyPr/>
        <a:lstStyle/>
        <a:p>
          <a:endParaRPr lang="en-GB">
            <a:ln>
              <a:solidFill>
                <a:schemeClr val="accent1"/>
              </a:solidFill>
            </a:ln>
            <a:solidFill>
              <a:schemeClr val="bg1"/>
            </a:solidFill>
          </a:endParaRPr>
        </a:p>
      </dgm:t>
    </dgm:pt>
    <dgm:pt modelId="{C1AB6106-2BE5-804E-B6C3-C7F2D76A8D32}" type="pres">
      <dgm:prSet presAssocID="{CB58CE4A-1514-944C-81FE-B229AB3C48F8}" presName="compositeShape" presStyleCnt="0">
        <dgm:presLayoutVars>
          <dgm:chMax val="7"/>
          <dgm:dir/>
          <dgm:resizeHandles val="exact"/>
        </dgm:presLayoutVars>
      </dgm:prSet>
      <dgm:spPr/>
    </dgm:pt>
    <dgm:pt modelId="{B51FE79A-82F8-BB4D-A548-9E0C95931871}" type="pres">
      <dgm:prSet presAssocID="{CB58CE4A-1514-944C-81FE-B229AB3C48F8}" presName="wedge1" presStyleLbl="node1" presStyleIdx="0" presStyleCnt="4"/>
      <dgm:spPr/>
      <dgm:t>
        <a:bodyPr/>
        <a:lstStyle/>
        <a:p>
          <a:endParaRPr lang="en-US"/>
        </a:p>
      </dgm:t>
    </dgm:pt>
    <dgm:pt modelId="{705C8AB6-07F4-9F4B-87F0-46B8C840C22B}" type="pres">
      <dgm:prSet presAssocID="{CB58CE4A-1514-944C-81FE-B229AB3C48F8}" presName="dummy1a" presStyleCnt="0"/>
      <dgm:spPr/>
    </dgm:pt>
    <dgm:pt modelId="{D298770A-DAE4-8F40-A1E8-7F5394387065}" type="pres">
      <dgm:prSet presAssocID="{CB58CE4A-1514-944C-81FE-B229AB3C48F8}" presName="dummy1b" presStyleCnt="0"/>
      <dgm:spPr/>
    </dgm:pt>
    <dgm:pt modelId="{5D3EBB9C-D0DB-A04F-8C69-3980DBA0A347}" type="pres">
      <dgm:prSet presAssocID="{CB58CE4A-1514-944C-81FE-B229AB3C48F8}" presName="wedge1Tx" presStyleLbl="node1" presStyleIdx="0" presStyleCnt="4">
        <dgm:presLayoutVars>
          <dgm:chMax val="0"/>
          <dgm:chPref val="0"/>
          <dgm:bulletEnabled val="1"/>
        </dgm:presLayoutVars>
      </dgm:prSet>
      <dgm:spPr/>
      <dgm:t>
        <a:bodyPr/>
        <a:lstStyle/>
        <a:p>
          <a:endParaRPr lang="en-US"/>
        </a:p>
      </dgm:t>
    </dgm:pt>
    <dgm:pt modelId="{591A4803-9161-404F-80F0-6635C9FB251F}" type="pres">
      <dgm:prSet presAssocID="{CB58CE4A-1514-944C-81FE-B229AB3C48F8}" presName="wedge2" presStyleLbl="node1" presStyleIdx="1" presStyleCnt="4"/>
      <dgm:spPr/>
      <dgm:t>
        <a:bodyPr/>
        <a:lstStyle/>
        <a:p>
          <a:endParaRPr lang="en-US"/>
        </a:p>
      </dgm:t>
    </dgm:pt>
    <dgm:pt modelId="{47251BC0-C938-8C43-8106-383575FA7DBC}" type="pres">
      <dgm:prSet presAssocID="{CB58CE4A-1514-944C-81FE-B229AB3C48F8}" presName="dummy2a" presStyleCnt="0"/>
      <dgm:spPr/>
    </dgm:pt>
    <dgm:pt modelId="{1C94465A-CDF7-8E43-B681-139D791B1387}" type="pres">
      <dgm:prSet presAssocID="{CB58CE4A-1514-944C-81FE-B229AB3C48F8}" presName="dummy2b" presStyleCnt="0"/>
      <dgm:spPr/>
    </dgm:pt>
    <dgm:pt modelId="{A01F02A2-235C-CE48-BF8C-CAB822D58D2A}" type="pres">
      <dgm:prSet presAssocID="{CB58CE4A-1514-944C-81FE-B229AB3C48F8}" presName="wedge2Tx" presStyleLbl="node1" presStyleIdx="1" presStyleCnt="4">
        <dgm:presLayoutVars>
          <dgm:chMax val="0"/>
          <dgm:chPref val="0"/>
          <dgm:bulletEnabled val="1"/>
        </dgm:presLayoutVars>
      </dgm:prSet>
      <dgm:spPr/>
      <dgm:t>
        <a:bodyPr/>
        <a:lstStyle/>
        <a:p>
          <a:endParaRPr lang="en-US"/>
        </a:p>
      </dgm:t>
    </dgm:pt>
    <dgm:pt modelId="{68A78B6C-BAED-9543-ABF9-EF748C194928}" type="pres">
      <dgm:prSet presAssocID="{CB58CE4A-1514-944C-81FE-B229AB3C48F8}" presName="wedge3" presStyleLbl="node1" presStyleIdx="2" presStyleCnt="4"/>
      <dgm:spPr/>
      <dgm:t>
        <a:bodyPr/>
        <a:lstStyle/>
        <a:p>
          <a:endParaRPr lang="en-US"/>
        </a:p>
      </dgm:t>
    </dgm:pt>
    <dgm:pt modelId="{59D713E5-0C59-AA4B-A67A-15ACE317B5D4}" type="pres">
      <dgm:prSet presAssocID="{CB58CE4A-1514-944C-81FE-B229AB3C48F8}" presName="dummy3a" presStyleCnt="0"/>
      <dgm:spPr/>
    </dgm:pt>
    <dgm:pt modelId="{0ED165D0-838E-284B-9E0B-2B63DCCE918C}" type="pres">
      <dgm:prSet presAssocID="{CB58CE4A-1514-944C-81FE-B229AB3C48F8}" presName="dummy3b" presStyleCnt="0"/>
      <dgm:spPr/>
    </dgm:pt>
    <dgm:pt modelId="{2048B1A1-B7B1-3E4C-B8D8-ED6AFA03B15C}" type="pres">
      <dgm:prSet presAssocID="{CB58CE4A-1514-944C-81FE-B229AB3C48F8}" presName="wedge3Tx" presStyleLbl="node1" presStyleIdx="2" presStyleCnt="4">
        <dgm:presLayoutVars>
          <dgm:chMax val="0"/>
          <dgm:chPref val="0"/>
          <dgm:bulletEnabled val="1"/>
        </dgm:presLayoutVars>
      </dgm:prSet>
      <dgm:spPr/>
      <dgm:t>
        <a:bodyPr/>
        <a:lstStyle/>
        <a:p>
          <a:endParaRPr lang="en-US"/>
        </a:p>
      </dgm:t>
    </dgm:pt>
    <dgm:pt modelId="{0191A99D-29BC-4F01-A4D7-44E75443DF7B}" type="pres">
      <dgm:prSet presAssocID="{CB58CE4A-1514-944C-81FE-B229AB3C48F8}" presName="wedge4" presStyleLbl="node1" presStyleIdx="3" presStyleCnt="4"/>
      <dgm:spPr/>
      <dgm:t>
        <a:bodyPr/>
        <a:lstStyle/>
        <a:p>
          <a:endParaRPr lang="en-GB"/>
        </a:p>
      </dgm:t>
    </dgm:pt>
    <dgm:pt modelId="{FC3952C9-5E4B-4DEB-B6E4-2E31DBB50419}" type="pres">
      <dgm:prSet presAssocID="{CB58CE4A-1514-944C-81FE-B229AB3C48F8}" presName="dummy4a" presStyleCnt="0"/>
      <dgm:spPr/>
    </dgm:pt>
    <dgm:pt modelId="{4A4E9FE7-1A84-4FD1-A9C8-586BC4A30C58}" type="pres">
      <dgm:prSet presAssocID="{CB58CE4A-1514-944C-81FE-B229AB3C48F8}" presName="dummy4b" presStyleCnt="0"/>
      <dgm:spPr/>
    </dgm:pt>
    <dgm:pt modelId="{E1D0987D-1000-4B33-9DC1-675C64078855}" type="pres">
      <dgm:prSet presAssocID="{CB58CE4A-1514-944C-81FE-B229AB3C48F8}" presName="wedge4Tx" presStyleLbl="node1" presStyleIdx="3" presStyleCnt="4">
        <dgm:presLayoutVars>
          <dgm:chMax val="0"/>
          <dgm:chPref val="0"/>
          <dgm:bulletEnabled val="1"/>
        </dgm:presLayoutVars>
      </dgm:prSet>
      <dgm:spPr/>
      <dgm:t>
        <a:bodyPr/>
        <a:lstStyle/>
        <a:p>
          <a:endParaRPr lang="en-GB"/>
        </a:p>
      </dgm:t>
    </dgm:pt>
    <dgm:pt modelId="{4CABE584-43E2-44D2-9FA7-3722ECCD4C24}" type="pres">
      <dgm:prSet presAssocID="{F80B3F3B-F077-034C-81BC-CB70A5565923}" presName="arrowWedge1" presStyleLbl="fgSibTrans2D1" presStyleIdx="0" presStyleCnt="4"/>
      <dgm:spPr/>
    </dgm:pt>
    <dgm:pt modelId="{77C1C29F-22DE-4D81-8092-B4CD2E1251B6}" type="pres">
      <dgm:prSet presAssocID="{2956024D-4D61-4253-87A0-AC1D6B9B266D}" presName="arrowWedge2" presStyleLbl="fgSibTrans2D1" presStyleIdx="1" presStyleCnt="4"/>
      <dgm:spPr/>
    </dgm:pt>
    <dgm:pt modelId="{19723D9C-362F-408B-9A45-34345CC8C339}" type="pres">
      <dgm:prSet presAssocID="{51089604-B16B-4B73-A5C5-5D8E2D56542F}" presName="arrowWedge3" presStyleLbl="fgSibTrans2D1" presStyleIdx="2" presStyleCnt="4"/>
      <dgm:spPr/>
    </dgm:pt>
    <dgm:pt modelId="{0663B528-3E80-4EC5-A3D3-F311065D2E11}" type="pres">
      <dgm:prSet presAssocID="{BB0907BC-D064-427C-BB84-F19D16E62D94}" presName="arrowWedge4" presStyleLbl="fgSibTrans2D1" presStyleIdx="3" presStyleCnt="4"/>
      <dgm:spPr/>
    </dgm:pt>
  </dgm:ptLst>
  <dgm:cxnLst>
    <dgm:cxn modelId="{A16D14FB-B780-4874-94B3-B247A6946C5E}" srcId="{CB58CE4A-1514-944C-81FE-B229AB3C48F8}" destId="{BAF4BAD2-6E0E-4446-B6A6-A6D77538DFCB}" srcOrd="2" destOrd="0" parTransId="{3C3718B5-9E2E-4F6A-B65E-CA5ADF3ECEA7}" sibTransId="{51089604-B16B-4B73-A5C5-5D8E2D56542F}"/>
    <dgm:cxn modelId="{6F32EE34-556B-804B-960F-3F47EC627ABC}" type="presOf" srcId="{CB58CE4A-1514-944C-81FE-B229AB3C48F8}" destId="{C1AB6106-2BE5-804E-B6C3-C7F2D76A8D32}" srcOrd="0" destOrd="0" presId="urn:microsoft.com/office/officeart/2005/8/layout/cycle8"/>
    <dgm:cxn modelId="{E2040230-C7E0-3046-870A-BCA28DB15152}" type="presOf" srcId="{D29BB719-FD56-2844-B248-A2C788E4DD2F}" destId="{5D3EBB9C-D0DB-A04F-8C69-3980DBA0A347}" srcOrd="1" destOrd="0" presId="urn:microsoft.com/office/officeart/2005/8/layout/cycle8"/>
    <dgm:cxn modelId="{5F410EF4-9899-A24A-AAC6-32EF637AC401}" type="presOf" srcId="{BAF4BAD2-6E0E-4446-B6A6-A6D77538DFCB}" destId="{2048B1A1-B7B1-3E4C-B8D8-ED6AFA03B15C}" srcOrd="1" destOrd="0" presId="urn:microsoft.com/office/officeart/2005/8/layout/cycle8"/>
    <dgm:cxn modelId="{A8B2F773-6009-4121-A0F6-3BC1D4D8DC7E}" srcId="{CB58CE4A-1514-944C-81FE-B229AB3C48F8}" destId="{30DC3652-13DC-4ADB-9F08-1B30D4C68CD1}" srcOrd="3" destOrd="0" parTransId="{77DAF317-630D-4482-B9F6-2E2A9163EA02}" sibTransId="{BB0907BC-D064-427C-BB84-F19D16E62D94}"/>
    <dgm:cxn modelId="{25E4F81E-975E-A04E-9162-84FDA6394B72}" type="presOf" srcId="{30DC3652-13DC-4ADB-9F08-1B30D4C68CD1}" destId="{E1D0987D-1000-4B33-9DC1-675C64078855}" srcOrd="1" destOrd="0" presId="urn:microsoft.com/office/officeart/2005/8/layout/cycle8"/>
    <dgm:cxn modelId="{9434ED64-54A1-AB4A-8D80-89B947D3EA21}" type="presOf" srcId="{D29BB719-FD56-2844-B248-A2C788E4DD2F}" destId="{B51FE79A-82F8-BB4D-A548-9E0C95931871}" srcOrd="0" destOrd="0" presId="urn:microsoft.com/office/officeart/2005/8/layout/cycle8"/>
    <dgm:cxn modelId="{2CABF48B-003C-474D-9A1F-5593BE9DB561}" type="presOf" srcId="{30DC3652-13DC-4ADB-9F08-1B30D4C68CD1}" destId="{0191A99D-29BC-4F01-A4D7-44E75443DF7B}" srcOrd="0" destOrd="0" presId="urn:microsoft.com/office/officeart/2005/8/layout/cycle8"/>
    <dgm:cxn modelId="{6D150234-C83A-48E7-BF69-69BE34AF0329}" srcId="{CB58CE4A-1514-944C-81FE-B229AB3C48F8}" destId="{EEF953A5-D527-4EE9-A59B-961F6170A889}" srcOrd="1" destOrd="0" parTransId="{2B4570EF-0001-42EA-8598-9DEDEC349BFB}" sibTransId="{2956024D-4D61-4253-87A0-AC1D6B9B266D}"/>
    <dgm:cxn modelId="{909A0111-A224-D54E-8F98-5497DAE55A6B}" type="presOf" srcId="{EEF953A5-D527-4EE9-A59B-961F6170A889}" destId="{A01F02A2-235C-CE48-BF8C-CAB822D58D2A}" srcOrd="1" destOrd="0" presId="urn:microsoft.com/office/officeart/2005/8/layout/cycle8"/>
    <dgm:cxn modelId="{6A1B1B3D-69D2-7544-BA2E-D51762A9A20E}" type="presOf" srcId="{EEF953A5-D527-4EE9-A59B-961F6170A889}" destId="{591A4803-9161-404F-80F0-6635C9FB251F}" srcOrd="0" destOrd="0" presId="urn:microsoft.com/office/officeart/2005/8/layout/cycle8"/>
    <dgm:cxn modelId="{97B939EC-3406-A04C-98DD-4E3742688A69}" type="presOf" srcId="{BAF4BAD2-6E0E-4446-B6A6-A6D77538DFCB}" destId="{68A78B6C-BAED-9543-ABF9-EF748C194928}" srcOrd="0" destOrd="0" presId="urn:microsoft.com/office/officeart/2005/8/layout/cycle8"/>
    <dgm:cxn modelId="{42D468E7-218E-7A41-9CC1-460A4E62D847}" srcId="{CB58CE4A-1514-944C-81FE-B229AB3C48F8}" destId="{D29BB719-FD56-2844-B248-A2C788E4DD2F}" srcOrd="0" destOrd="0" parTransId="{6ECAC086-F768-2C4E-869A-545BEFA17F72}" sibTransId="{F80B3F3B-F077-034C-81BC-CB70A5565923}"/>
    <dgm:cxn modelId="{73DFEE16-9F6D-6549-930C-35751885CD00}" type="presParOf" srcId="{C1AB6106-2BE5-804E-B6C3-C7F2D76A8D32}" destId="{B51FE79A-82F8-BB4D-A548-9E0C95931871}" srcOrd="0" destOrd="0" presId="urn:microsoft.com/office/officeart/2005/8/layout/cycle8"/>
    <dgm:cxn modelId="{A98A340B-82D3-8745-84B7-CD0CAF3F29AF}" type="presParOf" srcId="{C1AB6106-2BE5-804E-B6C3-C7F2D76A8D32}" destId="{705C8AB6-07F4-9F4B-87F0-46B8C840C22B}" srcOrd="1" destOrd="0" presId="urn:microsoft.com/office/officeart/2005/8/layout/cycle8"/>
    <dgm:cxn modelId="{210527C9-F6C5-624D-BABE-DE4AB3486217}" type="presParOf" srcId="{C1AB6106-2BE5-804E-B6C3-C7F2D76A8D32}" destId="{D298770A-DAE4-8F40-A1E8-7F5394387065}" srcOrd="2" destOrd="0" presId="urn:microsoft.com/office/officeart/2005/8/layout/cycle8"/>
    <dgm:cxn modelId="{201F230B-58C7-9E46-8962-539ACFDD36A6}" type="presParOf" srcId="{C1AB6106-2BE5-804E-B6C3-C7F2D76A8D32}" destId="{5D3EBB9C-D0DB-A04F-8C69-3980DBA0A347}" srcOrd="3" destOrd="0" presId="urn:microsoft.com/office/officeart/2005/8/layout/cycle8"/>
    <dgm:cxn modelId="{3DCFD07C-1813-4144-B57B-587C6CD9C32A}" type="presParOf" srcId="{C1AB6106-2BE5-804E-B6C3-C7F2D76A8D32}" destId="{591A4803-9161-404F-80F0-6635C9FB251F}" srcOrd="4" destOrd="0" presId="urn:microsoft.com/office/officeart/2005/8/layout/cycle8"/>
    <dgm:cxn modelId="{7E982C0A-F0A1-B042-B516-B0E785E054BA}" type="presParOf" srcId="{C1AB6106-2BE5-804E-B6C3-C7F2D76A8D32}" destId="{47251BC0-C938-8C43-8106-383575FA7DBC}" srcOrd="5" destOrd="0" presId="urn:microsoft.com/office/officeart/2005/8/layout/cycle8"/>
    <dgm:cxn modelId="{6E44DDBB-8DAC-7B4F-A03F-7C78AFD5A065}" type="presParOf" srcId="{C1AB6106-2BE5-804E-B6C3-C7F2D76A8D32}" destId="{1C94465A-CDF7-8E43-B681-139D791B1387}" srcOrd="6" destOrd="0" presId="urn:microsoft.com/office/officeart/2005/8/layout/cycle8"/>
    <dgm:cxn modelId="{9484CAA9-3E91-1C41-82D4-D422D4C55073}" type="presParOf" srcId="{C1AB6106-2BE5-804E-B6C3-C7F2D76A8D32}" destId="{A01F02A2-235C-CE48-BF8C-CAB822D58D2A}" srcOrd="7" destOrd="0" presId="urn:microsoft.com/office/officeart/2005/8/layout/cycle8"/>
    <dgm:cxn modelId="{8A3137F8-C4C7-584A-9BF5-BF75F5F98CBC}" type="presParOf" srcId="{C1AB6106-2BE5-804E-B6C3-C7F2D76A8D32}" destId="{68A78B6C-BAED-9543-ABF9-EF748C194928}" srcOrd="8" destOrd="0" presId="urn:microsoft.com/office/officeart/2005/8/layout/cycle8"/>
    <dgm:cxn modelId="{F3522234-2226-4043-8923-7A87876A89C4}" type="presParOf" srcId="{C1AB6106-2BE5-804E-B6C3-C7F2D76A8D32}" destId="{59D713E5-0C59-AA4B-A67A-15ACE317B5D4}" srcOrd="9" destOrd="0" presId="urn:microsoft.com/office/officeart/2005/8/layout/cycle8"/>
    <dgm:cxn modelId="{930A0BC1-F5E0-2C44-8E8A-CA25B8992C32}" type="presParOf" srcId="{C1AB6106-2BE5-804E-B6C3-C7F2D76A8D32}" destId="{0ED165D0-838E-284B-9E0B-2B63DCCE918C}" srcOrd="10" destOrd="0" presId="urn:microsoft.com/office/officeart/2005/8/layout/cycle8"/>
    <dgm:cxn modelId="{1A5A76E5-4C92-184E-B7E8-37B47496864A}" type="presParOf" srcId="{C1AB6106-2BE5-804E-B6C3-C7F2D76A8D32}" destId="{2048B1A1-B7B1-3E4C-B8D8-ED6AFA03B15C}" srcOrd="11" destOrd="0" presId="urn:microsoft.com/office/officeart/2005/8/layout/cycle8"/>
    <dgm:cxn modelId="{F07B8348-61FC-7D48-9CA6-CB55E01E218F}" type="presParOf" srcId="{C1AB6106-2BE5-804E-B6C3-C7F2D76A8D32}" destId="{0191A99D-29BC-4F01-A4D7-44E75443DF7B}" srcOrd="12" destOrd="0" presId="urn:microsoft.com/office/officeart/2005/8/layout/cycle8"/>
    <dgm:cxn modelId="{E5A5E742-DD63-A646-A850-361D5DF15792}" type="presParOf" srcId="{C1AB6106-2BE5-804E-B6C3-C7F2D76A8D32}" destId="{FC3952C9-5E4B-4DEB-B6E4-2E31DBB50419}" srcOrd="13" destOrd="0" presId="urn:microsoft.com/office/officeart/2005/8/layout/cycle8"/>
    <dgm:cxn modelId="{DCA69B09-369D-6E4D-ABA0-9F74F4D36A78}" type="presParOf" srcId="{C1AB6106-2BE5-804E-B6C3-C7F2D76A8D32}" destId="{4A4E9FE7-1A84-4FD1-A9C8-586BC4A30C58}" srcOrd="14" destOrd="0" presId="urn:microsoft.com/office/officeart/2005/8/layout/cycle8"/>
    <dgm:cxn modelId="{757B2CC3-8F34-6047-A0FC-AB01F268CE96}" type="presParOf" srcId="{C1AB6106-2BE5-804E-B6C3-C7F2D76A8D32}" destId="{E1D0987D-1000-4B33-9DC1-675C64078855}" srcOrd="15" destOrd="0" presId="urn:microsoft.com/office/officeart/2005/8/layout/cycle8"/>
    <dgm:cxn modelId="{34426DBC-765C-F440-870B-B442C6505194}" type="presParOf" srcId="{C1AB6106-2BE5-804E-B6C3-C7F2D76A8D32}" destId="{4CABE584-43E2-44D2-9FA7-3722ECCD4C24}" srcOrd="16" destOrd="0" presId="urn:microsoft.com/office/officeart/2005/8/layout/cycle8"/>
    <dgm:cxn modelId="{66161A3F-C8C6-6E41-8E19-AD60816CC4EE}" type="presParOf" srcId="{C1AB6106-2BE5-804E-B6C3-C7F2D76A8D32}" destId="{77C1C29F-22DE-4D81-8092-B4CD2E1251B6}" srcOrd="17" destOrd="0" presId="urn:microsoft.com/office/officeart/2005/8/layout/cycle8"/>
    <dgm:cxn modelId="{A5E8B27A-3F8F-8745-90F2-6C595C466B76}" type="presParOf" srcId="{C1AB6106-2BE5-804E-B6C3-C7F2D76A8D32}" destId="{19723D9C-362F-408B-9A45-34345CC8C339}" srcOrd="18" destOrd="0" presId="urn:microsoft.com/office/officeart/2005/8/layout/cycle8"/>
    <dgm:cxn modelId="{65AA5F6B-AB2D-0744-B78A-445E5C98883E}" type="presParOf" srcId="{C1AB6106-2BE5-804E-B6C3-C7F2D76A8D32}" destId="{0663B528-3E80-4EC5-A3D3-F311065D2E11}" srcOrd="19"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CB58CE4A-1514-944C-81FE-B229AB3C48F8}" type="doc">
      <dgm:prSet loTypeId="urn:microsoft.com/office/officeart/2005/8/layout/cycle8" loCatId="" qsTypeId="urn:microsoft.com/office/officeart/2005/8/quickstyle/simple3" qsCatId="simple" csTypeId="urn:microsoft.com/office/officeart/2005/8/colors/accent6_2" csCatId="accent6" phldr="1"/>
      <dgm:spPr/>
    </dgm:pt>
    <dgm:pt modelId="{D29BB719-FD56-2844-B248-A2C788E4DD2F}">
      <dgm:prSet custT="1">
        <dgm:style>
          <a:lnRef idx="2">
            <a:schemeClr val="accent1">
              <a:shade val="50000"/>
            </a:schemeClr>
          </a:lnRef>
          <a:fillRef idx="1">
            <a:schemeClr val="accent1"/>
          </a:fillRef>
          <a:effectRef idx="0">
            <a:schemeClr val="accent1"/>
          </a:effectRef>
          <a:fontRef idx="minor">
            <a:schemeClr val="lt1"/>
          </a:fontRef>
        </dgm:style>
      </dgm:prSet>
      <dgm:spPr/>
      <dgm:t>
        <a:bodyPr/>
        <a:lstStyle/>
        <a:p>
          <a:r>
            <a:rPr lang="en-US" sz="900" dirty="0" smtClean="0">
              <a:ln/>
            </a:rPr>
            <a:t>Federated </a:t>
          </a:r>
          <a:r>
            <a:rPr lang="en-US" sz="900" dirty="0" smtClean="0">
              <a:ln/>
            </a:rPr>
            <a:t>Operations</a:t>
          </a:r>
          <a:endParaRPr lang="en-US" sz="900" dirty="0">
            <a:ln/>
          </a:endParaRPr>
        </a:p>
      </dgm:t>
    </dgm:pt>
    <dgm:pt modelId="{6ECAC086-F768-2C4E-869A-545BEFA17F72}" type="parTrans" cxnId="{42D468E7-218E-7A41-9CC1-460A4E62D847}">
      <dgm:prSet/>
      <dgm:spPr/>
      <dgm:t>
        <a:bodyPr/>
        <a:lstStyle/>
        <a:p>
          <a:endParaRPr lang="en-US">
            <a:ln>
              <a:solidFill>
                <a:schemeClr val="accent1"/>
              </a:solidFill>
            </a:ln>
            <a:solidFill>
              <a:schemeClr val="bg1"/>
            </a:solidFill>
          </a:endParaRPr>
        </a:p>
      </dgm:t>
    </dgm:pt>
    <dgm:pt modelId="{F80B3F3B-F077-034C-81BC-CB70A5565923}" type="sibTrans" cxnId="{42D468E7-218E-7A41-9CC1-460A4E62D847}">
      <dgm:prSet/>
      <dgm:spPr/>
      <dgm:t>
        <a:bodyPr/>
        <a:lstStyle/>
        <a:p>
          <a:endParaRPr lang="en-US">
            <a:ln>
              <a:solidFill>
                <a:schemeClr val="accent1"/>
              </a:solidFill>
            </a:ln>
            <a:solidFill>
              <a:schemeClr val="bg1"/>
            </a:solidFill>
          </a:endParaRPr>
        </a:p>
      </dgm:t>
    </dgm:pt>
    <dgm:pt modelId="{BAF4BAD2-6E0E-4446-B6A6-A6D77538DFCB}">
      <dgm:prSet custT="1"/>
      <dgm:spPr/>
      <dgm:t>
        <a:bodyPr/>
        <a:lstStyle/>
        <a:p>
          <a:r>
            <a:rPr lang="en-GB" sz="900" dirty="0" smtClean="0">
              <a:ln/>
            </a:rPr>
            <a:t>Community Driven Innovation &amp; Support</a:t>
          </a:r>
          <a:endParaRPr lang="en-US" sz="900" dirty="0">
            <a:ln/>
          </a:endParaRPr>
        </a:p>
      </dgm:t>
    </dgm:pt>
    <dgm:pt modelId="{3C3718B5-9E2E-4F6A-B65E-CA5ADF3ECEA7}" type="parTrans" cxnId="{A16D14FB-B780-4874-94B3-B247A6946C5E}">
      <dgm:prSet/>
      <dgm:spPr/>
      <dgm:t>
        <a:bodyPr/>
        <a:lstStyle/>
        <a:p>
          <a:endParaRPr lang="en-GB">
            <a:ln>
              <a:solidFill>
                <a:schemeClr val="accent1"/>
              </a:solidFill>
            </a:ln>
            <a:solidFill>
              <a:schemeClr val="bg1"/>
            </a:solidFill>
          </a:endParaRPr>
        </a:p>
      </dgm:t>
    </dgm:pt>
    <dgm:pt modelId="{51089604-B16B-4B73-A5C5-5D8E2D56542F}" type="sibTrans" cxnId="{A16D14FB-B780-4874-94B3-B247A6946C5E}">
      <dgm:prSet/>
      <dgm:spPr/>
      <dgm:t>
        <a:bodyPr/>
        <a:lstStyle/>
        <a:p>
          <a:endParaRPr lang="en-GB">
            <a:ln>
              <a:solidFill>
                <a:schemeClr val="accent1"/>
              </a:solidFill>
            </a:ln>
            <a:solidFill>
              <a:schemeClr val="bg1"/>
            </a:solidFill>
          </a:endParaRPr>
        </a:p>
      </dgm:t>
    </dgm:pt>
    <dgm:pt modelId="{30DC3652-13DC-4ADB-9F08-1B30D4C68CD1}">
      <dgm:prSet custT="1"/>
      <dgm:spPr/>
      <dgm:t>
        <a:bodyPr/>
        <a:lstStyle/>
        <a:p>
          <a:r>
            <a:rPr lang="en-GB" sz="900" dirty="0" smtClean="0">
              <a:ln/>
            </a:rPr>
            <a:t>High-Throughput Data Analysis</a:t>
          </a:r>
          <a:endParaRPr lang="en-US" sz="900" dirty="0">
            <a:ln/>
          </a:endParaRPr>
        </a:p>
      </dgm:t>
    </dgm:pt>
    <dgm:pt modelId="{77DAF317-630D-4482-B9F6-2E2A9163EA02}" type="parTrans" cxnId="{A8B2F773-6009-4121-A0F6-3BC1D4D8DC7E}">
      <dgm:prSet/>
      <dgm:spPr/>
      <dgm:t>
        <a:bodyPr/>
        <a:lstStyle/>
        <a:p>
          <a:endParaRPr lang="en-GB">
            <a:ln>
              <a:solidFill>
                <a:schemeClr val="accent1"/>
              </a:solidFill>
            </a:ln>
            <a:solidFill>
              <a:schemeClr val="bg1"/>
            </a:solidFill>
          </a:endParaRPr>
        </a:p>
      </dgm:t>
    </dgm:pt>
    <dgm:pt modelId="{BB0907BC-D064-427C-BB84-F19D16E62D94}" type="sibTrans" cxnId="{A8B2F773-6009-4121-A0F6-3BC1D4D8DC7E}">
      <dgm:prSet/>
      <dgm:spPr/>
      <dgm:t>
        <a:bodyPr/>
        <a:lstStyle/>
        <a:p>
          <a:endParaRPr lang="en-GB">
            <a:ln>
              <a:solidFill>
                <a:schemeClr val="accent1"/>
              </a:solidFill>
            </a:ln>
            <a:solidFill>
              <a:schemeClr val="bg1"/>
            </a:solidFill>
          </a:endParaRPr>
        </a:p>
      </dgm:t>
    </dgm:pt>
    <dgm:pt modelId="{EEF953A5-D527-4EE9-A59B-961F6170A889}">
      <dgm:prSet custT="1">
        <dgm:style>
          <a:lnRef idx="1">
            <a:schemeClr val="accent6"/>
          </a:lnRef>
          <a:fillRef idx="2">
            <a:schemeClr val="accent6"/>
          </a:fillRef>
          <a:effectRef idx="1">
            <a:schemeClr val="accent6"/>
          </a:effectRef>
          <a:fontRef idx="minor">
            <a:schemeClr val="dk1"/>
          </a:fontRef>
        </dgm:style>
      </dgm:prSet>
      <dgm:spPr/>
      <dgm:t>
        <a:bodyPr/>
        <a:lstStyle/>
        <a:p>
          <a:r>
            <a:rPr lang="en-US" sz="900" dirty="0" smtClean="0">
              <a:ln/>
            </a:rPr>
            <a:t>Federated </a:t>
          </a:r>
          <a:r>
            <a:rPr lang="en-US" sz="900" dirty="0" smtClean="0">
              <a:ln/>
            </a:rPr>
            <a:t>Cloud</a:t>
          </a:r>
          <a:endParaRPr lang="en-US" sz="900" dirty="0">
            <a:ln/>
          </a:endParaRPr>
        </a:p>
      </dgm:t>
    </dgm:pt>
    <dgm:pt modelId="{2B4570EF-0001-42EA-8598-9DEDEC349BFB}" type="parTrans" cxnId="{6D150234-C83A-48E7-BF69-69BE34AF0329}">
      <dgm:prSet/>
      <dgm:spPr/>
      <dgm:t>
        <a:bodyPr/>
        <a:lstStyle/>
        <a:p>
          <a:endParaRPr lang="en-GB">
            <a:ln>
              <a:solidFill>
                <a:schemeClr val="accent1"/>
              </a:solidFill>
            </a:ln>
            <a:solidFill>
              <a:schemeClr val="bg1"/>
            </a:solidFill>
          </a:endParaRPr>
        </a:p>
      </dgm:t>
    </dgm:pt>
    <dgm:pt modelId="{2956024D-4D61-4253-87A0-AC1D6B9B266D}" type="sibTrans" cxnId="{6D150234-C83A-48E7-BF69-69BE34AF0329}">
      <dgm:prSet/>
      <dgm:spPr/>
      <dgm:t>
        <a:bodyPr/>
        <a:lstStyle/>
        <a:p>
          <a:endParaRPr lang="en-GB">
            <a:ln>
              <a:solidFill>
                <a:schemeClr val="accent1"/>
              </a:solidFill>
            </a:ln>
            <a:solidFill>
              <a:schemeClr val="bg1"/>
            </a:solidFill>
          </a:endParaRPr>
        </a:p>
      </dgm:t>
    </dgm:pt>
    <dgm:pt modelId="{C1AB6106-2BE5-804E-B6C3-C7F2D76A8D32}" type="pres">
      <dgm:prSet presAssocID="{CB58CE4A-1514-944C-81FE-B229AB3C48F8}" presName="compositeShape" presStyleCnt="0">
        <dgm:presLayoutVars>
          <dgm:chMax val="7"/>
          <dgm:dir/>
          <dgm:resizeHandles val="exact"/>
        </dgm:presLayoutVars>
      </dgm:prSet>
      <dgm:spPr/>
    </dgm:pt>
    <dgm:pt modelId="{B51FE79A-82F8-BB4D-A548-9E0C95931871}" type="pres">
      <dgm:prSet presAssocID="{CB58CE4A-1514-944C-81FE-B229AB3C48F8}" presName="wedge1" presStyleLbl="node1" presStyleIdx="0" presStyleCnt="4"/>
      <dgm:spPr/>
      <dgm:t>
        <a:bodyPr/>
        <a:lstStyle/>
        <a:p>
          <a:endParaRPr lang="en-US"/>
        </a:p>
      </dgm:t>
    </dgm:pt>
    <dgm:pt modelId="{705C8AB6-07F4-9F4B-87F0-46B8C840C22B}" type="pres">
      <dgm:prSet presAssocID="{CB58CE4A-1514-944C-81FE-B229AB3C48F8}" presName="dummy1a" presStyleCnt="0"/>
      <dgm:spPr/>
    </dgm:pt>
    <dgm:pt modelId="{D298770A-DAE4-8F40-A1E8-7F5394387065}" type="pres">
      <dgm:prSet presAssocID="{CB58CE4A-1514-944C-81FE-B229AB3C48F8}" presName="dummy1b" presStyleCnt="0"/>
      <dgm:spPr/>
    </dgm:pt>
    <dgm:pt modelId="{5D3EBB9C-D0DB-A04F-8C69-3980DBA0A347}" type="pres">
      <dgm:prSet presAssocID="{CB58CE4A-1514-944C-81FE-B229AB3C48F8}" presName="wedge1Tx" presStyleLbl="node1" presStyleIdx="0" presStyleCnt="4">
        <dgm:presLayoutVars>
          <dgm:chMax val="0"/>
          <dgm:chPref val="0"/>
          <dgm:bulletEnabled val="1"/>
        </dgm:presLayoutVars>
      </dgm:prSet>
      <dgm:spPr/>
      <dgm:t>
        <a:bodyPr/>
        <a:lstStyle/>
        <a:p>
          <a:endParaRPr lang="en-US"/>
        </a:p>
      </dgm:t>
    </dgm:pt>
    <dgm:pt modelId="{591A4803-9161-404F-80F0-6635C9FB251F}" type="pres">
      <dgm:prSet presAssocID="{CB58CE4A-1514-944C-81FE-B229AB3C48F8}" presName="wedge2" presStyleLbl="node1" presStyleIdx="1" presStyleCnt="4"/>
      <dgm:spPr/>
      <dgm:t>
        <a:bodyPr/>
        <a:lstStyle/>
        <a:p>
          <a:endParaRPr lang="en-US"/>
        </a:p>
      </dgm:t>
    </dgm:pt>
    <dgm:pt modelId="{47251BC0-C938-8C43-8106-383575FA7DBC}" type="pres">
      <dgm:prSet presAssocID="{CB58CE4A-1514-944C-81FE-B229AB3C48F8}" presName="dummy2a" presStyleCnt="0"/>
      <dgm:spPr/>
    </dgm:pt>
    <dgm:pt modelId="{1C94465A-CDF7-8E43-B681-139D791B1387}" type="pres">
      <dgm:prSet presAssocID="{CB58CE4A-1514-944C-81FE-B229AB3C48F8}" presName="dummy2b" presStyleCnt="0"/>
      <dgm:spPr/>
    </dgm:pt>
    <dgm:pt modelId="{A01F02A2-235C-CE48-BF8C-CAB822D58D2A}" type="pres">
      <dgm:prSet presAssocID="{CB58CE4A-1514-944C-81FE-B229AB3C48F8}" presName="wedge2Tx" presStyleLbl="node1" presStyleIdx="1" presStyleCnt="4">
        <dgm:presLayoutVars>
          <dgm:chMax val="0"/>
          <dgm:chPref val="0"/>
          <dgm:bulletEnabled val="1"/>
        </dgm:presLayoutVars>
      </dgm:prSet>
      <dgm:spPr/>
      <dgm:t>
        <a:bodyPr/>
        <a:lstStyle/>
        <a:p>
          <a:endParaRPr lang="en-US"/>
        </a:p>
      </dgm:t>
    </dgm:pt>
    <dgm:pt modelId="{68A78B6C-BAED-9543-ABF9-EF748C194928}" type="pres">
      <dgm:prSet presAssocID="{CB58CE4A-1514-944C-81FE-B229AB3C48F8}" presName="wedge3" presStyleLbl="node1" presStyleIdx="2" presStyleCnt="4"/>
      <dgm:spPr/>
      <dgm:t>
        <a:bodyPr/>
        <a:lstStyle/>
        <a:p>
          <a:endParaRPr lang="en-US"/>
        </a:p>
      </dgm:t>
    </dgm:pt>
    <dgm:pt modelId="{59D713E5-0C59-AA4B-A67A-15ACE317B5D4}" type="pres">
      <dgm:prSet presAssocID="{CB58CE4A-1514-944C-81FE-B229AB3C48F8}" presName="dummy3a" presStyleCnt="0"/>
      <dgm:spPr/>
    </dgm:pt>
    <dgm:pt modelId="{0ED165D0-838E-284B-9E0B-2B63DCCE918C}" type="pres">
      <dgm:prSet presAssocID="{CB58CE4A-1514-944C-81FE-B229AB3C48F8}" presName="dummy3b" presStyleCnt="0"/>
      <dgm:spPr/>
    </dgm:pt>
    <dgm:pt modelId="{2048B1A1-B7B1-3E4C-B8D8-ED6AFA03B15C}" type="pres">
      <dgm:prSet presAssocID="{CB58CE4A-1514-944C-81FE-B229AB3C48F8}" presName="wedge3Tx" presStyleLbl="node1" presStyleIdx="2" presStyleCnt="4">
        <dgm:presLayoutVars>
          <dgm:chMax val="0"/>
          <dgm:chPref val="0"/>
          <dgm:bulletEnabled val="1"/>
        </dgm:presLayoutVars>
      </dgm:prSet>
      <dgm:spPr/>
      <dgm:t>
        <a:bodyPr/>
        <a:lstStyle/>
        <a:p>
          <a:endParaRPr lang="en-US"/>
        </a:p>
      </dgm:t>
    </dgm:pt>
    <dgm:pt modelId="{0191A99D-29BC-4F01-A4D7-44E75443DF7B}" type="pres">
      <dgm:prSet presAssocID="{CB58CE4A-1514-944C-81FE-B229AB3C48F8}" presName="wedge4" presStyleLbl="node1" presStyleIdx="3" presStyleCnt="4"/>
      <dgm:spPr/>
      <dgm:t>
        <a:bodyPr/>
        <a:lstStyle/>
        <a:p>
          <a:endParaRPr lang="en-GB"/>
        </a:p>
      </dgm:t>
    </dgm:pt>
    <dgm:pt modelId="{FC3952C9-5E4B-4DEB-B6E4-2E31DBB50419}" type="pres">
      <dgm:prSet presAssocID="{CB58CE4A-1514-944C-81FE-B229AB3C48F8}" presName="dummy4a" presStyleCnt="0"/>
      <dgm:spPr/>
    </dgm:pt>
    <dgm:pt modelId="{4A4E9FE7-1A84-4FD1-A9C8-586BC4A30C58}" type="pres">
      <dgm:prSet presAssocID="{CB58CE4A-1514-944C-81FE-B229AB3C48F8}" presName="dummy4b" presStyleCnt="0"/>
      <dgm:spPr/>
    </dgm:pt>
    <dgm:pt modelId="{E1D0987D-1000-4B33-9DC1-675C64078855}" type="pres">
      <dgm:prSet presAssocID="{CB58CE4A-1514-944C-81FE-B229AB3C48F8}" presName="wedge4Tx" presStyleLbl="node1" presStyleIdx="3" presStyleCnt="4">
        <dgm:presLayoutVars>
          <dgm:chMax val="0"/>
          <dgm:chPref val="0"/>
          <dgm:bulletEnabled val="1"/>
        </dgm:presLayoutVars>
      </dgm:prSet>
      <dgm:spPr/>
      <dgm:t>
        <a:bodyPr/>
        <a:lstStyle/>
        <a:p>
          <a:endParaRPr lang="en-GB"/>
        </a:p>
      </dgm:t>
    </dgm:pt>
    <dgm:pt modelId="{4CABE584-43E2-44D2-9FA7-3722ECCD4C24}" type="pres">
      <dgm:prSet presAssocID="{F80B3F3B-F077-034C-81BC-CB70A5565923}" presName="arrowWedge1" presStyleLbl="fgSibTrans2D1" presStyleIdx="0" presStyleCnt="4"/>
      <dgm:spPr/>
    </dgm:pt>
    <dgm:pt modelId="{77C1C29F-22DE-4D81-8092-B4CD2E1251B6}" type="pres">
      <dgm:prSet presAssocID="{2956024D-4D61-4253-87A0-AC1D6B9B266D}" presName="arrowWedge2" presStyleLbl="fgSibTrans2D1" presStyleIdx="1" presStyleCnt="4"/>
      <dgm:spPr/>
    </dgm:pt>
    <dgm:pt modelId="{19723D9C-362F-408B-9A45-34345CC8C339}" type="pres">
      <dgm:prSet presAssocID="{51089604-B16B-4B73-A5C5-5D8E2D56542F}" presName="arrowWedge3" presStyleLbl="fgSibTrans2D1" presStyleIdx="2" presStyleCnt="4"/>
      <dgm:spPr/>
    </dgm:pt>
    <dgm:pt modelId="{0663B528-3E80-4EC5-A3D3-F311065D2E11}" type="pres">
      <dgm:prSet presAssocID="{BB0907BC-D064-427C-BB84-F19D16E62D94}" presName="arrowWedge4" presStyleLbl="fgSibTrans2D1" presStyleIdx="3" presStyleCnt="4"/>
      <dgm:spPr/>
    </dgm:pt>
  </dgm:ptLst>
  <dgm:cxnLst>
    <dgm:cxn modelId="{D7880B53-2926-DA41-AE72-2B7E26BBDFD3}" type="presOf" srcId="{BAF4BAD2-6E0E-4446-B6A6-A6D77538DFCB}" destId="{2048B1A1-B7B1-3E4C-B8D8-ED6AFA03B15C}" srcOrd="1" destOrd="0" presId="urn:microsoft.com/office/officeart/2005/8/layout/cycle8"/>
    <dgm:cxn modelId="{A16D14FB-B780-4874-94B3-B247A6946C5E}" srcId="{CB58CE4A-1514-944C-81FE-B229AB3C48F8}" destId="{BAF4BAD2-6E0E-4446-B6A6-A6D77538DFCB}" srcOrd="2" destOrd="0" parTransId="{3C3718B5-9E2E-4F6A-B65E-CA5ADF3ECEA7}" sibTransId="{51089604-B16B-4B73-A5C5-5D8E2D56542F}"/>
    <dgm:cxn modelId="{04D1CB27-21F1-7741-AE92-CDF1F97F78FF}" type="presOf" srcId="{BAF4BAD2-6E0E-4446-B6A6-A6D77538DFCB}" destId="{68A78B6C-BAED-9543-ABF9-EF748C194928}" srcOrd="0" destOrd="0" presId="urn:microsoft.com/office/officeart/2005/8/layout/cycle8"/>
    <dgm:cxn modelId="{FB4CBDA2-9349-8D43-A76F-93CF4A5712F1}" type="presOf" srcId="{D29BB719-FD56-2844-B248-A2C788E4DD2F}" destId="{5D3EBB9C-D0DB-A04F-8C69-3980DBA0A347}" srcOrd="1" destOrd="0" presId="urn:microsoft.com/office/officeart/2005/8/layout/cycle8"/>
    <dgm:cxn modelId="{49CE7F77-4E4B-E444-A1FB-624E7FF1C12A}" type="presOf" srcId="{EEF953A5-D527-4EE9-A59B-961F6170A889}" destId="{A01F02A2-235C-CE48-BF8C-CAB822D58D2A}" srcOrd="1" destOrd="0" presId="urn:microsoft.com/office/officeart/2005/8/layout/cycle8"/>
    <dgm:cxn modelId="{7840531E-46A1-1347-8255-4692F6DA0171}" type="presOf" srcId="{30DC3652-13DC-4ADB-9F08-1B30D4C68CD1}" destId="{0191A99D-29BC-4F01-A4D7-44E75443DF7B}" srcOrd="0" destOrd="0" presId="urn:microsoft.com/office/officeart/2005/8/layout/cycle8"/>
    <dgm:cxn modelId="{A8B2F773-6009-4121-A0F6-3BC1D4D8DC7E}" srcId="{CB58CE4A-1514-944C-81FE-B229AB3C48F8}" destId="{30DC3652-13DC-4ADB-9F08-1B30D4C68CD1}" srcOrd="3" destOrd="0" parTransId="{77DAF317-630D-4482-B9F6-2E2A9163EA02}" sibTransId="{BB0907BC-D064-427C-BB84-F19D16E62D94}"/>
    <dgm:cxn modelId="{FBA72A9E-20CF-BC4F-B21B-D795B0F6551A}" type="presOf" srcId="{CB58CE4A-1514-944C-81FE-B229AB3C48F8}" destId="{C1AB6106-2BE5-804E-B6C3-C7F2D76A8D32}" srcOrd="0" destOrd="0" presId="urn:microsoft.com/office/officeart/2005/8/layout/cycle8"/>
    <dgm:cxn modelId="{6D150234-C83A-48E7-BF69-69BE34AF0329}" srcId="{CB58CE4A-1514-944C-81FE-B229AB3C48F8}" destId="{EEF953A5-D527-4EE9-A59B-961F6170A889}" srcOrd="1" destOrd="0" parTransId="{2B4570EF-0001-42EA-8598-9DEDEC349BFB}" sibTransId="{2956024D-4D61-4253-87A0-AC1D6B9B266D}"/>
    <dgm:cxn modelId="{0BB35407-FA68-BD4B-8AF1-EF19EBE6A83C}" type="presOf" srcId="{EEF953A5-D527-4EE9-A59B-961F6170A889}" destId="{591A4803-9161-404F-80F0-6635C9FB251F}" srcOrd="0" destOrd="0" presId="urn:microsoft.com/office/officeart/2005/8/layout/cycle8"/>
    <dgm:cxn modelId="{D84CCC15-A895-8649-A4D0-CEE40F18B915}" type="presOf" srcId="{D29BB719-FD56-2844-B248-A2C788E4DD2F}" destId="{B51FE79A-82F8-BB4D-A548-9E0C95931871}" srcOrd="0" destOrd="0" presId="urn:microsoft.com/office/officeart/2005/8/layout/cycle8"/>
    <dgm:cxn modelId="{3771ED48-701D-B344-A96C-F84FF3126944}" type="presOf" srcId="{30DC3652-13DC-4ADB-9F08-1B30D4C68CD1}" destId="{E1D0987D-1000-4B33-9DC1-675C64078855}" srcOrd="1" destOrd="0" presId="urn:microsoft.com/office/officeart/2005/8/layout/cycle8"/>
    <dgm:cxn modelId="{42D468E7-218E-7A41-9CC1-460A4E62D847}" srcId="{CB58CE4A-1514-944C-81FE-B229AB3C48F8}" destId="{D29BB719-FD56-2844-B248-A2C788E4DD2F}" srcOrd="0" destOrd="0" parTransId="{6ECAC086-F768-2C4E-869A-545BEFA17F72}" sibTransId="{F80B3F3B-F077-034C-81BC-CB70A5565923}"/>
    <dgm:cxn modelId="{A56D636F-73AE-FA46-950A-4724938906D6}" type="presParOf" srcId="{C1AB6106-2BE5-804E-B6C3-C7F2D76A8D32}" destId="{B51FE79A-82F8-BB4D-A548-9E0C95931871}" srcOrd="0" destOrd="0" presId="urn:microsoft.com/office/officeart/2005/8/layout/cycle8"/>
    <dgm:cxn modelId="{ECA12700-4663-6B41-89EB-F9D6E95103E8}" type="presParOf" srcId="{C1AB6106-2BE5-804E-B6C3-C7F2D76A8D32}" destId="{705C8AB6-07F4-9F4B-87F0-46B8C840C22B}" srcOrd="1" destOrd="0" presId="urn:microsoft.com/office/officeart/2005/8/layout/cycle8"/>
    <dgm:cxn modelId="{FA2A9771-6438-7C41-B379-67252316AC8D}" type="presParOf" srcId="{C1AB6106-2BE5-804E-B6C3-C7F2D76A8D32}" destId="{D298770A-DAE4-8F40-A1E8-7F5394387065}" srcOrd="2" destOrd="0" presId="urn:microsoft.com/office/officeart/2005/8/layout/cycle8"/>
    <dgm:cxn modelId="{934FA06A-E480-4A47-BA5E-ADFAD638F36B}" type="presParOf" srcId="{C1AB6106-2BE5-804E-B6C3-C7F2D76A8D32}" destId="{5D3EBB9C-D0DB-A04F-8C69-3980DBA0A347}" srcOrd="3" destOrd="0" presId="urn:microsoft.com/office/officeart/2005/8/layout/cycle8"/>
    <dgm:cxn modelId="{2391F5D8-D415-124E-A6B2-83939816D674}" type="presParOf" srcId="{C1AB6106-2BE5-804E-B6C3-C7F2D76A8D32}" destId="{591A4803-9161-404F-80F0-6635C9FB251F}" srcOrd="4" destOrd="0" presId="urn:microsoft.com/office/officeart/2005/8/layout/cycle8"/>
    <dgm:cxn modelId="{D8DCE8A4-51DD-244A-B68F-D61CE0E6B5B0}" type="presParOf" srcId="{C1AB6106-2BE5-804E-B6C3-C7F2D76A8D32}" destId="{47251BC0-C938-8C43-8106-383575FA7DBC}" srcOrd="5" destOrd="0" presId="urn:microsoft.com/office/officeart/2005/8/layout/cycle8"/>
    <dgm:cxn modelId="{EE930DC0-CEA2-9944-939E-F9D614BA9CFA}" type="presParOf" srcId="{C1AB6106-2BE5-804E-B6C3-C7F2D76A8D32}" destId="{1C94465A-CDF7-8E43-B681-139D791B1387}" srcOrd="6" destOrd="0" presId="urn:microsoft.com/office/officeart/2005/8/layout/cycle8"/>
    <dgm:cxn modelId="{73261A8A-BBD8-9745-A117-F678FC631CE8}" type="presParOf" srcId="{C1AB6106-2BE5-804E-B6C3-C7F2D76A8D32}" destId="{A01F02A2-235C-CE48-BF8C-CAB822D58D2A}" srcOrd="7" destOrd="0" presId="urn:microsoft.com/office/officeart/2005/8/layout/cycle8"/>
    <dgm:cxn modelId="{564DB0A1-D3DC-B74E-A4DA-F8884C24482F}" type="presParOf" srcId="{C1AB6106-2BE5-804E-B6C3-C7F2D76A8D32}" destId="{68A78B6C-BAED-9543-ABF9-EF748C194928}" srcOrd="8" destOrd="0" presId="urn:microsoft.com/office/officeart/2005/8/layout/cycle8"/>
    <dgm:cxn modelId="{DA0C97DE-11B1-A14E-8E48-97B7FB73FB22}" type="presParOf" srcId="{C1AB6106-2BE5-804E-B6C3-C7F2D76A8D32}" destId="{59D713E5-0C59-AA4B-A67A-15ACE317B5D4}" srcOrd="9" destOrd="0" presId="urn:microsoft.com/office/officeart/2005/8/layout/cycle8"/>
    <dgm:cxn modelId="{7B8351F4-1695-0446-BF93-745626F20F78}" type="presParOf" srcId="{C1AB6106-2BE5-804E-B6C3-C7F2D76A8D32}" destId="{0ED165D0-838E-284B-9E0B-2B63DCCE918C}" srcOrd="10" destOrd="0" presId="urn:microsoft.com/office/officeart/2005/8/layout/cycle8"/>
    <dgm:cxn modelId="{5E8C4606-0D35-0245-97E0-31AC920C21AE}" type="presParOf" srcId="{C1AB6106-2BE5-804E-B6C3-C7F2D76A8D32}" destId="{2048B1A1-B7B1-3E4C-B8D8-ED6AFA03B15C}" srcOrd="11" destOrd="0" presId="urn:microsoft.com/office/officeart/2005/8/layout/cycle8"/>
    <dgm:cxn modelId="{BDE12836-058F-4E4E-B312-21C838CEEDF6}" type="presParOf" srcId="{C1AB6106-2BE5-804E-B6C3-C7F2D76A8D32}" destId="{0191A99D-29BC-4F01-A4D7-44E75443DF7B}" srcOrd="12" destOrd="0" presId="urn:microsoft.com/office/officeart/2005/8/layout/cycle8"/>
    <dgm:cxn modelId="{2A76F6F0-CDD1-AC4F-BEA1-56F5F5804CA1}" type="presParOf" srcId="{C1AB6106-2BE5-804E-B6C3-C7F2D76A8D32}" destId="{FC3952C9-5E4B-4DEB-B6E4-2E31DBB50419}" srcOrd="13" destOrd="0" presId="urn:microsoft.com/office/officeart/2005/8/layout/cycle8"/>
    <dgm:cxn modelId="{C4A5D832-70C8-2848-8310-82797B2680CE}" type="presParOf" srcId="{C1AB6106-2BE5-804E-B6C3-C7F2D76A8D32}" destId="{4A4E9FE7-1A84-4FD1-A9C8-586BC4A30C58}" srcOrd="14" destOrd="0" presId="urn:microsoft.com/office/officeart/2005/8/layout/cycle8"/>
    <dgm:cxn modelId="{D75B288B-ABCF-B54F-87DC-4BFD011CF592}" type="presParOf" srcId="{C1AB6106-2BE5-804E-B6C3-C7F2D76A8D32}" destId="{E1D0987D-1000-4B33-9DC1-675C64078855}" srcOrd="15" destOrd="0" presId="urn:microsoft.com/office/officeart/2005/8/layout/cycle8"/>
    <dgm:cxn modelId="{9FF14BBA-9893-AA42-A9A7-0184B476B9CB}" type="presParOf" srcId="{C1AB6106-2BE5-804E-B6C3-C7F2D76A8D32}" destId="{4CABE584-43E2-44D2-9FA7-3722ECCD4C24}" srcOrd="16" destOrd="0" presId="urn:microsoft.com/office/officeart/2005/8/layout/cycle8"/>
    <dgm:cxn modelId="{44EAAF66-DDBB-F948-8035-07C8EB599420}" type="presParOf" srcId="{C1AB6106-2BE5-804E-B6C3-C7F2D76A8D32}" destId="{77C1C29F-22DE-4D81-8092-B4CD2E1251B6}" srcOrd="17" destOrd="0" presId="urn:microsoft.com/office/officeart/2005/8/layout/cycle8"/>
    <dgm:cxn modelId="{CC5344C1-ABBB-1B42-9956-DC0BEA119BDA}" type="presParOf" srcId="{C1AB6106-2BE5-804E-B6C3-C7F2D76A8D32}" destId="{19723D9C-362F-408B-9A45-34345CC8C339}" srcOrd="18" destOrd="0" presId="urn:microsoft.com/office/officeart/2005/8/layout/cycle8"/>
    <dgm:cxn modelId="{B24C4FEC-F752-7642-AE08-9EC7093D9A2E}" type="presParOf" srcId="{C1AB6106-2BE5-804E-B6C3-C7F2D76A8D32}" destId="{0663B528-3E80-4EC5-A3D3-F311065D2E11}" srcOrd="19"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CB58CE4A-1514-944C-81FE-B229AB3C48F8}" type="doc">
      <dgm:prSet loTypeId="urn:microsoft.com/office/officeart/2005/8/layout/cycle8" loCatId="" qsTypeId="urn:microsoft.com/office/officeart/2005/8/quickstyle/simple3" qsCatId="simple" csTypeId="urn:microsoft.com/office/officeart/2005/8/colors/accent6_2" csCatId="accent6" phldr="1"/>
      <dgm:spPr/>
    </dgm:pt>
    <dgm:pt modelId="{D29BB719-FD56-2844-B248-A2C788E4DD2F}">
      <dgm:prSet custT="1">
        <dgm:style>
          <a:lnRef idx="2">
            <a:schemeClr val="accent1">
              <a:shade val="50000"/>
            </a:schemeClr>
          </a:lnRef>
          <a:fillRef idx="1">
            <a:schemeClr val="accent1"/>
          </a:fillRef>
          <a:effectRef idx="0">
            <a:schemeClr val="accent1"/>
          </a:effectRef>
          <a:fontRef idx="minor">
            <a:schemeClr val="lt1"/>
          </a:fontRef>
        </dgm:style>
      </dgm:prSet>
      <dgm:spPr/>
      <dgm:t>
        <a:bodyPr/>
        <a:lstStyle/>
        <a:p>
          <a:r>
            <a:rPr lang="en-US" sz="900" dirty="0" smtClean="0">
              <a:ln/>
            </a:rPr>
            <a:t>Federated </a:t>
          </a:r>
          <a:r>
            <a:rPr lang="en-US" sz="900" dirty="0" smtClean="0">
              <a:ln/>
            </a:rPr>
            <a:t>Operations</a:t>
          </a:r>
          <a:endParaRPr lang="en-US" sz="900" dirty="0">
            <a:ln/>
          </a:endParaRPr>
        </a:p>
      </dgm:t>
    </dgm:pt>
    <dgm:pt modelId="{6ECAC086-F768-2C4E-869A-545BEFA17F72}" type="parTrans" cxnId="{42D468E7-218E-7A41-9CC1-460A4E62D847}">
      <dgm:prSet/>
      <dgm:spPr/>
      <dgm:t>
        <a:bodyPr/>
        <a:lstStyle/>
        <a:p>
          <a:endParaRPr lang="en-US">
            <a:ln>
              <a:solidFill>
                <a:schemeClr val="accent1"/>
              </a:solidFill>
            </a:ln>
            <a:solidFill>
              <a:schemeClr val="bg1"/>
            </a:solidFill>
          </a:endParaRPr>
        </a:p>
      </dgm:t>
    </dgm:pt>
    <dgm:pt modelId="{F80B3F3B-F077-034C-81BC-CB70A5565923}" type="sibTrans" cxnId="{42D468E7-218E-7A41-9CC1-460A4E62D847}">
      <dgm:prSet/>
      <dgm:spPr/>
      <dgm:t>
        <a:bodyPr/>
        <a:lstStyle/>
        <a:p>
          <a:endParaRPr lang="en-US">
            <a:ln>
              <a:solidFill>
                <a:schemeClr val="accent1"/>
              </a:solidFill>
            </a:ln>
            <a:solidFill>
              <a:schemeClr val="bg1"/>
            </a:solidFill>
          </a:endParaRPr>
        </a:p>
      </dgm:t>
    </dgm:pt>
    <dgm:pt modelId="{BAF4BAD2-6E0E-4446-B6A6-A6D77538DFCB}">
      <dgm:prSet custT="1"/>
      <dgm:spPr/>
      <dgm:t>
        <a:bodyPr/>
        <a:lstStyle/>
        <a:p>
          <a:r>
            <a:rPr lang="en-GB" sz="900" dirty="0" smtClean="0">
              <a:ln/>
            </a:rPr>
            <a:t>Community Driven Innovation &amp; Support</a:t>
          </a:r>
          <a:endParaRPr lang="en-US" sz="900" dirty="0">
            <a:ln/>
          </a:endParaRPr>
        </a:p>
      </dgm:t>
    </dgm:pt>
    <dgm:pt modelId="{3C3718B5-9E2E-4F6A-B65E-CA5ADF3ECEA7}" type="parTrans" cxnId="{A16D14FB-B780-4874-94B3-B247A6946C5E}">
      <dgm:prSet/>
      <dgm:spPr/>
      <dgm:t>
        <a:bodyPr/>
        <a:lstStyle/>
        <a:p>
          <a:endParaRPr lang="en-GB">
            <a:ln>
              <a:solidFill>
                <a:schemeClr val="accent1"/>
              </a:solidFill>
            </a:ln>
            <a:solidFill>
              <a:schemeClr val="bg1"/>
            </a:solidFill>
          </a:endParaRPr>
        </a:p>
      </dgm:t>
    </dgm:pt>
    <dgm:pt modelId="{51089604-B16B-4B73-A5C5-5D8E2D56542F}" type="sibTrans" cxnId="{A16D14FB-B780-4874-94B3-B247A6946C5E}">
      <dgm:prSet/>
      <dgm:spPr/>
      <dgm:t>
        <a:bodyPr/>
        <a:lstStyle/>
        <a:p>
          <a:endParaRPr lang="en-GB">
            <a:ln>
              <a:solidFill>
                <a:schemeClr val="accent1"/>
              </a:solidFill>
            </a:ln>
            <a:solidFill>
              <a:schemeClr val="bg1"/>
            </a:solidFill>
          </a:endParaRPr>
        </a:p>
      </dgm:t>
    </dgm:pt>
    <dgm:pt modelId="{30DC3652-13DC-4ADB-9F08-1B30D4C68CD1}">
      <dgm:prSet custT="1"/>
      <dgm:spPr/>
      <dgm:t>
        <a:bodyPr/>
        <a:lstStyle/>
        <a:p>
          <a:r>
            <a:rPr lang="en-GB" sz="900" dirty="0" smtClean="0">
              <a:ln/>
            </a:rPr>
            <a:t>High-Throughput Data Analysis</a:t>
          </a:r>
          <a:endParaRPr lang="en-US" sz="900" dirty="0">
            <a:ln/>
          </a:endParaRPr>
        </a:p>
      </dgm:t>
    </dgm:pt>
    <dgm:pt modelId="{77DAF317-630D-4482-B9F6-2E2A9163EA02}" type="parTrans" cxnId="{A8B2F773-6009-4121-A0F6-3BC1D4D8DC7E}">
      <dgm:prSet/>
      <dgm:spPr/>
      <dgm:t>
        <a:bodyPr/>
        <a:lstStyle/>
        <a:p>
          <a:endParaRPr lang="en-GB">
            <a:ln>
              <a:solidFill>
                <a:schemeClr val="accent1"/>
              </a:solidFill>
            </a:ln>
            <a:solidFill>
              <a:schemeClr val="bg1"/>
            </a:solidFill>
          </a:endParaRPr>
        </a:p>
      </dgm:t>
    </dgm:pt>
    <dgm:pt modelId="{BB0907BC-D064-427C-BB84-F19D16E62D94}" type="sibTrans" cxnId="{A8B2F773-6009-4121-A0F6-3BC1D4D8DC7E}">
      <dgm:prSet/>
      <dgm:spPr/>
      <dgm:t>
        <a:bodyPr/>
        <a:lstStyle/>
        <a:p>
          <a:endParaRPr lang="en-GB">
            <a:ln>
              <a:solidFill>
                <a:schemeClr val="accent1"/>
              </a:solidFill>
            </a:ln>
            <a:solidFill>
              <a:schemeClr val="bg1"/>
            </a:solidFill>
          </a:endParaRPr>
        </a:p>
      </dgm:t>
    </dgm:pt>
    <dgm:pt modelId="{EEF953A5-D527-4EE9-A59B-961F6170A889}">
      <dgm:prSet custT="1">
        <dgm:style>
          <a:lnRef idx="1">
            <a:schemeClr val="accent6"/>
          </a:lnRef>
          <a:fillRef idx="2">
            <a:schemeClr val="accent6"/>
          </a:fillRef>
          <a:effectRef idx="1">
            <a:schemeClr val="accent6"/>
          </a:effectRef>
          <a:fontRef idx="minor">
            <a:schemeClr val="dk1"/>
          </a:fontRef>
        </dgm:style>
      </dgm:prSet>
      <dgm:spPr/>
      <dgm:t>
        <a:bodyPr/>
        <a:lstStyle/>
        <a:p>
          <a:r>
            <a:rPr lang="en-US" sz="900" dirty="0" smtClean="0">
              <a:ln/>
            </a:rPr>
            <a:t>Federated </a:t>
          </a:r>
          <a:r>
            <a:rPr lang="en-US" sz="900" dirty="0" smtClean="0">
              <a:ln/>
            </a:rPr>
            <a:t>Cloud</a:t>
          </a:r>
          <a:endParaRPr lang="en-US" sz="900" dirty="0">
            <a:ln/>
          </a:endParaRPr>
        </a:p>
      </dgm:t>
    </dgm:pt>
    <dgm:pt modelId="{2B4570EF-0001-42EA-8598-9DEDEC349BFB}" type="parTrans" cxnId="{6D150234-C83A-48E7-BF69-69BE34AF0329}">
      <dgm:prSet/>
      <dgm:spPr/>
      <dgm:t>
        <a:bodyPr/>
        <a:lstStyle/>
        <a:p>
          <a:endParaRPr lang="en-GB">
            <a:ln>
              <a:solidFill>
                <a:schemeClr val="accent1"/>
              </a:solidFill>
            </a:ln>
            <a:solidFill>
              <a:schemeClr val="bg1"/>
            </a:solidFill>
          </a:endParaRPr>
        </a:p>
      </dgm:t>
    </dgm:pt>
    <dgm:pt modelId="{2956024D-4D61-4253-87A0-AC1D6B9B266D}" type="sibTrans" cxnId="{6D150234-C83A-48E7-BF69-69BE34AF0329}">
      <dgm:prSet/>
      <dgm:spPr/>
      <dgm:t>
        <a:bodyPr/>
        <a:lstStyle/>
        <a:p>
          <a:endParaRPr lang="en-GB">
            <a:ln>
              <a:solidFill>
                <a:schemeClr val="accent1"/>
              </a:solidFill>
            </a:ln>
            <a:solidFill>
              <a:schemeClr val="bg1"/>
            </a:solidFill>
          </a:endParaRPr>
        </a:p>
      </dgm:t>
    </dgm:pt>
    <dgm:pt modelId="{C1AB6106-2BE5-804E-B6C3-C7F2D76A8D32}" type="pres">
      <dgm:prSet presAssocID="{CB58CE4A-1514-944C-81FE-B229AB3C48F8}" presName="compositeShape" presStyleCnt="0">
        <dgm:presLayoutVars>
          <dgm:chMax val="7"/>
          <dgm:dir/>
          <dgm:resizeHandles val="exact"/>
        </dgm:presLayoutVars>
      </dgm:prSet>
      <dgm:spPr/>
    </dgm:pt>
    <dgm:pt modelId="{B51FE79A-82F8-BB4D-A548-9E0C95931871}" type="pres">
      <dgm:prSet presAssocID="{CB58CE4A-1514-944C-81FE-B229AB3C48F8}" presName="wedge1" presStyleLbl="node1" presStyleIdx="0" presStyleCnt="4"/>
      <dgm:spPr/>
      <dgm:t>
        <a:bodyPr/>
        <a:lstStyle/>
        <a:p>
          <a:endParaRPr lang="en-US"/>
        </a:p>
      </dgm:t>
    </dgm:pt>
    <dgm:pt modelId="{705C8AB6-07F4-9F4B-87F0-46B8C840C22B}" type="pres">
      <dgm:prSet presAssocID="{CB58CE4A-1514-944C-81FE-B229AB3C48F8}" presName="dummy1a" presStyleCnt="0"/>
      <dgm:spPr/>
    </dgm:pt>
    <dgm:pt modelId="{D298770A-DAE4-8F40-A1E8-7F5394387065}" type="pres">
      <dgm:prSet presAssocID="{CB58CE4A-1514-944C-81FE-B229AB3C48F8}" presName="dummy1b" presStyleCnt="0"/>
      <dgm:spPr/>
    </dgm:pt>
    <dgm:pt modelId="{5D3EBB9C-D0DB-A04F-8C69-3980DBA0A347}" type="pres">
      <dgm:prSet presAssocID="{CB58CE4A-1514-944C-81FE-B229AB3C48F8}" presName="wedge1Tx" presStyleLbl="node1" presStyleIdx="0" presStyleCnt="4">
        <dgm:presLayoutVars>
          <dgm:chMax val="0"/>
          <dgm:chPref val="0"/>
          <dgm:bulletEnabled val="1"/>
        </dgm:presLayoutVars>
      </dgm:prSet>
      <dgm:spPr/>
      <dgm:t>
        <a:bodyPr/>
        <a:lstStyle/>
        <a:p>
          <a:endParaRPr lang="en-US"/>
        </a:p>
      </dgm:t>
    </dgm:pt>
    <dgm:pt modelId="{591A4803-9161-404F-80F0-6635C9FB251F}" type="pres">
      <dgm:prSet presAssocID="{CB58CE4A-1514-944C-81FE-B229AB3C48F8}" presName="wedge2" presStyleLbl="node1" presStyleIdx="1" presStyleCnt="4"/>
      <dgm:spPr/>
      <dgm:t>
        <a:bodyPr/>
        <a:lstStyle/>
        <a:p>
          <a:endParaRPr lang="en-US"/>
        </a:p>
      </dgm:t>
    </dgm:pt>
    <dgm:pt modelId="{47251BC0-C938-8C43-8106-383575FA7DBC}" type="pres">
      <dgm:prSet presAssocID="{CB58CE4A-1514-944C-81FE-B229AB3C48F8}" presName="dummy2a" presStyleCnt="0"/>
      <dgm:spPr/>
    </dgm:pt>
    <dgm:pt modelId="{1C94465A-CDF7-8E43-B681-139D791B1387}" type="pres">
      <dgm:prSet presAssocID="{CB58CE4A-1514-944C-81FE-B229AB3C48F8}" presName="dummy2b" presStyleCnt="0"/>
      <dgm:spPr/>
    </dgm:pt>
    <dgm:pt modelId="{A01F02A2-235C-CE48-BF8C-CAB822D58D2A}" type="pres">
      <dgm:prSet presAssocID="{CB58CE4A-1514-944C-81FE-B229AB3C48F8}" presName="wedge2Tx" presStyleLbl="node1" presStyleIdx="1" presStyleCnt="4">
        <dgm:presLayoutVars>
          <dgm:chMax val="0"/>
          <dgm:chPref val="0"/>
          <dgm:bulletEnabled val="1"/>
        </dgm:presLayoutVars>
      </dgm:prSet>
      <dgm:spPr/>
      <dgm:t>
        <a:bodyPr/>
        <a:lstStyle/>
        <a:p>
          <a:endParaRPr lang="en-US"/>
        </a:p>
      </dgm:t>
    </dgm:pt>
    <dgm:pt modelId="{68A78B6C-BAED-9543-ABF9-EF748C194928}" type="pres">
      <dgm:prSet presAssocID="{CB58CE4A-1514-944C-81FE-B229AB3C48F8}" presName="wedge3" presStyleLbl="node1" presStyleIdx="2" presStyleCnt="4"/>
      <dgm:spPr/>
      <dgm:t>
        <a:bodyPr/>
        <a:lstStyle/>
        <a:p>
          <a:endParaRPr lang="en-US"/>
        </a:p>
      </dgm:t>
    </dgm:pt>
    <dgm:pt modelId="{59D713E5-0C59-AA4B-A67A-15ACE317B5D4}" type="pres">
      <dgm:prSet presAssocID="{CB58CE4A-1514-944C-81FE-B229AB3C48F8}" presName="dummy3a" presStyleCnt="0"/>
      <dgm:spPr/>
    </dgm:pt>
    <dgm:pt modelId="{0ED165D0-838E-284B-9E0B-2B63DCCE918C}" type="pres">
      <dgm:prSet presAssocID="{CB58CE4A-1514-944C-81FE-B229AB3C48F8}" presName="dummy3b" presStyleCnt="0"/>
      <dgm:spPr/>
    </dgm:pt>
    <dgm:pt modelId="{2048B1A1-B7B1-3E4C-B8D8-ED6AFA03B15C}" type="pres">
      <dgm:prSet presAssocID="{CB58CE4A-1514-944C-81FE-B229AB3C48F8}" presName="wedge3Tx" presStyleLbl="node1" presStyleIdx="2" presStyleCnt="4">
        <dgm:presLayoutVars>
          <dgm:chMax val="0"/>
          <dgm:chPref val="0"/>
          <dgm:bulletEnabled val="1"/>
        </dgm:presLayoutVars>
      </dgm:prSet>
      <dgm:spPr/>
      <dgm:t>
        <a:bodyPr/>
        <a:lstStyle/>
        <a:p>
          <a:endParaRPr lang="en-US"/>
        </a:p>
      </dgm:t>
    </dgm:pt>
    <dgm:pt modelId="{0191A99D-29BC-4F01-A4D7-44E75443DF7B}" type="pres">
      <dgm:prSet presAssocID="{CB58CE4A-1514-944C-81FE-B229AB3C48F8}" presName="wedge4" presStyleLbl="node1" presStyleIdx="3" presStyleCnt="4"/>
      <dgm:spPr/>
      <dgm:t>
        <a:bodyPr/>
        <a:lstStyle/>
        <a:p>
          <a:endParaRPr lang="en-GB"/>
        </a:p>
      </dgm:t>
    </dgm:pt>
    <dgm:pt modelId="{FC3952C9-5E4B-4DEB-B6E4-2E31DBB50419}" type="pres">
      <dgm:prSet presAssocID="{CB58CE4A-1514-944C-81FE-B229AB3C48F8}" presName="dummy4a" presStyleCnt="0"/>
      <dgm:spPr/>
    </dgm:pt>
    <dgm:pt modelId="{4A4E9FE7-1A84-4FD1-A9C8-586BC4A30C58}" type="pres">
      <dgm:prSet presAssocID="{CB58CE4A-1514-944C-81FE-B229AB3C48F8}" presName="dummy4b" presStyleCnt="0"/>
      <dgm:spPr/>
    </dgm:pt>
    <dgm:pt modelId="{E1D0987D-1000-4B33-9DC1-675C64078855}" type="pres">
      <dgm:prSet presAssocID="{CB58CE4A-1514-944C-81FE-B229AB3C48F8}" presName="wedge4Tx" presStyleLbl="node1" presStyleIdx="3" presStyleCnt="4">
        <dgm:presLayoutVars>
          <dgm:chMax val="0"/>
          <dgm:chPref val="0"/>
          <dgm:bulletEnabled val="1"/>
        </dgm:presLayoutVars>
      </dgm:prSet>
      <dgm:spPr/>
      <dgm:t>
        <a:bodyPr/>
        <a:lstStyle/>
        <a:p>
          <a:endParaRPr lang="en-GB"/>
        </a:p>
      </dgm:t>
    </dgm:pt>
    <dgm:pt modelId="{4CABE584-43E2-44D2-9FA7-3722ECCD4C24}" type="pres">
      <dgm:prSet presAssocID="{F80B3F3B-F077-034C-81BC-CB70A5565923}" presName="arrowWedge1" presStyleLbl="fgSibTrans2D1" presStyleIdx="0" presStyleCnt="4"/>
      <dgm:spPr/>
    </dgm:pt>
    <dgm:pt modelId="{77C1C29F-22DE-4D81-8092-B4CD2E1251B6}" type="pres">
      <dgm:prSet presAssocID="{2956024D-4D61-4253-87A0-AC1D6B9B266D}" presName="arrowWedge2" presStyleLbl="fgSibTrans2D1" presStyleIdx="1" presStyleCnt="4"/>
      <dgm:spPr/>
    </dgm:pt>
    <dgm:pt modelId="{19723D9C-362F-408B-9A45-34345CC8C339}" type="pres">
      <dgm:prSet presAssocID="{51089604-B16B-4B73-A5C5-5D8E2D56542F}" presName="arrowWedge3" presStyleLbl="fgSibTrans2D1" presStyleIdx="2" presStyleCnt="4"/>
      <dgm:spPr/>
    </dgm:pt>
    <dgm:pt modelId="{0663B528-3E80-4EC5-A3D3-F311065D2E11}" type="pres">
      <dgm:prSet presAssocID="{BB0907BC-D064-427C-BB84-F19D16E62D94}" presName="arrowWedge4" presStyleLbl="fgSibTrans2D1" presStyleIdx="3" presStyleCnt="4"/>
      <dgm:spPr/>
    </dgm:pt>
  </dgm:ptLst>
  <dgm:cxnLst>
    <dgm:cxn modelId="{C482C4EE-8786-8348-99DF-2A023C17FDD6}" type="presOf" srcId="{D29BB719-FD56-2844-B248-A2C788E4DD2F}" destId="{B51FE79A-82F8-BB4D-A548-9E0C95931871}" srcOrd="0" destOrd="0" presId="urn:microsoft.com/office/officeart/2005/8/layout/cycle8"/>
    <dgm:cxn modelId="{A16D14FB-B780-4874-94B3-B247A6946C5E}" srcId="{CB58CE4A-1514-944C-81FE-B229AB3C48F8}" destId="{BAF4BAD2-6E0E-4446-B6A6-A6D77538DFCB}" srcOrd="2" destOrd="0" parTransId="{3C3718B5-9E2E-4F6A-B65E-CA5ADF3ECEA7}" sibTransId="{51089604-B16B-4B73-A5C5-5D8E2D56542F}"/>
    <dgm:cxn modelId="{03C36FD0-6ED7-A744-9604-D068B43C9CE8}" type="presOf" srcId="{EEF953A5-D527-4EE9-A59B-961F6170A889}" destId="{591A4803-9161-404F-80F0-6635C9FB251F}" srcOrd="0" destOrd="0" presId="urn:microsoft.com/office/officeart/2005/8/layout/cycle8"/>
    <dgm:cxn modelId="{BE9BAE37-F61D-2E4F-ADE1-74C5FB5C0B80}" type="presOf" srcId="{BAF4BAD2-6E0E-4446-B6A6-A6D77538DFCB}" destId="{68A78B6C-BAED-9543-ABF9-EF748C194928}" srcOrd="0" destOrd="0" presId="urn:microsoft.com/office/officeart/2005/8/layout/cycle8"/>
    <dgm:cxn modelId="{9E32BE53-F644-1948-AA8D-7D9F4A7ECC1A}" type="presOf" srcId="{BAF4BAD2-6E0E-4446-B6A6-A6D77538DFCB}" destId="{2048B1A1-B7B1-3E4C-B8D8-ED6AFA03B15C}" srcOrd="1" destOrd="0" presId="urn:microsoft.com/office/officeart/2005/8/layout/cycle8"/>
    <dgm:cxn modelId="{A8B2F773-6009-4121-A0F6-3BC1D4D8DC7E}" srcId="{CB58CE4A-1514-944C-81FE-B229AB3C48F8}" destId="{30DC3652-13DC-4ADB-9F08-1B30D4C68CD1}" srcOrd="3" destOrd="0" parTransId="{77DAF317-630D-4482-B9F6-2E2A9163EA02}" sibTransId="{BB0907BC-D064-427C-BB84-F19D16E62D94}"/>
    <dgm:cxn modelId="{E91DDC66-1FB4-4C43-894F-C6EB815CC9F0}" type="presOf" srcId="{30DC3652-13DC-4ADB-9F08-1B30D4C68CD1}" destId="{0191A99D-29BC-4F01-A4D7-44E75443DF7B}" srcOrd="0" destOrd="0" presId="urn:microsoft.com/office/officeart/2005/8/layout/cycle8"/>
    <dgm:cxn modelId="{5523DA0F-AD6A-C44D-A8CF-366CE77ED31B}" type="presOf" srcId="{D29BB719-FD56-2844-B248-A2C788E4DD2F}" destId="{5D3EBB9C-D0DB-A04F-8C69-3980DBA0A347}" srcOrd="1" destOrd="0" presId="urn:microsoft.com/office/officeart/2005/8/layout/cycle8"/>
    <dgm:cxn modelId="{19709CDD-2928-6C44-B653-0E70AA79D4CA}" type="presOf" srcId="{EEF953A5-D527-4EE9-A59B-961F6170A889}" destId="{A01F02A2-235C-CE48-BF8C-CAB822D58D2A}" srcOrd="1" destOrd="0" presId="urn:microsoft.com/office/officeart/2005/8/layout/cycle8"/>
    <dgm:cxn modelId="{B04038B1-8A52-1C4F-B992-237C7344FD2D}" type="presOf" srcId="{CB58CE4A-1514-944C-81FE-B229AB3C48F8}" destId="{C1AB6106-2BE5-804E-B6C3-C7F2D76A8D32}" srcOrd="0" destOrd="0" presId="urn:microsoft.com/office/officeart/2005/8/layout/cycle8"/>
    <dgm:cxn modelId="{6D150234-C83A-48E7-BF69-69BE34AF0329}" srcId="{CB58CE4A-1514-944C-81FE-B229AB3C48F8}" destId="{EEF953A5-D527-4EE9-A59B-961F6170A889}" srcOrd="1" destOrd="0" parTransId="{2B4570EF-0001-42EA-8598-9DEDEC349BFB}" sibTransId="{2956024D-4D61-4253-87A0-AC1D6B9B266D}"/>
    <dgm:cxn modelId="{E381F1BA-0632-824A-841C-FF5A2E5A4F76}" type="presOf" srcId="{30DC3652-13DC-4ADB-9F08-1B30D4C68CD1}" destId="{E1D0987D-1000-4B33-9DC1-675C64078855}" srcOrd="1" destOrd="0" presId="urn:microsoft.com/office/officeart/2005/8/layout/cycle8"/>
    <dgm:cxn modelId="{42D468E7-218E-7A41-9CC1-460A4E62D847}" srcId="{CB58CE4A-1514-944C-81FE-B229AB3C48F8}" destId="{D29BB719-FD56-2844-B248-A2C788E4DD2F}" srcOrd="0" destOrd="0" parTransId="{6ECAC086-F768-2C4E-869A-545BEFA17F72}" sibTransId="{F80B3F3B-F077-034C-81BC-CB70A5565923}"/>
    <dgm:cxn modelId="{A156054E-6661-8B4B-99EC-6C0F60300CE4}" type="presParOf" srcId="{C1AB6106-2BE5-804E-B6C3-C7F2D76A8D32}" destId="{B51FE79A-82F8-BB4D-A548-9E0C95931871}" srcOrd="0" destOrd="0" presId="urn:microsoft.com/office/officeart/2005/8/layout/cycle8"/>
    <dgm:cxn modelId="{F22496D4-5D5C-A040-9F9B-BEFD945BCF89}" type="presParOf" srcId="{C1AB6106-2BE5-804E-B6C3-C7F2D76A8D32}" destId="{705C8AB6-07F4-9F4B-87F0-46B8C840C22B}" srcOrd="1" destOrd="0" presId="urn:microsoft.com/office/officeart/2005/8/layout/cycle8"/>
    <dgm:cxn modelId="{DFE6FB59-1848-F94A-B9E5-150256005258}" type="presParOf" srcId="{C1AB6106-2BE5-804E-B6C3-C7F2D76A8D32}" destId="{D298770A-DAE4-8F40-A1E8-7F5394387065}" srcOrd="2" destOrd="0" presId="urn:microsoft.com/office/officeart/2005/8/layout/cycle8"/>
    <dgm:cxn modelId="{63EB2046-82DD-3847-B0C6-B700F8B142B0}" type="presParOf" srcId="{C1AB6106-2BE5-804E-B6C3-C7F2D76A8D32}" destId="{5D3EBB9C-D0DB-A04F-8C69-3980DBA0A347}" srcOrd="3" destOrd="0" presId="urn:microsoft.com/office/officeart/2005/8/layout/cycle8"/>
    <dgm:cxn modelId="{920D5A7D-CF1E-B147-926D-850331BA8975}" type="presParOf" srcId="{C1AB6106-2BE5-804E-B6C3-C7F2D76A8D32}" destId="{591A4803-9161-404F-80F0-6635C9FB251F}" srcOrd="4" destOrd="0" presId="urn:microsoft.com/office/officeart/2005/8/layout/cycle8"/>
    <dgm:cxn modelId="{625DF988-B654-5A4C-8D77-9CF6A1FC49BD}" type="presParOf" srcId="{C1AB6106-2BE5-804E-B6C3-C7F2D76A8D32}" destId="{47251BC0-C938-8C43-8106-383575FA7DBC}" srcOrd="5" destOrd="0" presId="urn:microsoft.com/office/officeart/2005/8/layout/cycle8"/>
    <dgm:cxn modelId="{79AF86A9-7F75-5849-9C49-57A8FCCDE82E}" type="presParOf" srcId="{C1AB6106-2BE5-804E-B6C3-C7F2D76A8D32}" destId="{1C94465A-CDF7-8E43-B681-139D791B1387}" srcOrd="6" destOrd="0" presId="urn:microsoft.com/office/officeart/2005/8/layout/cycle8"/>
    <dgm:cxn modelId="{B311E5FB-6A18-884F-97C0-A24AE3C1FDC5}" type="presParOf" srcId="{C1AB6106-2BE5-804E-B6C3-C7F2D76A8D32}" destId="{A01F02A2-235C-CE48-BF8C-CAB822D58D2A}" srcOrd="7" destOrd="0" presId="urn:microsoft.com/office/officeart/2005/8/layout/cycle8"/>
    <dgm:cxn modelId="{CFF015ED-F0F0-094A-AD80-E3FBD217E31E}" type="presParOf" srcId="{C1AB6106-2BE5-804E-B6C3-C7F2D76A8D32}" destId="{68A78B6C-BAED-9543-ABF9-EF748C194928}" srcOrd="8" destOrd="0" presId="urn:microsoft.com/office/officeart/2005/8/layout/cycle8"/>
    <dgm:cxn modelId="{FB497985-B730-6449-ACC9-59D279DB1E52}" type="presParOf" srcId="{C1AB6106-2BE5-804E-B6C3-C7F2D76A8D32}" destId="{59D713E5-0C59-AA4B-A67A-15ACE317B5D4}" srcOrd="9" destOrd="0" presId="urn:microsoft.com/office/officeart/2005/8/layout/cycle8"/>
    <dgm:cxn modelId="{770F576B-7A80-BF48-A613-6721CB8DA168}" type="presParOf" srcId="{C1AB6106-2BE5-804E-B6C3-C7F2D76A8D32}" destId="{0ED165D0-838E-284B-9E0B-2B63DCCE918C}" srcOrd="10" destOrd="0" presId="urn:microsoft.com/office/officeart/2005/8/layout/cycle8"/>
    <dgm:cxn modelId="{ADF6CD7E-3594-1E42-B472-9FF3CAE84E0C}" type="presParOf" srcId="{C1AB6106-2BE5-804E-B6C3-C7F2D76A8D32}" destId="{2048B1A1-B7B1-3E4C-B8D8-ED6AFA03B15C}" srcOrd="11" destOrd="0" presId="urn:microsoft.com/office/officeart/2005/8/layout/cycle8"/>
    <dgm:cxn modelId="{643DA1F0-0815-AA47-8140-123B3104736F}" type="presParOf" srcId="{C1AB6106-2BE5-804E-B6C3-C7F2D76A8D32}" destId="{0191A99D-29BC-4F01-A4D7-44E75443DF7B}" srcOrd="12" destOrd="0" presId="urn:microsoft.com/office/officeart/2005/8/layout/cycle8"/>
    <dgm:cxn modelId="{CD7C8CDA-6CD4-DD4A-870F-E0F9818BF0F4}" type="presParOf" srcId="{C1AB6106-2BE5-804E-B6C3-C7F2D76A8D32}" destId="{FC3952C9-5E4B-4DEB-B6E4-2E31DBB50419}" srcOrd="13" destOrd="0" presId="urn:microsoft.com/office/officeart/2005/8/layout/cycle8"/>
    <dgm:cxn modelId="{7422A8D8-33A7-3E4D-94B0-3E2F60C81A57}" type="presParOf" srcId="{C1AB6106-2BE5-804E-B6C3-C7F2D76A8D32}" destId="{4A4E9FE7-1A84-4FD1-A9C8-586BC4A30C58}" srcOrd="14" destOrd="0" presId="urn:microsoft.com/office/officeart/2005/8/layout/cycle8"/>
    <dgm:cxn modelId="{8FA89765-EF0A-F946-9AA3-B9A35D3EF05B}" type="presParOf" srcId="{C1AB6106-2BE5-804E-B6C3-C7F2D76A8D32}" destId="{E1D0987D-1000-4B33-9DC1-675C64078855}" srcOrd="15" destOrd="0" presId="urn:microsoft.com/office/officeart/2005/8/layout/cycle8"/>
    <dgm:cxn modelId="{5A27F344-C748-F94B-A060-8D11224E6546}" type="presParOf" srcId="{C1AB6106-2BE5-804E-B6C3-C7F2D76A8D32}" destId="{4CABE584-43E2-44D2-9FA7-3722ECCD4C24}" srcOrd="16" destOrd="0" presId="urn:microsoft.com/office/officeart/2005/8/layout/cycle8"/>
    <dgm:cxn modelId="{3CD41966-5D35-704B-9A6F-BF899E52256E}" type="presParOf" srcId="{C1AB6106-2BE5-804E-B6C3-C7F2D76A8D32}" destId="{77C1C29F-22DE-4D81-8092-B4CD2E1251B6}" srcOrd="17" destOrd="0" presId="urn:microsoft.com/office/officeart/2005/8/layout/cycle8"/>
    <dgm:cxn modelId="{37DC0795-5719-D245-9263-6AB5BB29DD84}" type="presParOf" srcId="{C1AB6106-2BE5-804E-B6C3-C7F2D76A8D32}" destId="{19723D9C-362F-408B-9A45-34345CC8C339}" srcOrd="18" destOrd="0" presId="urn:microsoft.com/office/officeart/2005/8/layout/cycle8"/>
    <dgm:cxn modelId="{8C2E9CFE-47EC-9A4B-B5F4-EE5D953BC64C}" type="presParOf" srcId="{C1AB6106-2BE5-804E-B6C3-C7F2D76A8D32}" destId="{0663B528-3E80-4EC5-A3D3-F311065D2E11}" srcOrd="19"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CB58CE4A-1514-944C-81FE-B229AB3C48F8}" type="doc">
      <dgm:prSet loTypeId="urn:microsoft.com/office/officeart/2005/8/layout/cycle8" loCatId="" qsTypeId="urn:microsoft.com/office/officeart/2005/8/quickstyle/simple3" qsCatId="simple" csTypeId="urn:microsoft.com/office/officeart/2005/8/colors/accent6_2" csCatId="accent6" phldr="1"/>
      <dgm:spPr/>
    </dgm:pt>
    <dgm:pt modelId="{D29BB719-FD56-2844-B248-A2C788E4DD2F}">
      <dgm:prSet custT="1">
        <dgm:style>
          <a:lnRef idx="2">
            <a:schemeClr val="accent1">
              <a:shade val="50000"/>
            </a:schemeClr>
          </a:lnRef>
          <a:fillRef idx="1">
            <a:schemeClr val="accent1"/>
          </a:fillRef>
          <a:effectRef idx="0">
            <a:schemeClr val="accent1"/>
          </a:effectRef>
          <a:fontRef idx="minor">
            <a:schemeClr val="lt1"/>
          </a:fontRef>
        </dgm:style>
      </dgm:prSet>
      <dgm:spPr/>
      <dgm:t>
        <a:bodyPr/>
        <a:lstStyle/>
        <a:p>
          <a:r>
            <a:rPr lang="en-US" sz="900" dirty="0" smtClean="0">
              <a:ln/>
            </a:rPr>
            <a:t>Federated </a:t>
          </a:r>
          <a:r>
            <a:rPr lang="en-US" sz="900" dirty="0" smtClean="0">
              <a:ln/>
            </a:rPr>
            <a:t>Operations</a:t>
          </a:r>
          <a:endParaRPr lang="en-US" sz="900" dirty="0">
            <a:ln/>
          </a:endParaRPr>
        </a:p>
      </dgm:t>
    </dgm:pt>
    <dgm:pt modelId="{6ECAC086-F768-2C4E-869A-545BEFA17F72}" type="parTrans" cxnId="{42D468E7-218E-7A41-9CC1-460A4E62D847}">
      <dgm:prSet/>
      <dgm:spPr/>
      <dgm:t>
        <a:bodyPr/>
        <a:lstStyle/>
        <a:p>
          <a:endParaRPr lang="en-US">
            <a:ln>
              <a:solidFill>
                <a:schemeClr val="accent1"/>
              </a:solidFill>
            </a:ln>
            <a:solidFill>
              <a:schemeClr val="bg1"/>
            </a:solidFill>
          </a:endParaRPr>
        </a:p>
      </dgm:t>
    </dgm:pt>
    <dgm:pt modelId="{F80B3F3B-F077-034C-81BC-CB70A5565923}" type="sibTrans" cxnId="{42D468E7-218E-7A41-9CC1-460A4E62D847}">
      <dgm:prSet/>
      <dgm:spPr/>
      <dgm:t>
        <a:bodyPr/>
        <a:lstStyle/>
        <a:p>
          <a:endParaRPr lang="en-US">
            <a:ln>
              <a:solidFill>
                <a:schemeClr val="accent1"/>
              </a:solidFill>
            </a:ln>
            <a:solidFill>
              <a:schemeClr val="bg1"/>
            </a:solidFill>
          </a:endParaRPr>
        </a:p>
      </dgm:t>
    </dgm:pt>
    <dgm:pt modelId="{BAF4BAD2-6E0E-4446-B6A6-A6D77538DFCB}">
      <dgm:prSet custT="1"/>
      <dgm:spPr/>
      <dgm:t>
        <a:bodyPr/>
        <a:lstStyle/>
        <a:p>
          <a:r>
            <a:rPr lang="en-GB" sz="900" dirty="0" smtClean="0">
              <a:ln/>
            </a:rPr>
            <a:t>Community Driven Innovation &amp; Support</a:t>
          </a:r>
          <a:endParaRPr lang="en-US" sz="900" dirty="0">
            <a:ln/>
          </a:endParaRPr>
        </a:p>
      </dgm:t>
    </dgm:pt>
    <dgm:pt modelId="{3C3718B5-9E2E-4F6A-B65E-CA5ADF3ECEA7}" type="parTrans" cxnId="{A16D14FB-B780-4874-94B3-B247A6946C5E}">
      <dgm:prSet/>
      <dgm:spPr/>
      <dgm:t>
        <a:bodyPr/>
        <a:lstStyle/>
        <a:p>
          <a:endParaRPr lang="en-GB">
            <a:ln>
              <a:solidFill>
                <a:schemeClr val="accent1"/>
              </a:solidFill>
            </a:ln>
            <a:solidFill>
              <a:schemeClr val="bg1"/>
            </a:solidFill>
          </a:endParaRPr>
        </a:p>
      </dgm:t>
    </dgm:pt>
    <dgm:pt modelId="{51089604-B16B-4B73-A5C5-5D8E2D56542F}" type="sibTrans" cxnId="{A16D14FB-B780-4874-94B3-B247A6946C5E}">
      <dgm:prSet/>
      <dgm:spPr/>
      <dgm:t>
        <a:bodyPr/>
        <a:lstStyle/>
        <a:p>
          <a:endParaRPr lang="en-GB">
            <a:ln>
              <a:solidFill>
                <a:schemeClr val="accent1"/>
              </a:solidFill>
            </a:ln>
            <a:solidFill>
              <a:schemeClr val="bg1"/>
            </a:solidFill>
          </a:endParaRPr>
        </a:p>
      </dgm:t>
    </dgm:pt>
    <dgm:pt modelId="{30DC3652-13DC-4ADB-9F08-1B30D4C68CD1}">
      <dgm:prSet custT="1"/>
      <dgm:spPr/>
      <dgm:t>
        <a:bodyPr/>
        <a:lstStyle/>
        <a:p>
          <a:r>
            <a:rPr lang="en-GB" sz="900" dirty="0" smtClean="0">
              <a:ln/>
            </a:rPr>
            <a:t>High-Throughput Data Analysis</a:t>
          </a:r>
          <a:endParaRPr lang="en-US" sz="900" dirty="0">
            <a:ln/>
          </a:endParaRPr>
        </a:p>
      </dgm:t>
    </dgm:pt>
    <dgm:pt modelId="{77DAF317-630D-4482-B9F6-2E2A9163EA02}" type="parTrans" cxnId="{A8B2F773-6009-4121-A0F6-3BC1D4D8DC7E}">
      <dgm:prSet/>
      <dgm:spPr/>
      <dgm:t>
        <a:bodyPr/>
        <a:lstStyle/>
        <a:p>
          <a:endParaRPr lang="en-GB">
            <a:ln>
              <a:solidFill>
                <a:schemeClr val="accent1"/>
              </a:solidFill>
            </a:ln>
            <a:solidFill>
              <a:schemeClr val="bg1"/>
            </a:solidFill>
          </a:endParaRPr>
        </a:p>
      </dgm:t>
    </dgm:pt>
    <dgm:pt modelId="{BB0907BC-D064-427C-BB84-F19D16E62D94}" type="sibTrans" cxnId="{A8B2F773-6009-4121-A0F6-3BC1D4D8DC7E}">
      <dgm:prSet/>
      <dgm:spPr/>
      <dgm:t>
        <a:bodyPr/>
        <a:lstStyle/>
        <a:p>
          <a:endParaRPr lang="en-GB">
            <a:ln>
              <a:solidFill>
                <a:schemeClr val="accent1"/>
              </a:solidFill>
            </a:ln>
            <a:solidFill>
              <a:schemeClr val="bg1"/>
            </a:solidFill>
          </a:endParaRPr>
        </a:p>
      </dgm:t>
    </dgm:pt>
    <dgm:pt modelId="{EEF953A5-D527-4EE9-A59B-961F6170A889}">
      <dgm:prSet custT="1">
        <dgm:style>
          <a:lnRef idx="1">
            <a:schemeClr val="accent6"/>
          </a:lnRef>
          <a:fillRef idx="2">
            <a:schemeClr val="accent6"/>
          </a:fillRef>
          <a:effectRef idx="1">
            <a:schemeClr val="accent6"/>
          </a:effectRef>
          <a:fontRef idx="minor">
            <a:schemeClr val="dk1"/>
          </a:fontRef>
        </dgm:style>
      </dgm:prSet>
      <dgm:spPr/>
      <dgm:t>
        <a:bodyPr/>
        <a:lstStyle/>
        <a:p>
          <a:r>
            <a:rPr lang="en-US" sz="900" dirty="0" smtClean="0">
              <a:ln/>
            </a:rPr>
            <a:t>Federated </a:t>
          </a:r>
          <a:r>
            <a:rPr lang="en-US" sz="900" dirty="0" smtClean="0">
              <a:ln/>
            </a:rPr>
            <a:t>Cloud</a:t>
          </a:r>
          <a:endParaRPr lang="en-US" sz="900" dirty="0">
            <a:ln/>
          </a:endParaRPr>
        </a:p>
      </dgm:t>
    </dgm:pt>
    <dgm:pt modelId="{2B4570EF-0001-42EA-8598-9DEDEC349BFB}" type="parTrans" cxnId="{6D150234-C83A-48E7-BF69-69BE34AF0329}">
      <dgm:prSet/>
      <dgm:spPr/>
      <dgm:t>
        <a:bodyPr/>
        <a:lstStyle/>
        <a:p>
          <a:endParaRPr lang="en-GB">
            <a:ln>
              <a:solidFill>
                <a:schemeClr val="accent1"/>
              </a:solidFill>
            </a:ln>
            <a:solidFill>
              <a:schemeClr val="bg1"/>
            </a:solidFill>
          </a:endParaRPr>
        </a:p>
      </dgm:t>
    </dgm:pt>
    <dgm:pt modelId="{2956024D-4D61-4253-87A0-AC1D6B9B266D}" type="sibTrans" cxnId="{6D150234-C83A-48E7-BF69-69BE34AF0329}">
      <dgm:prSet/>
      <dgm:spPr/>
      <dgm:t>
        <a:bodyPr/>
        <a:lstStyle/>
        <a:p>
          <a:endParaRPr lang="en-GB">
            <a:ln>
              <a:solidFill>
                <a:schemeClr val="accent1"/>
              </a:solidFill>
            </a:ln>
            <a:solidFill>
              <a:schemeClr val="bg1"/>
            </a:solidFill>
          </a:endParaRPr>
        </a:p>
      </dgm:t>
    </dgm:pt>
    <dgm:pt modelId="{C1AB6106-2BE5-804E-B6C3-C7F2D76A8D32}" type="pres">
      <dgm:prSet presAssocID="{CB58CE4A-1514-944C-81FE-B229AB3C48F8}" presName="compositeShape" presStyleCnt="0">
        <dgm:presLayoutVars>
          <dgm:chMax val="7"/>
          <dgm:dir/>
          <dgm:resizeHandles val="exact"/>
        </dgm:presLayoutVars>
      </dgm:prSet>
      <dgm:spPr/>
    </dgm:pt>
    <dgm:pt modelId="{B51FE79A-82F8-BB4D-A548-9E0C95931871}" type="pres">
      <dgm:prSet presAssocID="{CB58CE4A-1514-944C-81FE-B229AB3C48F8}" presName="wedge1" presStyleLbl="node1" presStyleIdx="0" presStyleCnt="4"/>
      <dgm:spPr/>
      <dgm:t>
        <a:bodyPr/>
        <a:lstStyle/>
        <a:p>
          <a:endParaRPr lang="en-US"/>
        </a:p>
      </dgm:t>
    </dgm:pt>
    <dgm:pt modelId="{705C8AB6-07F4-9F4B-87F0-46B8C840C22B}" type="pres">
      <dgm:prSet presAssocID="{CB58CE4A-1514-944C-81FE-B229AB3C48F8}" presName="dummy1a" presStyleCnt="0"/>
      <dgm:spPr/>
    </dgm:pt>
    <dgm:pt modelId="{D298770A-DAE4-8F40-A1E8-7F5394387065}" type="pres">
      <dgm:prSet presAssocID="{CB58CE4A-1514-944C-81FE-B229AB3C48F8}" presName="dummy1b" presStyleCnt="0"/>
      <dgm:spPr/>
    </dgm:pt>
    <dgm:pt modelId="{5D3EBB9C-D0DB-A04F-8C69-3980DBA0A347}" type="pres">
      <dgm:prSet presAssocID="{CB58CE4A-1514-944C-81FE-B229AB3C48F8}" presName="wedge1Tx" presStyleLbl="node1" presStyleIdx="0" presStyleCnt="4">
        <dgm:presLayoutVars>
          <dgm:chMax val="0"/>
          <dgm:chPref val="0"/>
          <dgm:bulletEnabled val="1"/>
        </dgm:presLayoutVars>
      </dgm:prSet>
      <dgm:spPr/>
      <dgm:t>
        <a:bodyPr/>
        <a:lstStyle/>
        <a:p>
          <a:endParaRPr lang="en-US"/>
        </a:p>
      </dgm:t>
    </dgm:pt>
    <dgm:pt modelId="{591A4803-9161-404F-80F0-6635C9FB251F}" type="pres">
      <dgm:prSet presAssocID="{CB58CE4A-1514-944C-81FE-B229AB3C48F8}" presName="wedge2" presStyleLbl="node1" presStyleIdx="1" presStyleCnt="4"/>
      <dgm:spPr/>
      <dgm:t>
        <a:bodyPr/>
        <a:lstStyle/>
        <a:p>
          <a:endParaRPr lang="en-US"/>
        </a:p>
      </dgm:t>
    </dgm:pt>
    <dgm:pt modelId="{47251BC0-C938-8C43-8106-383575FA7DBC}" type="pres">
      <dgm:prSet presAssocID="{CB58CE4A-1514-944C-81FE-B229AB3C48F8}" presName="dummy2a" presStyleCnt="0"/>
      <dgm:spPr/>
    </dgm:pt>
    <dgm:pt modelId="{1C94465A-CDF7-8E43-B681-139D791B1387}" type="pres">
      <dgm:prSet presAssocID="{CB58CE4A-1514-944C-81FE-B229AB3C48F8}" presName="dummy2b" presStyleCnt="0"/>
      <dgm:spPr/>
    </dgm:pt>
    <dgm:pt modelId="{A01F02A2-235C-CE48-BF8C-CAB822D58D2A}" type="pres">
      <dgm:prSet presAssocID="{CB58CE4A-1514-944C-81FE-B229AB3C48F8}" presName="wedge2Tx" presStyleLbl="node1" presStyleIdx="1" presStyleCnt="4">
        <dgm:presLayoutVars>
          <dgm:chMax val="0"/>
          <dgm:chPref val="0"/>
          <dgm:bulletEnabled val="1"/>
        </dgm:presLayoutVars>
      </dgm:prSet>
      <dgm:spPr/>
      <dgm:t>
        <a:bodyPr/>
        <a:lstStyle/>
        <a:p>
          <a:endParaRPr lang="en-US"/>
        </a:p>
      </dgm:t>
    </dgm:pt>
    <dgm:pt modelId="{68A78B6C-BAED-9543-ABF9-EF748C194928}" type="pres">
      <dgm:prSet presAssocID="{CB58CE4A-1514-944C-81FE-B229AB3C48F8}" presName="wedge3" presStyleLbl="node1" presStyleIdx="2" presStyleCnt="4"/>
      <dgm:spPr/>
      <dgm:t>
        <a:bodyPr/>
        <a:lstStyle/>
        <a:p>
          <a:endParaRPr lang="en-US"/>
        </a:p>
      </dgm:t>
    </dgm:pt>
    <dgm:pt modelId="{59D713E5-0C59-AA4B-A67A-15ACE317B5D4}" type="pres">
      <dgm:prSet presAssocID="{CB58CE4A-1514-944C-81FE-B229AB3C48F8}" presName="dummy3a" presStyleCnt="0"/>
      <dgm:spPr/>
    </dgm:pt>
    <dgm:pt modelId="{0ED165D0-838E-284B-9E0B-2B63DCCE918C}" type="pres">
      <dgm:prSet presAssocID="{CB58CE4A-1514-944C-81FE-B229AB3C48F8}" presName="dummy3b" presStyleCnt="0"/>
      <dgm:spPr/>
    </dgm:pt>
    <dgm:pt modelId="{2048B1A1-B7B1-3E4C-B8D8-ED6AFA03B15C}" type="pres">
      <dgm:prSet presAssocID="{CB58CE4A-1514-944C-81FE-B229AB3C48F8}" presName="wedge3Tx" presStyleLbl="node1" presStyleIdx="2" presStyleCnt="4">
        <dgm:presLayoutVars>
          <dgm:chMax val="0"/>
          <dgm:chPref val="0"/>
          <dgm:bulletEnabled val="1"/>
        </dgm:presLayoutVars>
      </dgm:prSet>
      <dgm:spPr/>
      <dgm:t>
        <a:bodyPr/>
        <a:lstStyle/>
        <a:p>
          <a:endParaRPr lang="en-US"/>
        </a:p>
      </dgm:t>
    </dgm:pt>
    <dgm:pt modelId="{0191A99D-29BC-4F01-A4D7-44E75443DF7B}" type="pres">
      <dgm:prSet presAssocID="{CB58CE4A-1514-944C-81FE-B229AB3C48F8}" presName="wedge4" presStyleLbl="node1" presStyleIdx="3" presStyleCnt="4"/>
      <dgm:spPr/>
      <dgm:t>
        <a:bodyPr/>
        <a:lstStyle/>
        <a:p>
          <a:endParaRPr lang="en-GB"/>
        </a:p>
      </dgm:t>
    </dgm:pt>
    <dgm:pt modelId="{FC3952C9-5E4B-4DEB-B6E4-2E31DBB50419}" type="pres">
      <dgm:prSet presAssocID="{CB58CE4A-1514-944C-81FE-B229AB3C48F8}" presName="dummy4a" presStyleCnt="0"/>
      <dgm:spPr/>
    </dgm:pt>
    <dgm:pt modelId="{4A4E9FE7-1A84-4FD1-A9C8-586BC4A30C58}" type="pres">
      <dgm:prSet presAssocID="{CB58CE4A-1514-944C-81FE-B229AB3C48F8}" presName="dummy4b" presStyleCnt="0"/>
      <dgm:spPr/>
    </dgm:pt>
    <dgm:pt modelId="{E1D0987D-1000-4B33-9DC1-675C64078855}" type="pres">
      <dgm:prSet presAssocID="{CB58CE4A-1514-944C-81FE-B229AB3C48F8}" presName="wedge4Tx" presStyleLbl="node1" presStyleIdx="3" presStyleCnt="4">
        <dgm:presLayoutVars>
          <dgm:chMax val="0"/>
          <dgm:chPref val="0"/>
          <dgm:bulletEnabled val="1"/>
        </dgm:presLayoutVars>
      </dgm:prSet>
      <dgm:spPr/>
      <dgm:t>
        <a:bodyPr/>
        <a:lstStyle/>
        <a:p>
          <a:endParaRPr lang="en-GB"/>
        </a:p>
      </dgm:t>
    </dgm:pt>
    <dgm:pt modelId="{4CABE584-43E2-44D2-9FA7-3722ECCD4C24}" type="pres">
      <dgm:prSet presAssocID="{F80B3F3B-F077-034C-81BC-CB70A5565923}" presName="arrowWedge1" presStyleLbl="fgSibTrans2D1" presStyleIdx="0" presStyleCnt="4"/>
      <dgm:spPr/>
    </dgm:pt>
    <dgm:pt modelId="{77C1C29F-22DE-4D81-8092-B4CD2E1251B6}" type="pres">
      <dgm:prSet presAssocID="{2956024D-4D61-4253-87A0-AC1D6B9B266D}" presName="arrowWedge2" presStyleLbl="fgSibTrans2D1" presStyleIdx="1" presStyleCnt="4"/>
      <dgm:spPr/>
    </dgm:pt>
    <dgm:pt modelId="{19723D9C-362F-408B-9A45-34345CC8C339}" type="pres">
      <dgm:prSet presAssocID="{51089604-B16B-4B73-A5C5-5D8E2D56542F}" presName="arrowWedge3" presStyleLbl="fgSibTrans2D1" presStyleIdx="2" presStyleCnt="4"/>
      <dgm:spPr/>
    </dgm:pt>
    <dgm:pt modelId="{0663B528-3E80-4EC5-A3D3-F311065D2E11}" type="pres">
      <dgm:prSet presAssocID="{BB0907BC-D064-427C-BB84-F19D16E62D94}" presName="arrowWedge4" presStyleLbl="fgSibTrans2D1" presStyleIdx="3" presStyleCnt="4"/>
      <dgm:spPr/>
    </dgm:pt>
  </dgm:ptLst>
  <dgm:cxnLst>
    <dgm:cxn modelId="{2B7C08A5-F142-FD41-B3C6-29D7CAAA3A74}" type="presOf" srcId="{CB58CE4A-1514-944C-81FE-B229AB3C48F8}" destId="{C1AB6106-2BE5-804E-B6C3-C7F2D76A8D32}" srcOrd="0" destOrd="0" presId="urn:microsoft.com/office/officeart/2005/8/layout/cycle8"/>
    <dgm:cxn modelId="{C18C7E78-5346-B64F-B03C-9B3DCF197A8B}" type="presOf" srcId="{EEF953A5-D527-4EE9-A59B-961F6170A889}" destId="{591A4803-9161-404F-80F0-6635C9FB251F}" srcOrd="0" destOrd="0" presId="urn:microsoft.com/office/officeart/2005/8/layout/cycle8"/>
    <dgm:cxn modelId="{970B93AB-0E66-C045-B9DC-EDA5125460FD}" type="presOf" srcId="{EEF953A5-D527-4EE9-A59B-961F6170A889}" destId="{A01F02A2-235C-CE48-BF8C-CAB822D58D2A}" srcOrd="1" destOrd="0" presId="urn:microsoft.com/office/officeart/2005/8/layout/cycle8"/>
    <dgm:cxn modelId="{A16D14FB-B780-4874-94B3-B247A6946C5E}" srcId="{CB58CE4A-1514-944C-81FE-B229AB3C48F8}" destId="{BAF4BAD2-6E0E-4446-B6A6-A6D77538DFCB}" srcOrd="2" destOrd="0" parTransId="{3C3718B5-9E2E-4F6A-B65E-CA5ADF3ECEA7}" sibTransId="{51089604-B16B-4B73-A5C5-5D8E2D56542F}"/>
    <dgm:cxn modelId="{96A2DC8D-C021-BB47-8A4F-150B5766BC5D}" type="presOf" srcId="{BAF4BAD2-6E0E-4446-B6A6-A6D77538DFCB}" destId="{68A78B6C-BAED-9543-ABF9-EF748C194928}" srcOrd="0" destOrd="0" presId="urn:microsoft.com/office/officeart/2005/8/layout/cycle8"/>
    <dgm:cxn modelId="{A8B2F773-6009-4121-A0F6-3BC1D4D8DC7E}" srcId="{CB58CE4A-1514-944C-81FE-B229AB3C48F8}" destId="{30DC3652-13DC-4ADB-9F08-1B30D4C68CD1}" srcOrd="3" destOrd="0" parTransId="{77DAF317-630D-4482-B9F6-2E2A9163EA02}" sibTransId="{BB0907BC-D064-427C-BB84-F19D16E62D94}"/>
    <dgm:cxn modelId="{C0F5E862-227D-FF4F-ADE7-7E2FC55D037D}" type="presOf" srcId="{30DC3652-13DC-4ADB-9F08-1B30D4C68CD1}" destId="{0191A99D-29BC-4F01-A4D7-44E75443DF7B}" srcOrd="0" destOrd="0" presId="urn:microsoft.com/office/officeart/2005/8/layout/cycle8"/>
    <dgm:cxn modelId="{2FFF54C4-2252-9941-B55A-DB56E3A525CE}" type="presOf" srcId="{30DC3652-13DC-4ADB-9F08-1B30D4C68CD1}" destId="{E1D0987D-1000-4B33-9DC1-675C64078855}" srcOrd="1" destOrd="0" presId="urn:microsoft.com/office/officeart/2005/8/layout/cycle8"/>
    <dgm:cxn modelId="{A923C887-6C99-1B4B-9F37-4CDB35144896}" type="presOf" srcId="{D29BB719-FD56-2844-B248-A2C788E4DD2F}" destId="{B51FE79A-82F8-BB4D-A548-9E0C95931871}" srcOrd="0" destOrd="0" presId="urn:microsoft.com/office/officeart/2005/8/layout/cycle8"/>
    <dgm:cxn modelId="{6D150234-C83A-48E7-BF69-69BE34AF0329}" srcId="{CB58CE4A-1514-944C-81FE-B229AB3C48F8}" destId="{EEF953A5-D527-4EE9-A59B-961F6170A889}" srcOrd="1" destOrd="0" parTransId="{2B4570EF-0001-42EA-8598-9DEDEC349BFB}" sibTransId="{2956024D-4D61-4253-87A0-AC1D6B9B266D}"/>
    <dgm:cxn modelId="{3EE60B98-9495-2E4D-A1D6-42C45C7D6105}" type="presOf" srcId="{BAF4BAD2-6E0E-4446-B6A6-A6D77538DFCB}" destId="{2048B1A1-B7B1-3E4C-B8D8-ED6AFA03B15C}" srcOrd="1" destOrd="0" presId="urn:microsoft.com/office/officeart/2005/8/layout/cycle8"/>
    <dgm:cxn modelId="{6F0EB5F5-C4EC-E042-B3CD-223D3649B421}" type="presOf" srcId="{D29BB719-FD56-2844-B248-A2C788E4DD2F}" destId="{5D3EBB9C-D0DB-A04F-8C69-3980DBA0A347}" srcOrd="1" destOrd="0" presId="urn:microsoft.com/office/officeart/2005/8/layout/cycle8"/>
    <dgm:cxn modelId="{42D468E7-218E-7A41-9CC1-460A4E62D847}" srcId="{CB58CE4A-1514-944C-81FE-B229AB3C48F8}" destId="{D29BB719-FD56-2844-B248-A2C788E4DD2F}" srcOrd="0" destOrd="0" parTransId="{6ECAC086-F768-2C4E-869A-545BEFA17F72}" sibTransId="{F80B3F3B-F077-034C-81BC-CB70A5565923}"/>
    <dgm:cxn modelId="{9264EA19-9062-CA46-A83C-83C8B71182C7}" type="presParOf" srcId="{C1AB6106-2BE5-804E-B6C3-C7F2D76A8D32}" destId="{B51FE79A-82F8-BB4D-A548-9E0C95931871}" srcOrd="0" destOrd="0" presId="urn:microsoft.com/office/officeart/2005/8/layout/cycle8"/>
    <dgm:cxn modelId="{3F8FF472-938D-7740-902D-86F6C680B931}" type="presParOf" srcId="{C1AB6106-2BE5-804E-B6C3-C7F2D76A8D32}" destId="{705C8AB6-07F4-9F4B-87F0-46B8C840C22B}" srcOrd="1" destOrd="0" presId="urn:microsoft.com/office/officeart/2005/8/layout/cycle8"/>
    <dgm:cxn modelId="{0010F2A7-B189-5D45-A45D-936CBB39B8C7}" type="presParOf" srcId="{C1AB6106-2BE5-804E-B6C3-C7F2D76A8D32}" destId="{D298770A-DAE4-8F40-A1E8-7F5394387065}" srcOrd="2" destOrd="0" presId="urn:microsoft.com/office/officeart/2005/8/layout/cycle8"/>
    <dgm:cxn modelId="{47EC0F39-49C8-C346-A7CC-4CB45C92DAA4}" type="presParOf" srcId="{C1AB6106-2BE5-804E-B6C3-C7F2D76A8D32}" destId="{5D3EBB9C-D0DB-A04F-8C69-3980DBA0A347}" srcOrd="3" destOrd="0" presId="urn:microsoft.com/office/officeart/2005/8/layout/cycle8"/>
    <dgm:cxn modelId="{170FBB84-B0F5-B245-AB05-D43D78044A1A}" type="presParOf" srcId="{C1AB6106-2BE5-804E-B6C3-C7F2D76A8D32}" destId="{591A4803-9161-404F-80F0-6635C9FB251F}" srcOrd="4" destOrd="0" presId="urn:microsoft.com/office/officeart/2005/8/layout/cycle8"/>
    <dgm:cxn modelId="{181A5AD9-F722-1848-B7DC-CD651AF45C1E}" type="presParOf" srcId="{C1AB6106-2BE5-804E-B6C3-C7F2D76A8D32}" destId="{47251BC0-C938-8C43-8106-383575FA7DBC}" srcOrd="5" destOrd="0" presId="urn:microsoft.com/office/officeart/2005/8/layout/cycle8"/>
    <dgm:cxn modelId="{0476824F-9EEE-614D-903D-02791A3FDCD9}" type="presParOf" srcId="{C1AB6106-2BE5-804E-B6C3-C7F2D76A8D32}" destId="{1C94465A-CDF7-8E43-B681-139D791B1387}" srcOrd="6" destOrd="0" presId="urn:microsoft.com/office/officeart/2005/8/layout/cycle8"/>
    <dgm:cxn modelId="{E07C0EE1-98CB-1F41-9F10-861557264DD6}" type="presParOf" srcId="{C1AB6106-2BE5-804E-B6C3-C7F2D76A8D32}" destId="{A01F02A2-235C-CE48-BF8C-CAB822D58D2A}" srcOrd="7" destOrd="0" presId="urn:microsoft.com/office/officeart/2005/8/layout/cycle8"/>
    <dgm:cxn modelId="{1D0206D9-6EF9-8A44-8006-8B4735822652}" type="presParOf" srcId="{C1AB6106-2BE5-804E-B6C3-C7F2D76A8D32}" destId="{68A78B6C-BAED-9543-ABF9-EF748C194928}" srcOrd="8" destOrd="0" presId="urn:microsoft.com/office/officeart/2005/8/layout/cycle8"/>
    <dgm:cxn modelId="{8593E3E1-BB02-A744-8D6B-C7BF84629C47}" type="presParOf" srcId="{C1AB6106-2BE5-804E-B6C3-C7F2D76A8D32}" destId="{59D713E5-0C59-AA4B-A67A-15ACE317B5D4}" srcOrd="9" destOrd="0" presId="urn:microsoft.com/office/officeart/2005/8/layout/cycle8"/>
    <dgm:cxn modelId="{B1A8C123-8A95-0049-B904-BFFB87EF2E24}" type="presParOf" srcId="{C1AB6106-2BE5-804E-B6C3-C7F2D76A8D32}" destId="{0ED165D0-838E-284B-9E0B-2B63DCCE918C}" srcOrd="10" destOrd="0" presId="urn:microsoft.com/office/officeart/2005/8/layout/cycle8"/>
    <dgm:cxn modelId="{1DF51858-FA2F-E34C-9A87-87258D394B2B}" type="presParOf" srcId="{C1AB6106-2BE5-804E-B6C3-C7F2D76A8D32}" destId="{2048B1A1-B7B1-3E4C-B8D8-ED6AFA03B15C}" srcOrd="11" destOrd="0" presId="urn:microsoft.com/office/officeart/2005/8/layout/cycle8"/>
    <dgm:cxn modelId="{BA496562-2500-F047-84BF-826B42D64D9D}" type="presParOf" srcId="{C1AB6106-2BE5-804E-B6C3-C7F2D76A8D32}" destId="{0191A99D-29BC-4F01-A4D7-44E75443DF7B}" srcOrd="12" destOrd="0" presId="urn:microsoft.com/office/officeart/2005/8/layout/cycle8"/>
    <dgm:cxn modelId="{8E6D36E3-CE27-1848-B4CC-C0D77840E209}" type="presParOf" srcId="{C1AB6106-2BE5-804E-B6C3-C7F2D76A8D32}" destId="{FC3952C9-5E4B-4DEB-B6E4-2E31DBB50419}" srcOrd="13" destOrd="0" presId="urn:microsoft.com/office/officeart/2005/8/layout/cycle8"/>
    <dgm:cxn modelId="{5F06F747-18D1-F444-9F6F-5A6317AF931E}" type="presParOf" srcId="{C1AB6106-2BE5-804E-B6C3-C7F2D76A8D32}" destId="{4A4E9FE7-1A84-4FD1-A9C8-586BC4A30C58}" srcOrd="14" destOrd="0" presId="urn:microsoft.com/office/officeart/2005/8/layout/cycle8"/>
    <dgm:cxn modelId="{8A6482CA-50F5-2B4A-AAFC-90A4A770355D}" type="presParOf" srcId="{C1AB6106-2BE5-804E-B6C3-C7F2D76A8D32}" destId="{E1D0987D-1000-4B33-9DC1-675C64078855}" srcOrd="15" destOrd="0" presId="urn:microsoft.com/office/officeart/2005/8/layout/cycle8"/>
    <dgm:cxn modelId="{059A3168-7FE6-B643-9B72-26346F8BADC6}" type="presParOf" srcId="{C1AB6106-2BE5-804E-B6C3-C7F2D76A8D32}" destId="{4CABE584-43E2-44D2-9FA7-3722ECCD4C24}" srcOrd="16" destOrd="0" presId="urn:microsoft.com/office/officeart/2005/8/layout/cycle8"/>
    <dgm:cxn modelId="{FD2498A1-6768-D543-A4FD-2DE2B1C6907C}" type="presParOf" srcId="{C1AB6106-2BE5-804E-B6C3-C7F2D76A8D32}" destId="{77C1C29F-22DE-4D81-8092-B4CD2E1251B6}" srcOrd="17" destOrd="0" presId="urn:microsoft.com/office/officeart/2005/8/layout/cycle8"/>
    <dgm:cxn modelId="{390125AD-C1E9-7A43-8B8D-56E38648F237}" type="presParOf" srcId="{C1AB6106-2BE5-804E-B6C3-C7F2D76A8D32}" destId="{19723D9C-362F-408B-9A45-34345CC8C339}" srcOrd="18" destOrd="0" presId="urn:microsoft.com/office/officeart/2005/8/layout/cycle8"/>
    <dgm:cxn modelId="{35A31092-7375-C249-A040-6FBF77B7C16F}" type="presParOf" srcId="{C1AB6106-2BE5-804E-B6C3-C7F2D76A8D32}" destId="{0663B528-3E80-4EC5-A3D3-F311065D2E11}" srcOrd="19"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CB58CE4A-1514-944C-81FE-B229AB3C48F8}" type="doc">
      <dgm:prSet loTypeId="urn:microsoft.com/office/officeart/2005/8/layout/cycle8" loCatId="" qsTypeId="urn:microsoft.com/office/officeart/2005/8/quickstyle/simple3" qsCatId="simple" csTypeId="urn:microsoft.com/office/officeart/2005/8/colors/accent6_2" csCatId="accent6" phldr="1"/>
      <dgm:spPr/>
    </dgm:pt>
    <dgm:pt modelId="{D29BB719-FD56-2844-B248-A2C788E4DD2F}">
      <dgm:prSet custT="1">
        <dgm:style>
          <a:lnRef idx="2">
            <a:schemeClr val="accent1">
              <a:shade val="50000"/>
            </a:schemeClr>
          </a:lnRef>
          <a:fillRef idx="1">
            <a:schemeClr val="accent1"/>
          </a:fillRef>
          <a:effectRef idx="0">
            <a:schemeClr val="accent1"/>
          </a:effectRef>
          <a:fontRef idx="minor">
            <a:schemeClr val="lt1"/>
          </a:fontRef>
        </dgm:style>
      </dgm:prSet>
      <dgm:spPr/>
      <dgm:t>
        <a:bodyPr/>
        <a:lstStyle/>
        <a:p>
          <a:r>
            <a:rPr lang="en-US" sz="900" dirty="0" smtClean="0">
              <a:ln/>
            </a:rPr>
            <a:t>Federated </a:t>
          </a:r>
          <a:r>
            <a:rPr lang="en-US" sz="900" dirty="0" smtClean="0">
              <a:ln/>
            </a:rPr>
            <a:t>Operations</a:t>
          </a:r>
          <a:endParaRPr lang="en-US" sz="900" dirty="0">
            <a:ln/>
          </a:endParaRPr>
        </a:p>
      </dgm:t>
    </dgm:pt>
    <dgm:pt modelId="{6ECAC086-F768-2C4E-869A-545BEFA17F72}" type="parTrans" cxnId="{42D468E7-218E-7A41-9CC1-460A4E62D847}">
      <dgm:prSet/>
      <dgm:spPr/>
      <dgm:t>
        <a:bodyPr/>
        <a:lstStyle/>
        <a:p>
          <a:endParaRPr lang="en-US">
            <a:ln>
              <a:solidFill>
                <a:schemeClr val="accent1"/>
              </a:solidFill>
            </a:ln>
            <a:solidFill>
              <a:schemeClr val="bg1"/>
            </a:solidFill>
          </a:endParaRPr>
        </a:p>
      </dgm:t>
    </dgm:pt>
    <dgm:pt modelId="{F80B3F3B-F077-034C-81BC-CB70A5565923}" type="sibTrans" cxnId="{42D468E7-218E-7A41-9CC1-460A4E62D847}">
      <dgm:prSet/>
      <dgm:spPr/>
      <dgm:t>
        <a:bodyPr/>
        <a:lstStyle/>
        <a:p>
          <a:endParaRPr lang="en-US">
            <a:ln>
              <a:solidFill>
                <a:schemeClr val="accent1"/>
              </a:solidFill>
            </a:ln>
            <a:solidFill>
              <a:schemeClr val="bg1"/>
            </a:solidFill>
          </a:endParaRPr>
        </a:p>
      </dgm:t>
    </dgm:pt>
    <dgm:pt modelId="{BAF4BAD2-6E0E-4446-B6A6-A6D77538DFCB}">
      <dgm:prSet custT="1"/>
      <dgm:spPr/>
      <dgm:t>
        <a:bodyPr/>
        <a:lstStyle/>
        <a:p>
          <a:r>
            <a:rPr lang="en-GB" sz="900" dirty="0" smtClean="0">
              <a:ln/>
            </a:rPr>
            <a:t>Community Driven Innovation &amp; Support</a:t>
          </a:r>
          <a:endParaRPr lang="en-US" sz="900" dirty="0">
            <a:ln/>
          </a:endParaRPr>
        </a:p>
      </dgm:t>
    </dgm:pt>
    <dgm:pt modelId="{3C3718B5-9E2E-4F6A-B65E-CA5ADF3ECEA7}" type="parTrans" cxnId="{A16D14FB-B780-4874-94B3-B247A6946C5E}">
      <dgm:prSet/>
      <dgm:spPr/>
      <dgm:t>
        <a:bodyPr/>
        <a:lstStyle/>
        <a:p>
          <a:endParaRPr lang="en-GB">
            <a:ln>
              <a:solidFill>
                <a:schemeClr val="accent1"/>
              </a:solidFill>
            </a:ln>
            <a:solidFill>
              <a:schemeClr val="bg1"/>
            </a:solidFill>
          </a:endParaRPr>
        </a:p>
      </dgm:t>
    </dgm:pt>
    <dgm:pt modelId="{51089604-B16B-4B73-A5C5-5D8E2D56542F}" type="sibTrans" cxnId="{A16D14FB-B780-4874-94B3-B247A6946C5E}">
      <dgm:prSet/>
      <dgm:spPr/>
      <dgm:t>
        <a:bodyPr/>
        <a:lstStyle/>
        <a:p>
          <a:endParaRPr lang="en-GB">
            <a:ln>
              <a:solidFill>
                <a:schemeClr val="accent1"/>
              </a:solidFill>
            </a:ln>
            <a:solidFill>
              <a:schemeClr val="bg1"/>
            </a:solidFill>
          </a:endParaRPr>
        </a:p>
      </dgm:t>
    </dgm:pt>
    <dgm:pt modelId="{30DC3652-13DC-4ADB-9F08-1B30D4C68CD1}">
      <dgm:prSet custT="1"/>
      <dgm:spPr/>
      <dgm:t>
        <a:bodyPr/>
        <a:lstStyle/>
        <a:p>
          <a:r>
            <a:rPr lang="en-GB" sz="900" dirty="0" smtClean="0">
              <a:ln/>
            </a:rPr>
            <a:t>High-Throughput Data Analysis</a:t>
          </a:r>
          <a:endParaRPr lang="en-US" sz="900" dirty="0">
            <a:ln/>
          </a:endParaRPr>
        </a:p>
      </dgm:t>
    </dgm:pt>
    <dgm:pt modelId="{77DAF317-630D-4482-B9F6-2E2A9163EA02}" type="parTrans" cxnId="{A8B2F773-6009-4121-A0F6-3BC1D4D8DC7E}">
      <dgm:prSet/>
      <dgm:spPr/>
      <dgm:t>
        <a:bodyPr/>
        <a:lstStyle/>
        <a:p>
          <a:endParaRPr lang="en-GB">
            <a:ln>
              <a:solidFill>
                <a:schemeClr val="accent1"/>
              </a:solidFill>
            </a:ln>
            <a:solidFill>
              <a:schemeClr val="bg1"/>
            </a:solidFill>
          </a:endParaRPr>
        </a:p>
      </dgm:t>
    </dgm:pt>
    <dgm:pt modelId="{BB0907BC-D064-427C-BB84-F19D16E62D94}" type="sibTrans" cxnId="{A8B2F773-6009-4121-A0F6-3BC1D4D8DC7E}">
      <dgm:prSet/>
      <dgm:spPr/>
      <dgm:t>
        <a:bodyPr/>
        <a:lstStyle/>
        <a:p>
          <a:endParaRPr lang="en-GB">
            <a:ln>
              <a:solidFill>
                <a:schemeClr val="accent1"/>
              </a:solidFill>
            </a:ln>
            <a:solidFill>
              <a:schemeClr val="bg1"/>
            </a:solidFill>
          </a:endParaRPr>
        </a:p>
      </dgm:t>
    </dgm:pt>
    <dgm:pt modelId="{EEF953A5-D527-4EE9-A59B-961F6170A889}">
      <dgm:prSet custT="1">
        <dgm:style>
          <a:lnRef idx="1">
            <a:schemeClr val="accent6"/>
          </a:lnRef>
          <a:fillRef idx="2">
            <a:schemeClr val="accent6"/>
          </a:fillRef>
          <a:effectRef idx="1">
            <a:schemeClr val="accent6"/>
          </a:effectRef>
          <a:fontRef idx="minor">
            <a:schemeClr val="dk1"/>
          </a:fontRef>
        </dgm:style>
      </dgm:prSet>
      <dgm:spPr/>
      <dgm:t>
        <a:bodyPr/>
        <a:lstStyle/>
        <a:p>
          <a:r>
            <a:rPr lang="en-US" sz="900" dirty="0" smtClean="0">
              <a:ln/>
            </a:rPr>
            <a:t>Federated </a:t>
          </a:r>
          <a:r>
            <a:rPr lang="en-US" sz="900" dirty="0" smtClean="0">
              <a:ln/>
            </a:rPr>
            <a:t>Cloud</a:t>
          </a:r>
          <a:endParaRPr lang="en-US" sz="900" dirty="0">
            <a:ln/>
          </a:endParaRPr>
        </a:p>
      </dgm:t>
    </dgm:pt>
    <dgm:pt modelId="{2B4570EF-0001-42EA-8598-9DEDEC349BFB}" type="parTrans" cxnId="{6D150234-C83A-48E7-BF69-69BE34AF0329}">
      <dgm:prSet/>
      <dgm:spPr/>
      <dgm:t>
        <a:bodyPr/>
        <a:lstStyle/>
        <a:p>
          <a:endParaRPr lang="en-GB">
            <a:ln>
              <a:solidFill>
                <a:schemeClr val="accent1"/>
              </a:solidFill>
            </a:ln>
            <a:solidFill>
              <a:schemeClr val="bg1"/>
            </a:solidFill>
          </a:endParaRPr>
        </a:p>
      </dgm:t>
    </dgm:pt>
    <dgm:pt modelId="{2956024D-4D61-4253-87A0-AC1D6B9B266D}" type="sibTrans" cxnId="{6D150234-C83A-48E7-BF69-69BE34AF0329}">
      <dgm:prSet/>
      <dgm:spPr/>
      <dgm:t>
        <a:bodyPr/>
        <a:lstStyle/>
        <a:p>
          <a:endParaRPr lang="en-GB">
            <a:ln>
              <a:solidFill>
                <a:schemeClr val="accent1"/>
              </a:solidFill>
            </a:ln>
            <a:solidFill>
              <a:schemeClr val="bg1"/>
            </a:solidFill>
          </a:endParaRPr>
        </a:p>
      </dgm:t>
    </dgm:pt>
    <dgm:pt modelId="{C1AB6106-2BE5-804E-B6C3-C7F2D76A8D32}" type="pres">
      <dgm:prSet presAssocID="{CB58CE4A-1514-944C-81FE-B229AB3C48F8}" presName="compositeShape" presStyleCnt="0">
        <dgm:presLayoutVars>
          <dgm:chMax val="7"/>
          <dgm:dir/>
          <dgm:resizeHandles val="exact"/>
        </dgm:presLayoutVars>
      </dgm:prSet>
      <dgm:spPr/>
    </dgm:pt>
    <dgm:pt modelId="{B51FE79A-82F8-BB4D-A548-9E0C95931871}" type="pres">
      <dgm:prSet presAssocID="{CB58CE4A-1514-944C-81FE-B229AB3C48F8}" presName="wedge1" presStyleLbl="node1" presStyleIdx="0" presStyleCnt="4"/>
      <dgm:spPr/>
      <dgm:t>
        <a:bodyPr/>
        <a:lstStyle/>
        <a:p>
          <a:endParaRPr lang="en-US"/>
        </a:p>
      </dgm:t>
    </dgm:pt>
    <dgm:pt modelId="{705C8AB6-07F4-9F4B-87F0-46B8C840C22B}" type="pres">
      <dgm:prSet presAssocID="{CB58CE4A-1514-944C-81FE-B229AB3C48F8}" presName="dummy1a" presStyleCnt="0"/>
      <dgm:spPr/>
    </dgm:pt>
    <dgm:pt modelId="{D298770A-DAE4-8F40-A1E8-7F5394387065}" type="pres">
      <dgm:prSet presAssocID="{CB58CE4A-1514-944C-81FE-B229AB3C48F8}" presName="dummy1b" presStyleCnt="0"/>
      <dgm:spPr/>
    </dgm:pt>
    <dgm:pt modelId="{5D3EBB9C-D0DB-A04F-8C69-3980DBA0A347}" type="pres">
      <dgm:prSet presAssocID="{CB58CE4A-1514-944C-81FE-B229AB3C48F8}" presName="wedge1Tx" presStyleLbl="node1" presStyleIdx="0" presStyleCnt="4">
        <dgm:presLayoutVars>
          <dgm:chMax val="0"/>
          <dgm:chPref val="0"/>
          <dgm:bulletEnabled val="1"/>
        </dgm:presLayoutVars>
      </dgm:prSet>
      <dgm:spPr/>
      <dgm:t>
        <a:bodyPr/>
        <a:lstStyle/>
        <a:p>
          <a:endParaRPr lang="en-US"/>
        </a:p>
      </dgm:t>
    </dgm:pt>
    <dgm:pt modelId="{591A4803-9161-404F-80F0-6635C9FB251F}" type="pres">
      <dgm:prSet presAssocID="{CB58CE4A-1514-944C-81FE-B229AB3C48F8}" presName="wedge2" presStyleLbl="node1" presStyleIdx="1" presStyleCnt="4"/>
      <dgm:spPr/>
      <dgm:t>
        <a:bodyPr/>
        <a:lstStyle/>
        <a:p>
          <a:endParaRPr lang="en-US"/>
        </a:p>
      </dgm:t>
    </dgm:pt>
    <dgm:pt modelId="{47251BC0-C938-8C43-8106-383575FA7DBC}" type="pres">
      <dgm:prSet presAssocID="{CB58CE4A-1514-944C-81FE-B229AB3C48F8}" presName="dummy2a" presStyleCnt="0"/>
      <dgm:spPr/>
    </dgm:pt>
    <dgm:pt modelId="{1C94465A-CDF7-8E43-B681-139D791B1387}" type="pres">
      <dgm:prSet presAssocID="{CB58CE4A-1514-944C-81FE-B229AB3C48F8}" presName="dummy2b" presStyleCnt="0"/>
      <dgm:spPr/>
    </dgm:pt>
    <dgm:pt modelId="{A01F02A2-235C-CE48-BF8C-CAB822D58D2A}" type="pres">
      <dgm:prSet presAssocID="{CB58CE4A-1514-944C-81FE-B229AB3C48F8}" presName="wedge2Tx" presStyleLbl="node1" presStyleIdx="1" presStyleCnt="4">
        <dgm:presLayoutVars>
          <dgm:chMax val="0"/>
          <dgm:chPref val="0"/>
          <dgm:bulletEnabled val="1"/>
        </dgm:presLayoutVars>
      </dgm:prSet>
      <dgm:spPr/>
      <dgm:t>
        <a:bodyPr/>
        <a:lstStyle/>
        <a:p>
          <a:endParaRPr lang="en-US"/>
        </a:p>
      </dgm:t>
    </dgm:pt>
    <dgm:pt modelId="{68A78B6C-BAED-9543-ABF9-EF748C194928}" type="pres">
      <dgm:prSet presAssocID="{CB58CE4A-1514-944C-81FE-B229AB3C48F8}" presName="wedge3" presStyleLbl="node1" presStyleIdx="2" presStyleCnt="4"/>
      <dgm:spPr/>
      <dgm:t>
        <a:bodyPr/>
        <a:lstStyle/>
        <a:p>
          <a:endParaRPr lang="en-US"/>
        </a:p>
      </dgm:t>
    </dgm:pt>
    <dgm:pt modelId="{59D713E5-0C59-AA4B-A67A-15ACE317B5D4}" type="pres">
      <dgm:prSet presAssocID="{CB58CE4A-1514-944C-81FE-B229AB3C48F8}" presName="dummy3a" presStyleCnt="0"/>
      <dgm:spPr/>
    </dgm:pt>
    <dgm:pt modelId="{0ED165D0-838E-284B-9E0B-2B63DCCE918C}" type="pres">
      <dgm:prSet presAssocID="{CB58CE4A-1514-944C-81FE-B229AB3C48F8}" presName="dummy3b" presStyleCnt="0"/>
      <dgm:spPr/>
    </dgm:pt>
    <dgm:pt modelId="{2048B1A1-B7B1-3E4C-B8D8-ED6AFA03B15C}" type="pres">
      <dgm:prSet presAssocID="{CB58CE4A-1514-944C-81FE-B229AB3C48F8}" presName="wedge3Tx" presStyleLbl="node1" presStyleIdx="2" presStyleCnt="4">
        <dgm:presLayoutVars>
          <dgm:chMax val="0"/>
          <dgm:chPref val="0"/>
          <dgm:bulletEnabled val="1"/>
        </dgm:presLayoutVars>
      </dgm:prSet>
      <dgm:spPr/>
      <dgm:t>
        <a:bodyPr/>
        <a:lstStyle/>
        <a:p>
          <a:endParaRPr lang="en-US"/>
        </a:p>
      </dgm:t>
    </dgm:pt>
    <dgm:pt modelId="{0191A99D-29BC-4F01-A4D7-44E75443DF7B}" type="pres">
      <dgm:prSet presAssocID="{CB58CE4A-1514-944C-81FE-B229AB3C48F8}" presName="wedge4" presStyleLbl="node1" presStyleIdx="3" presStyleCnt="4"/>
      <dgm:spPr/>
      <dgm:t>
        <a:bodyPr/>
        <a:lstStyle/>
        <a:p>
          <a:endParaRPr lang="en-GB"/>
        </a:p>
      </dgm:t>
    </dgm:pt>
    <dgm:pt modelId="{FC3952C9-5E4B-4DEB-B6E4-2E31DBB50419}" type="pres">
      <dgm:prSet presAssocID="{CB58CE4A-1514-944C-81FE-B229AB3C48F8}" presName="dummy4a" presStyleCnt="0"/>
      <dgm:spPr/>
    </dgm:pt>
    <dgm:pt modelId="{4A4E9FE7-1A84-4FD1-A9C8-586BC4A30C58}" type="pres">
      <dgm:prSet presAssocID="{CB58CE4A-1514-944C-81FE-B229AB3C48F8}" presName="dummy4b" presStyleCnt="0"/>
      <dgm:spPr/>
    </dgm:pt>
    <dgm:pt modelId="{E1D0987D-1000-4B33-9DC1-675C64078855}" type="pres">
      <dgm:prSet presAssocID="{CB58CE4A-1514-944C-81FE-B229AB3C48F8}" presName="wedge4Tx" presStyleLbl="node1" presStyleIdx="3" presStyleCnt="4">
        <dgm:presLayoutVars>
          <dgm:chMax val="0"/>
          <dgm:chPref val="0"/>
          <dgm:bulletEnabled val="1"/>
        </dgm:presLayoutVars>
      </dgm:prSet>
      <dgm:spPr/>
      <dgm:t>
        <a:bodyPr/>
        <a:lstStyle/>
        <a:p>
          <a:endParaRPr lang="en-GB"/>
        </a:p>
      </dgm:t>
    </dgm:pt>
    <dgm:pt modelId="{4CABE584-43E2-44D2-9FA7-3722ECCD4C24}" type="pres">
      <dgm:prSet presAssocID="{F80B3F3B-F077-034C-81BC-CB70A5565923}" presName="arrowWedge1" presStyleLbl="fgSibTrans2D1" presStyleIdx="0" presStyleCnt="4"/>
      <dgm:spPr/>
    </dgm:pt>
    <dgm:pt modelId="{77C1C29F-22DE-4D81-8092-B4CD2E1251B6}" type="pres">
      <dgm:prSet presAssocID="{2956024D-4D61-4253-87A0-AC1D6B9B266D}" presName="arrowWedge2" presStyleLbl="fgSibTrans2D1" presStyleIdx="1" presStyleCnt="4"/>
      <dgm:spPr/>
    </dgm:pt>
    <dgm:pt modelId="{19723D9C-362F-408B-9A45-34345CC8C339}" type="pres">
      <dgm:prSet presAssocID="{51089604-B16B-4B73-A5C5-5D8E2D56542F}" presName="arrowWedge3" presStyleLbl="fgSibTrans2D1" presStyleIdx="2" presStyleCnt="4"/>
      <dgm:spPr/>
    </dgm:pt>
    <dgm:pt modelId="{0663B528-3E80-4EC5-A3D3-F311065D2E11}" type="pres">
      <dgm:prSet presAssocID="{BB0907BC-D064-427C-BB84-F19D16E62D94}" presName="arrowWedge4" presStyleLbl="fgSibTrans2D1" presStyleIdx="3" presStyleCnt="4"/>
      <dgm:spPr/>
    </dgm:pt>
  </dgm:ptLst>
  <dgm:cxnLst>
    <dgm:cxn modelId="{2FA382F3-AD8D-F94D-81BE-13EFF3C48D70}" type="presOf" srcId="{30DC3652-13DC-4ADB-9F08-1B30D4C68CD1}" destId="{0191A99D-29BC-4F01-A4D7-44E75443DF7B}" srcOrd="0" destOrd="0" presId="urn:microsoft.com/office/officeart/2005/8/layout/cycle8"/>
    <dgm:cxn modelId="{85D276F9-2CC0-8C44-A558-1642A8097CD6}" type="presOf" srcId="{EEF953A5-D527-4EE9-A59B-961F6170A889}" destId="{A01F02A2-235C-CE48-BF8C-CAB822D58D2A}" srcOrd="1" destOrd="0" presId="urn:microsoft.com/office/officeart/2005/8/layout/cycle8"/>
    <dgm:cxn modelId="{A16D14FB-B780-4874-94B3-B247A6946C5E}" srcId="{CB58CE4A-1514-944C-81FE-B229AB3C48F8}" destId="{BAF4BAD2-6E0E-4446-B6A6-A6D77538DFCB}" srcOrd="2" destOrd="0" parTransId="{3C3718B5-9E2E-4F6A-B65E-CA5ADF3ECEA7}" sibTransId="{51089604-B16B-4B73-A5C5-5D8E2D56542F}"/>
    <dgm:cxn modelId="{1740F478-52B9-B44C-BB0D-A68E46E1BC92}" type="presOf" srcId="{BAF4BAD2-6E0E-4446-B6A6-A6D77538DFCB}" destId="{68A78B6C-BAED-9543-ABF9-EF748C194928}" srcOrd="0" destOrd="0" presId="urn:microsoft.com/office/officeart/2005/8/layout/cycle8"/>
    <dgm:cxn modelId="{A8B2F773-6009-4121-A0F6-3BC1D4D8DC7E}" srcId="{CB58CE4A-1514-944C-81FE-B229AB3C48F8}" destId="{30DC3652-13DC-4ADB-9F08-1B30D4C68CD1}" srcOrd="3" destOrd="0" parTransId="{77DAF317-630D-4482-B9F6-2E2A9163EA02}" sibTransId="{BB0907BC-D064-427C-BB84-F19D16E62D94}"/>
    <dgm:cxn modelId="{36B80AD3-B5A7-AE4B-9D39-2A49D601BB0C}" type="presOf" srcId="{D29BB719-FD56-2844-B248-A2C788E4DD2F}" destId="{5D3EBB9C-D0DB-A04F-8C69-3980DBA0A347}" srcOrd="1" destOrd="0" presId="urn:microsoft.com/office/officeart/2005/8/layout/cycle8"/>
    <dgm:cxn modelId="{1035892B-B690-8F47-9FB9-FC8A0ED8F66E}" type="presOf" srcId="{EEF953A5-D527-4EE9-A59B-961F6170A889}" destId="{591A4803-9161-404F-80F0-6635C9FB251F}" srcOrd="0" destOrd="0" presId="urn:microsoft.com/office/officeart/2005/8/layout/cycle8"/>
    <dgm:cxn modelId="{DCADA404-A35A-9940-8CC2-11F5B302DDF4}" type="presOf" srcId="{30DC3652-13DC-4ADB-9F08-1B30D4C68CD1}" destId="{E1D0987D-1000-4B33-9DC1-675C64078855}" srcOrd="1" destOrd="0" presId="urn:microsoft.com/office/officeart/2005/8/layout/cycle8"/>
    <dgm:cxn modelId="{6D150234-C83A-48E7-BF69-69BE34AF0329}" srcId="{CB58CE4A-1514-944C-81FE-B229AB3C48F8}" destId="{EEF953A5-D527-4EE9-A59B-961F6170A889}" srcOrd="1" destOrd="0" parTransId="{2B4570EF-0001-42EA-8598-9DEDEC349BFB}" sibTransId="{2956024D-4D61-4253-87A0-AC1D6B9B266D}"/>
    <dgm:cxn modelId="{DEF821C6-01B9-DE44-8E3F-4C60DF36524B}" type="presOf" srcId="{D29BB719-FD56-2844-B248-A2C788E4DD2F}" destId="{B51FE79A-82F8-BB4D-A548-9E0C95931871}" srcOrd="0" destOrd="0" presId="urn:microsoft.com/office/officeart/2005/8/layout/cycle8"/>
    <dgm:cxn modelId="{530A9CC6-8EEB-4C42-B425-C2D80C3D3F58}" type="presOf" srcId="{CB58CE4A-1514-944C-81FE-B229AB3C48F8}" destId="{C1AB6106-2BE5-804E-B6C3-C7F2D76A8D32}" srcOrd="0" destOrd="0" presId="urn:microsoft.com/office/officeart/2005/8/layout/cycle8"/>
    <dgm:cxn modelId="{15D85C29-FDF7-7949-AA64-C8EBE175C89C}" type="presOf" srcId="{BAF4BAD2-6E0E-4446-B6A6-A6D77538DFCB}" destId="{2048B1A1-B7B1-3E4C-B8D8-ED6AFA03B15C}" srcOrd="1" destOrd="0" presId="urn:microsoft.com/office/officeart/2005/8/layout/cycle8"/>
    <dgm:cxn modelId="{42D468E7-218E-7A41-9CC1-460A4E62D847}" srcId="{CB58CE4A-1514-944C-81FE-B229AB3C48F8}" destId="{D29BB719-FD56-2844-B248-A2C788E4DD2F}" srcOrd="0" destOrd="0" parTransId="{6ECAC086-F768-2C4E-869A-545BEFA17F72}" sibTransId="{F80B3F3B-F077-034C-81BC-CB70A5565923}"/>
    <dgm:cxn modelId="{196CD404-56BA-3A4A-A1CF-82EC4936A8C6}" type="presParOf" srcId="{C1AB6106-2BE5-804E-B6C3-C7F2D76A8D32}" destId="{B51FE79A-82F8-BB4D-A548-9E0C95931871}" srcOrd="0" destOrd="0" presId="urn:microsoft.com/office/officeart/2005/8/layout/cycle8"/>
    <dgm:cxn modelId="{B1674923-B137-CE4F-87E6-D25A6A1697B7}" type="presParOf" srcId="{C1AB6106-2BE5-804E-B6C3-C7F2D76A8D32}" destId="{705C8AB6-07F4-9F4B-87F0-46B8C840C22B}" srcOrd="1" destOrd="0" presId="urn:microsoft.com/office/officeart/2005/8/layout/cycle8"/>
    <dgm:cxn modelId="{C280E6FC-0460-1E47-9760-B93BEFE70A38}" type="presParOf" srcId="{C1AB6106-2BE5-804E-B6C3-C7F2D76A8D32}" destId="{D298770A-DAE4-8F40-A1E8-7F5394387065}" srcOrd="2" destOrd="0" presId="urn:microsoft.com/office/officeart/2005/8/layout/cycle8"/>
    <dgm:cxn modelId="{09CA2035-56B3-014B-96F4-DF0882F12C4D}" type="presParOf" srcId="{C1AB6106-2BE5-804E-B6C3-C7F2D76A8D32}" destId="{5D3EBB9C-D0DB-A04F-8C69-3980DBA0A347}" srcOrd="3" destOrd="0" presId="urn:microsoft.com/office/officeart/2005/8/layout/cycle8"/>
    <dgm:cxn modelId="{4A0E43F3-9A27-9D4E-8DAF-6AB106E23456}" type="presParOf" srcId="{C1AB6106-2BE5-804E-B6C3-C7F2D76A8D32}" destId="{591A4803-9161-404F-80F0-6635C9FB251F}" srcOrd="4" destOrd="0" presId="urn:microsoft.com/office/officeart/2005/8/layout/cycle8"/>
    <dgm:cxn modelId="{2BE5688D-1499-2A46-846E-0612E66AF70D}" type="presParOf" srcId="{C1AB6106-2BE5-804E-B6C3-C7F2D76A8D32}" destId="{47251BC0-C938-8C43-8106-383575FA7DBC}" srcOrd="5" destOrd="0" presId="urn:microsoft.com/office/officeart/2005/8/layout/cycle8"/>
    <dgm:cxn modelId="{2C6504C0-85FB-654E-B571-4EE23A204812}" type="presParOf" srcId="{C1AB6106-2BE5-804E-B6C3-C7F2D76A8D32}" destId="{1C94465A-CDF7-8E43-B681-139D791B1387}" srcOrd="6" destOrd="0" presId="urn:microsoft.com/office/officeart/2005/8/layout/cycle8"/>
    <dgm:cxn modelId="{F2976918-5C6B-5947-B92C-FDEB50143AAC}" type="presParOf" srcId="{C1AB6106-2BE5-804E-B6C3-C7F2D76A8D32}" destId="{A01F02A2-235C-CE48-BF8C-CAB822D58D2A}" srcOrd="7" destOrd="0" presId="urn:microsoft.com/office/officeart/2005/8/layout/cycle8"/>
    <dgm:cxn modelId="{4A8C6FF3-A5DE-4249-BE30-D05B8765431F}" type="presParOf" srcId="{C1AB6106-2BE5-804E-B6C3-C7F2D76A8D32}" destId="{68A78B6C-BAED-9543-ABF9-EF748C194928}" srcOrd="8" destOrd="0" presId="urn:microsoft.com/office/officeart/2005/8/layout/cycle8"/>
    <dgm:cxn modelId="{4FB76321-4405-E04B-9B61-763178F50547}" type="presParOf" srcId="{C1AB6106-2BE5-804E-B6C3-C7F2D76A8D32}" destId="{59D713E5-0C59-AA4B-A67A-15ACE317B5D4}" srcOrd="9" destOrd="0" presId="urn:microsoft.com/office/officeart/2005/8/layout/cycle8"/>
    <dgm:cxn modelId="{D531B9C9-A4C1-BA4A-9458-D5A2B867CB6C}" type="presParOf" srcId="{C1AB6106-2BE5-804E-B6C3-C7F2D76A8D32}" destId="{0ED165D0-838E-284B-9E0B-2B63DCCE918C}" srcOrd="10" destOrd="0" presId="urn:microsoft.com/office/officeart/2005/8/layout/cycle8"/>
    <dgm:cxn modelId="{ACE9019C-2A79-4543-9C4B-3BB84FBD0183}" type="presParOf" srcId="{C1AB6106-2BE5-804E-B6C3-C7F2D76A8D32}" destId="{2048B1A1-B7B1-3E4C-B8D8-ED6AFA03B15C}" srcOrd="11" destOrd="0" presId="urn:microsoft.com/office/officeart/2005/8/layout/cycle8"/>
    <dgm:cxn modelId="{FAE54C15-F63D-FF46-B4C3-085AA04D029C}" type="presParOf" srcId="{C1AB6106-2BE5-804E-B6C3-C7F2D76A8D32}" destId="{0191A99D-29BC-4F01-A4D7-44E75443DF7B}" srcOrd="12" destOrd="0" presId="urn:microsoft.com/office/officeart/2005/8/layout/cycle8"/>
    <dgm:cxn modelId="{6392FB11-5EA2-B942-B9B9-26B5BEE03170}" type="presParOf" srcId="{C1AB6106-2BE5-804E-B6C3-C7F2D76A8D32}" destId="{FC3952C9-5E4B-4DEB-B6E4-2E31DBB50419}" srcOrd="13" destOrd="0" presId="urn:microsoft.com/office/officeart/2005/8/layout/cycle8"/>
    <dgm:cxn modelId="{843D5FD1-63E1-CD4C-89E6-41299E5C3BBC}" type="presParOf" srcId="{C1AB6106-2BE5-804E-B6C3-C7F2D76A8D32}" destId="{4A4E9FE7-1A84-4FD1-A9C8-586BC4A30C58}" srcOrd="14" destOrd="0" presId="urn:microsoft.com/office/officeart/2005/8/layout/cycle8"/>
    <dgm:cxn modelId="{50B37AB3-B755-F344-9C53-565A9E7A37C9}" type="presParOf" srcId="{C1AB6106-2BE5-804E-B6C3-C7F2D76A8D32}" destId="{E1D0987D-1000-4B33-9DC1-675C64078855}" srcOrd="15" destOrd="0" presId="urn:microsoft.com/office/officeart/2005/8/layout/cycle8"/>
    <dgm:cxn modelId="{F2CB451D-6936-9146-92C6-307EAC3DC4DA}" type="presParOf" srcId="{C1AB6106-2BE5-804E-B6C3-C7F2D76A8D32}" destId="{4CABE584-43E2-44D2-9FA7-3722ECCD4C24}" srcOrd="16" destOrd="0" presId="urn:microsoft.com/office/officeart/2005/8/layout/cycle8"/>
    <dgm:cxn modelId="{D600A756-8CBE-C84D-8123-695B416F3D8D}" type="presParOf" srcId="{C1AB6106-2BE5-804E-B6C3-C7F2D76A8D32}" destId="{77C1C29F-22DE-4D81-8092-B4CD2E1251B6}" srcOrd="17" destOrd="0" presId="urn:microsoft.com/office/officeart/2005/8/layout/cycle8"/>
    <dgm:cxn modelId="{16E7D161-3F7C-C749-9EC9-880CAD9AEB5A}" type="presParOf" srcId="{C1AB6106-2BE5-804E-B6C3-C7F2D76A8D32}" destId="{19723D9C-362F-408B-9A45-34345CC8C339}" srcOrd="18" destOrd="0" presId="urn:microsoft.com/office/officeart/2005/8/layout/cycle8"/>
    <dgm:cxn modelId="{0D529F5E-C254-BF48-A698-9F10FC344735}" type="presParOf" srcId="{C1AB6106-2BE5-804E-B6C3-C7F2D76A8D32}" destId="{0663B528-3E80-4EC5-A3D3-F311065D2E11}" srcOrd="19"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CB58CE4A-1514-944C-81FE-B229AB3C48F8}" type="doc">
      <dgm:prSet loTypeId="urn:microsoft.com/office/officeart/2005/8/layout/cycle8" loCatId="" qsTypeId="urn:microsoft.com/office/officeart/2005/8/quickstyle/simple3" qsCatId="simple" csTypeId="urn:microsoft.com/office/officeart/2005/8/colors/accent6_2" csCatId="accent6" phldr="1"/>
      <dgm:spPr/>
    </dgm:pt>
    <dgm:pt modelId="{D29BB719-FD56-2844-B248-A2C788E4DD2F}">
      <dgm:prSet custT="1">
        <dgm:style>
          <a:lnRef idx="2">
            <a:schemeClr val="accent1">
              <a:shade val="50000"/>
            </a:schemeClr>
          </a:lnRef>
          <a:fillRef idx="1">
            <a:schemeClr val="accent1"/>
          </a:fillRef>
          <a:effectRef idx="0">
            <a:schemeClr val="accent1"/>
          </a:effectRef>
          <a:fontRef idx="minor">
            <a:schemeClr val="lt1"/>
          </a:fontRef>
        </dgm:style>
      </dgm:prSet>
      <dgm:spPr/>
      <dgm:t>
        <a:bodyPr/>
        <a:lstStyle/>
        <a:p>
          <a:r>
            <a:rPr lang="en-US" sz="900" dirty="0" smtClean="0">
              <a:ln/>
            </a:rPr>
            <a:t>Federated </a:t>
          </a:r>
          <a:r>
            <a:rPr lang="en-US" sz="900" dirty="0" smtClean="0">
              <a:ln/>
            </a:rPr>
            <a:t>Operations</a:t>
          </a:r>
          <a:endParaRPr lang="en-US" sz="900" dirty="0">
            <a:ln/>
          </a:endParaRPr>
        </a:p>
      </dgm:t>
    </dgm:pt>
    <dgm:pt modelId="{6ECAC086-F768-2C4E-869A-545BEFA17F72}" type="parTrans" cxnId="{42D468E7-218E-7A41-9CC1-460A4E62D847}">
      <dgm:prSet/>
      <dgm:spPr/>
      <dgm:t>
        <a:bodyPr/>
        <a:lstStyle/>
        <a:p>
          <a:endParaRPr lang="en-US">
            <a:ln>
              <a:solidFill>
                <a:schemeClr val="accent1"/>
              </a:solidFill>
            </a:ln>
            <a:solidFill>
              <a:schemeClr val="bg1"/>
            </a:solidFill>
          </a:endParaRPr>
        </a:p>
      </dgm:t>
    </dgm:pt>
    <dgm:pt modelId="{F80B3F3B-F077-034C-81BC-CB70A5565923}" type="sibTrans" cxnId="{42D468E7-218E-7A41-9CC1-460A4E62D847}">
      <dgm:prSet/>
      <dgm:spPr/>
      <dgm:t>
        <a:bodyPr/>
        <a:lstStyle/>
        <a:p>
          <a:endParaRPr lang="en-US">
            <a:ln>
              <a:solidFill>
                <a:schemeClr val="accent1"/>
              </a:solidFill>
            </a:ln>
            <a:solidFill>
              <a:schemeClr val="bg1"/>
            </a:solidFill>
          </a:endParaRPr>
        </a:p>
      </dgm:t>
    </dgm:pt>
    <dgm:pt modelId="{BAF4BAD2-6E0E-4446-B6A6-A6D77538DFCB}">
      <dgm:prSet custT="1"/>
      <dgm:spPr/>
      <dgm:t>
        <a:bodyPr/>
        <a:lstStyle/>
        <a:p>
          <a:r>
            <a:rPr lang="en-GB" sz="900" dirty="0" smtClean="0">
              <a:ln/>
            </a:rPr>
            <a:t>Community Driven Innovation &amp; Support</a:t>
          </a:r>
          <a:endParaRPr lang="en-US" sz="900" dirty="0">
            <a:ln/>
          </a:endParaRPr>
        </a:p>
      </dgm:t>
    </dgm:pt>
    <dgm:pt modelId="{3C3718B5-9E2E-4F6A-B65E-CA5ADF3ECEA7}" type="parTrans" cxnId="{A16D14FB-B780-4874-94B3-B247A6946C5E}">
      <dgm:prSet/>
      <dgm:spPr/>
      <dgm:t>
        <a:bodyPr/>
        <a:lstStyle/>
        <a:p>
          <a:endParaRPr lang="en-GB">
            <a:ln>
              <a:solidFill>
                <a:schemeClr val="accent1"/>
              </a:solidFill>
            </a:ln>
            <a:solidFill>
              <a:schemeClr val="bg1"/>
            </a:solidFill>
          </a:endParaRPr>
        </a:p>
      </dgm:t>
    </dgm:pt>
    <dgm:pt modelId="{51089604-B16B-4B73-A5C5-5D8E2D56542F}" type="sibTrans" cxnId="{A16D14FB-B780-4874-94B3-B247A6946C5E}">
      <dgm:prSet/>
      <dgm:spPr/>
      <dgm:t>
        <a:bodyPr/>
        <a:lstStyle/>
        <a:p>
          <a:endParaRPr lang="en-GB">
            <a:ln>
              <a:solidFill>
                <a:schemeClr val="accent1"/>
              </a:solidFill>
            </a:ln>
            <a:solidFill>
              <a:schemeClr val="bg1"/>
            </a:solidFill>
          </a:endParaRPr>
        </a:p>
      </dgm:t>
    </dgm:pt>
    <dgm:pt modelId="{30DC3652-13DC-4ADB-9F08-1B30D4C68CD1}">
      <dgm:prSet custT="1"/>
      <dgm:spPr/>
      <dgm:t>
        <a:bodyPr/>
        <a:lstStyle/>
        <a:p>
          <a:r>
            <a:rPr lang="en-GB" sz="900" dirty="0" smtClean="0">
              <a:ln/>
            </a:rPr>
            <a:t>High-Throughput Data Analysis</a:t>
          </a:r>
          <a:endParaRPr lang="en-US" sz="900" dirty="0">
            <a:ln/>
          </a:endParaRPr>
        </a:p>
      </dgm:t>
    </dgm:pt>
    <dgm:pt modelId="{77DAF317-630D-4482-B9F6-2E2A9163EA02}" type="parTrans" cxnId="{A8B2F773-6009-4121-A0F6-3BC1D4D8DC7E}">
      <dgm:prSet/>
      <dgm:spPr/>
      <dgm:t>
        <a:bodyPr/>
        <a:lstStyle/>
        <a:p>
          <a:endParaRPr lang="en-GB">
            <a:ln>
              <a:solidFill>
                <a:schemeClr val="accent1"/>
              </a:solidFill>
            </a:ln>
            <a:solidFill>
              <a:schemeClr val="bg1"/>
            </a:solidFill>
          </a:endParaRPr>
        </a:p>
      </dgm:t>
    </dgm:pt>
    <dgm:pt modelId="{BB0907BC-D064-427C-BB84-F19D16E62D94}" type="sibTrans" cxnId="{A8B2F773-6009-4121-A0F6-3BC1D4D8DC7E}">
      <dgm:prSet/>
      <dgm:spPr/>
      <dgm:t>
        <a:bodyPr/>
        <a:lstStyle/>
        <a:p>
          <a:endParaRPr lang="en-GB">
            <a:ln>
              <a:solidFill>
                <a:schemeClr val="accent1"/>
              </a:solidFill>
            </a:ln>
            <a:solidFill>
              <a:schemeClr val="bg1"/>
            </a:solidFill>
          </a:endParaRPr>
        </a:p>
      </dgm:t>
    </dgm:pt>
    <dgm:pt modelId="{EEF953A5-D527-4EE9-A59B-961F6170A889}">
      <dgm:prSet custT="1">
        <dgm:style>
          <a:lnRef idx="1">
            <a:schemeClr val="accent6"/>
          </a:lnRef>
          <a:fillRef idx="2">
            <a:schemeClr val="accent6"/>
          </a:fillRef>
          <a:effectRef idx="1">
            <a:schemeClr val="accent6"/>
          </a:effectRef>
          <a:fontRef idx="minor">
            <a:schemeClr val="dk1"/>
          </a:fontRef>
        </dgm:style>
      </dgm:prSet>
      <dgm:spPr/>
      <dgm:t>
        <a:bodyPr/>
        <a:lstStyle/>
        <a:p>
          <a:r>
            <a:rPr lang="en-US" sz="900" dirty="0" smtClean="0">
              <a:ln/>
            </a:rPr>
            <a:t>Federated </a:t>
          </a:r>
          <a:r>
            <a:rPr lang="en-US" sz="900" dirty="0" smtClean="0">
              <a:ln/>
            </a:rPr>
            <a:t>Cloud</a:t>
          </a:r>
          <a:endParaRPr lang="en-US" sz="900" dirty="0">
            <a:ln/>
          </a:endParaRPr>
        </a:p>
      </dgm:t>
    </dgm:pt>
    <dgm:pt modelId="{2B4570EF-0001-42EA-8598-9DEDEC349BFB}" type="parTrans" cxnId="{6D150234-C83A-48E7-BF69-69BE34AF0329}">
      <dgm:prSet/>
      <dgm:spPr/>
      <dgm:t>
        <a:bodyPr/>
        <a:lstStyle/>
        <a:p>
          <a:endParaRPr lang="en-GB">
            <a:ln>
              <a:solidFill>
                <a:schemeClr val="accent1"/>
              </a:solidFill>
            </a:ln>
            <a:solidFill>
              <a:schemeClr val="bg1"/>
            </a:solidFill>
          </a:endParaRPr>
        </a:p>
      </dgm:t>
    </dgm:pt>
    <dgm:pt modelId="{2956024D-4D61-4253-87A0-AC1D6B9B266D}" type="sibTrans" cxnId="{6D150234-C83A-48E7-BF69-69BE34AF0329}">
      <dgm:prSet/>
      <dgm:spPr/>
      <dgm:t>
        <a:bodyPr/>
        <a:lstStyle/>
        <a:p>
          <a:endParaRPr lang="en-GB">
            <a:ln>
              <a:solidFill>
                <a:schemeClr val="accent1"/>
              </a:solidFill>
            </a:ln>
            <a:solidFill>
              <a:schemeClr val="bg1"/>
            </a:solidFill>
          </a:endParaRPr>
        </a:p>
      </dgm:t>
    </dgm:pt>
    <dgm:pt modelId="{C1AB6106-2BE5-804E-B6C3-C7F2D76A8D32}" type="pres">
      <dgm:prSet presAssocID="{CB58CE4A-1514-944C-81FE-B229AB3C48F8}" presName="compositeShape" presStyleCnt="0">
        <dgm:presLayoutVars>
          <dgm:chMax val="7"/>
          <dgm:dir/>
          <dgm:resizeHandles val="exact"/>
        </dgm:presLayoutVars>
      </dgm:prSet>
      <dgm:spPr/>
    </dgm:pt>
    <dgm:pt modelId="{B51FE79A-82F8-BB4D-A548-9E0C95931871}" type="pres">
      <dgm:prSet presAssocID="{CB58CE4A-1514-944C-81FE-B229AB3C48F8}" presName="wedge1" presStyleLbl="node1" presStyleIdx="0" presStyleCnt="4"/>
      <dgm:spPr/>
      <dgm:t>
        <a:bodyPr/>
        <a:lstStyle/>
        <a:p>
          <a:endParaRPr lang="en-US"/>
        </a:p>
      </dgm:t>
    </dgm:pt>
    <dgm:pt modelId="{705C8AB6-07F4-9F4B-87F0-46B8C840C22B}" type="pres">
      <dgm:prSet presAssocID="{CB58CE4A-1514-944C-81FE-B229AB3C48F8}" presName="dummy1a" presStyleCnt="0"/>
      <dgm:spPr/>
    </dgm:pt>
    <dgm:pt modelId="{D298770A-DAE4-8F40-A1E8-7F5394387065}" type="pres">
      <dgm:prSet presAssocID="{CB58CE4A-1514-944C-81FE-B229AB3C48F8}" presName="dummy1b" presStyleCnt="0"/>
      <dgm:spPr/>
    </dgm:pt>
    <dgm:pt modelId="{5D3EBB9C-D0DB-A04F-8C69-3980DBA0A347}" type="pres">
      <dgm:prSet presAssocID="{CB58CE4A-1514-944C-81FE-B229AB3C48F8}" presName="wedge1Tx" presStyleLbl="node1" presStyleIdx="0" presStyleCnt="4">
        <dgm:presLayoutVars>
          <dgm:chMax val="0"/>
          <dgm:chPref val="0"/>
          <dgm:bulletEnabled val="1"/>
        </dgm:presLayoutVars>
      </dgm:prSet>
      <dgm:spPr/>
      <dgm:t>
        <a:bodyPr/>
        <a:lstStyle/>
        <a:p>
          <a:endParaRPr lang="en-US"/>
        </a:p>
      </dgm:t>
    </dgm:pt>
    <dgm:pt modelId="{591A4803-9161-404F-80F0-6635C9FB251F}" type="pres">
      <dgm:prSet presAssocID="{CB58CE4A-1514-944C-81FE-B229AB3C48F8}" presName="wedge2" presStyleLbl="node1" presStyleIdx="1" presStyleCnt="4"/>
      <dgm:spPr/>
      <dgm:t>
        <a:bodyPr/>
        <a:lstStyle/>
        <a:p>
          <a:endParaRPr lang="en-US"/>
        </a:p>
      </dgm:t>
    </dgm:pt>
    <dgm:pt modelId="{47251BC0-C938-8C43-8106-383575FA7DBC}" type="pres">
      <dgm:prSet presAssocID="{CB58CE4A-1514-944C-81FE-B229AB3C48F8}" presName="dummy2a" presStyleCnt="0"/>
      <dgm:spPr/>
    </dgm:pt>
    <dgm:pt modelId="{1C94465A-CDF7-8E43-B681-139D791B1387}" type="pres">
      <dgm:prSet presAssocID="{CB58CE4A-1514-944C-81FE-B229AB3C48F8}" presName="dummy2b" presStyleCnt="0"/>
      <dgm:spPr/>
    </dgm:pt>
    <dgm:pt modelId="{A01F02A2-235C-CE48-BF8C-CAB822D58D2A}" type="pres">
      <dgm:prSet presAssocID="{CB58CE4A-1514-944C-81FE-B229AB3C48F8}" presName="wedge2Tx" presStyleLbl="node1" presStyleIdx="1" presStyleCnt="4">
        <dgm:presLayoutVars>
          <dgm:chMax val="0"/>
          <dgm:chPref val="0"/>
          <dgm:bulletEnabled val="1"/>
        </dgm:presLayoutVars>
      </dgm:prSet>
      <dgm:spPr/>
      <dgm:t>
        <a:bodyPr/>
        <a:lstStyle/>
        <a:p>
          <a:endParaRPr lang="en-US"/>
        </a:p>
      </dgm:t>
    </dgm:pt>
    <dgm:pt modelId="{68A78B6C-BAED-9543-ABF9-EF748C194928}" type="pres">
      <dgm:prSet presAssocID="{CB58CE4A-1514-944C-81FE-B229AB3C48F8}" presName="wedge3" presStyleLbl="node1" presStyleIdx="2" presStyleCnt="4"/>
      <dgm:spPr/>
      <dgm:t>
        <a:bodyPr/>
        <a:lstStyle/>
        <a:p>
          <a:endParaRPr lang="en-US"/>
        </a:p>
      </dgm:t>
    </dgm:pt>
    <dgm:pt modelId="{59D713E5-0C59-AA4B-A67A-15ACE317B5D4}" type="pres">
      <dgm:prSet presAssocID="{CB58CE4A-1514-944C-81FE-B229AB3C48F8}" presName="dummy3a" presStyleCnt="0"/>
      <dgm:spPr/>
    </dgm:pt>
    <dgm:pt modelId="{0ED165D0-838E-284B-9E0B-2B63DCCE918C}" type="pres">
      <dgm:prSet presAssocID="{CB58CE4A-1514-944C-81FE-B229AB3C48F8}" presName="dummy3b" presStyleCnt="0"/>
      <dgm:spPr/>
    </dgm:pt>
    <dgm:pt modelId="{2048B1A1-B7B1-3E4C-B8D8-ED6AFA03B15C}" type="pres">
      <dgm:prSet presAssocID="{CB58CE4A-1514-944C-81FE-B229AB3C48F8}" presName="wedge3Tx" presStyleLbl="node1" presStyleIdx="2" presStyleCnt="4">
        <dgm:presLayoutVars>
          <dgm:chMax val="0"/>
          <dgm:chPref val="0"/>
          <dgm:bulletEnabled val="1"/>
        </dgm:presLayoutVars>
      </dgm:prSet>
      <dgm:spPr/>
      <dgm:t>
        <a:bodyPr/>
        <a:lstStyle/>
        <a:p>
          <a:endParaRPr lang="en-US"/>
        </a:p>
      </dgm:t>
    </dgm:pt>
    <dgm:pt modelId="{0191A99D-29BC-4F01-A4D7-44E75443DF7B}" type="pres">
      <dgm:prSet presAssocID="{CB58CE4A-1514-944C-81FE-B229AB3C48F8}" presName="wedge4" presStyleLbl="node1" presStyleIdx="3" presStyleCnt="4"/>
      <dgm:spPr/>
      <dgm:t>
        <a:bodyPr/>
        <a:lstStyle/>
        <a:p>
          <a:endParaRPr lang="en-GB"/>
        </a:p>
      </dgm:t>
    </dgm:pt>
    <dgm:pt modelId="{FC3952C9-5E4B-4DEB-B6E4-2E31DBB50419}" type="pres">
      <dgm:prSet presAssocID="{CB58CE4A-1514-944C-81FE-B229AB3C48F8}" presName="dummy4a" presStyleCnt="0"/>
      <dgm:spPr/>
    </dgm:pt>
    <dgm:pt modelId="{4A4E9FE7-1A84-4FD1-A9C8-586BC4A30C58}" type="pres">
      <dgm:prSet presAssocID="{CB58CE4A-1514-944C-81FE-B229AB3C48F8}" presName="dummy4b" presStyleCnt="0"/>
      <dgm:spPr/>
    </dgm:pt>
    <dgm:pt modelId="{E1D0987D-1000-4B33-9DC1-675C64078855}" type="pres">
      <dgm:prSet presAssocID="{CB58CE4A-1514-944C-81FE-B229AB3C48F8}" presName="wedge4Tx" presStyleLbl="node1" presStyleIdx="3" presStyleCnt="4">
        <dgm:presLayoutVars>
          <dgm:chMax val="0"/>
          <dgm:chPref val="0"/>
          <dgm:bulletEnabled val="1"/>
        </dgm:presLayoutVars>
      </dgm:prSet>
      <dgm:spPr/>
      <dgm:t>
        <a:bodyPr/>
        <a:lstStyle/>
        <a:p>
          <a:endParaRPr lang="en-GB"/>
        </a:p>
      </dgm:t>
    </dgm:pt>
    <dgm:pt modelId="{4CABE584-43E2-44D2-9FA7-3722ECCD4C24}" type="pres">
      <dgm:prSet presAssocID="{F80B3F3B-F077-034C-81BC-CB70A5565923}" presName="arrowWedge1" presStyleLbl="fgSibTrans2D1" presStyleIdx="0" presStyleCnt="4"/>
      <dgm:spPr/>
    </dgm:pt>
    <dgm:pt modelId="{77C1C29F-22DE-4D81-8092-B4CD2E1251B6}" type="pres">
      <dgm:prSet presAssocID="{2956024D-4D61-4253-87A0-AC1D6B9B266D}" presName="arrowWedge2" presStyleLbl="fgSibTrans2D1" presStyleIdx="1" presStyleCnt="4"/>
      <dgm:spPr/>
    </dgm:pt>
    <dgm:pt modelId="{19723D9C-362F-408B-9A45-34345CC8C339}" type="pres">
      <dgm:prSet presAssocID="{51089604-B16B-4B73-A5C5-5D8E2D56542F}" presName="arrowWedge3" presStyleLbl="fgSibTrans2D1" presStyleIdx="2" presStyleCnt="4"/>
      <dgm:spPr/>
    </dgm:pt>
    <dgm:pt modelId="{0663B528-3E80-4EC5-A3D3-F311065D2E11}" type="pres">
      <dgm:prSet presAssocID="{BB0907BC-D064-427C-BB84-F19D16E62D94}" presName="arrowWedge4" presStyleLbl="fgSibTrans2D1" presStyleIdx="3" presStyleCnt="4"/>
      <dgm:spPr/>
    </dgm:pt>
  </dgm:ptLst>
  <dgm:cxnLst>
    <dgm:cxn modelId="{4EE2CE87-F74B-D449-94C7-DE245FCF8825}" type="presOf" srcId="{EEF953A5-D527-4EE9-A59B-961F6170A889}" destId="{591A4803-9161-404F-80F0-6635C9FB251F}" srcOrd="0" destOrd="0" presId="urn:microsoft.com/office/officeart/2005/8/layout/cycle8"/>
    <dgm:cxn modelId="{A16D14FB-B780-4874-94B3-B247A6946C5E}" srcId="{CB58CE4A-1514-944C-81FE-B229AB3C48F8}" destId="{BAF4BAD2-6E0E-4446-B6A6-A6D77538DFCB}" srcOrd="2" destOrd="0" parTransId="{3C3718B5-9E2E-4F6A-B65E-CA5ADF3ECEA7}" sibTransId="{51089604-B16B-4B73-A5C5-5D8E2D56542F}"/>
    <dgm:cxn modelId="{D483AF9E-5C9B-B647-8BD9-B50DDFC2D573}" type="presOf" srcId="{BAF4BAD2-6E0E-4446-B6A6-A6D77538DFCB}" destId="{68A78B6C-BAED-9543-ABF9-EF748C194928}" srcOrd="0" destOrd="0" presId="urn:microsoft.com/office/officeart/2005/8/layout/cycle8"/>
    <dgm:cxn modelId="{9434320E-FAC4-1F41-B181-48B2ACE03976}" type="presOf" srcId="{30DC3652-13DC-4ADB-9F08-1B30D4C68CD1}" destId="{0191A99D-29BC-4F01-A4D7-44E75443DF7B}" srcOrd="0" destOrd="0" presId="urn:microsoft.com/office/officeart/2005/8/layout/cycle8"/>
    <dgm:cxn modelId="{F13638A6-C2AB-944A-8B62-C095CE7EDF31}" type="presOf" srcId="{D29BB719-FD56-2844-B248-A2C788E4DD2F}" destId="{B51FE79A-82F8-BB4D-A548-9E0C95931871}" srcOrd="0" destOrd="0" presId="urn:microsoft.com/office/officeart/2005/8/layout/cycle8"/>
    <dgm:cxn modelId="{2D8F5E7D-689E-C04C-AA0B-ADA427298871}" type="presOf" srcId="{30DC3652-13DC-4ADB-9F08-1B30D4C68CD1}" destId="{E1D0987D-1000-4B33-9DC1-675C64078855}" srcOrd="1" destOrd="0" presId="urn:microsoft.com/office/officeart/2005/8/layout/cycle8"/>
    <dgm:cxn modelId="{A8B2F773-6009-4121-A0F6-3BC1D4D8DC7E}" srcId="{CB58CE4A-1514-944C-81FE-B229AB3C48F8}" destId="{30DC3652-13DC-4ADB-9F08-1B30D4C68CD1}" srcOrd="3" destOrd="0" parTransId="{77DAF317-630D-4482-B9F6-2E2A9163EA02}" sibTransId="{BB0907BC-D064-427C-BB84-F19D16E62D94}"/>
    <dgm:cxn modelId="{F9DC2F18-19EC-444E-9252-37561D4F44AD}" type="presOf" srcId="{CB58CE4A-1514-944C-81FE-B229AB3C48F8}" destId="{C1AB6106-2BE5-804E-B6C3-C7F2D76A8D32}" srcOrd="0" destOrd="0" presId="urn:microsoft.com/office/officeart/2005/8/layout/cycle8"/>
    <dgm:cxn modelId="{EF5F75F3-8446-E14D-AACE-4FD3669C49BA}" type="presOf" srcId="{D29BB719-FD56-2844-B248-A2C788E4DD2F}" destId="{5D3EBB9C-D0DB-A04F-8C69-3980DBA0A347}" srcOrd="1" destOrd="0" presId="urn:microsoft.com/office/officeart/2005/8/layout/cycle8"/>
    <dgm:cxn modelId="{3A4D6C93-75F0-FF49-A261-265F7FC1D293}" type="presOf" srcId="{BAF4BAD2-6E0E-4446-B6A6-A6D77538DFCB}" destId="{2048B1A1-B7B1-3E4C-B8D8-ED6AFA03B15C}" srcOrd="1" destOrd="0" presId="urn:microsoft.com/office/officeart/2005/8/layout/cycle8"/>
    <dgm:cxn modelId="{6D150234-C83A-48E7-BF69-69BE34AF0329}" srcId="{CB58CE4A-1514-944C-81FE-B229AB3C48F8}" destId="{EEF953A5-D527-4EE9-A59B-961F6170A889}" srcOrd="1" destOrd="0" parTransId="{2B4570EF-0001-42EA-8598-9DEDEC349BFB}" sibTransId="{2956024D-4D61-4253-87A0-AC1D6B9B266D}"/>
    <dgm:cxn modelId="{D81F6AAE-8100-C041-BE0F-89AB71BC54B1}" type="presOf" srcId="{EEF953A5-D527-4EE9-A59B-961F6170A889}" destId="{A01F02A2-235C-CE48-BF8C-CAB822D58D2A}" srcOrd="1" destOrd="0" presId="urn:microsoft.com/office/officeart/2005/8/layout/cycle8"/>
    <dgm:cxn modelId="{42D468E7-218E-7A41-9CC1-460A4E62D847}" srcId="{CB58CE4A-1514-944C-81FE-B229AB3C48F8}" destId="{D29BB719-FD56-2844-B248-A2C788E4DD2F}" srcOrd="0" destOrd="0" parTransId="{6ECAC086-F768-2C4E-869A-545BEFA17F72}" sibTransId="{F80B3F3B-F077-034C-81BC-CB70A5565923}"/>
    <dgm:cxn modelId="{0B793A10-9888-7F49-8730-85DF0E85F668}" type="presParOf" srcId="{C1AB6106-2BE5-804E-B6C3-C7F2D76A8D32}" destId="{B51FE79A-82F8-BB4D-A548-9E0C95931871}" srcOrd="0" destOrd="0" presId="urn:microsoft.com/office/officeart/2005/8/layout/cycle8"/>
    <dgm:cxn modelId="{9D099330-0F5E-D24B-8B0E-7799BC2D46EB}" type="presParOf" srcId="{C1AB6106-2BE5-804E-B6C3-C7F2D76A8D32}" destId="{705C8AB6-07F4-9F4B-87F0-46B8C840C22B}" srcOrd="1" destOrd="0" presId="urn:microsoft.com/office/officeart/2005/8/layout/cycle8"/>
    <dgm:cxn modelId="{B36BCB13-4ED1-1E45-9143-101273591007}" type="presParOf" srcId="{C1AB6106-2BE5-804E-B6C3-C7F2D76A8D32}" destId="{D298770A-DAE4-8F40-A1E8-7F5394387065}" srcOrd="2" destOrd="0" presId="urn:microsoft.com/office/officeart/2005/8/layout/cycle8"/>
    <dgm:cxn modelId="{03704DE0-4AA6-CE4B-9E55-E91E552ADDCF}" type="presParOf" srcId="{C1AB6106-2BE5-804E-B6C3-C7F2D76A8D32}" destId="{5D3EBB9C-D0DB-A04F-8C69-3980DBA0A347}" srcOrd="3" destOrd="0" presId="urn:microsoft.com/office/officeart/2005/8/layout/cycle8"/>
    <dgm:cxn modelId="{57CA5BDC-58E9-7349-A91D-C37FD6488CCD}" type="presParOf" srcId="{C1AB6106-2BE5-804E-B6C3-C7F2D76A8D32}" destId="{591A4803-9161-404F-80F0-6635C9FB251F}" srcOrd="4" destOrd="0" presId="urn:microsoft.com/office/officeart/2005/8/layout/cycle8"/>
    <dgm:cxn modelId="{E74E4A59-8084-514D-ACF2-7BAF7BFBB780}" type="presParOf" srcId="{C1AB6106-2BE5-804E-B6C3-C7F2D76A8D32}" destId="{47251BC0-C938-8C43-8106-383575FA7DBC}" srcOrd="5" destOrd="0" presId="urn:microsoft.com/office/officeart/2005/8/layout/cycle8"/>
    <dgm:cxn modelId="{0001A275-25B3-4346-B4D0-1442AF857921}" type="presParOf" srcId="{C1AB6106-2BE5-804E-B6C3-C7F2D76A8D32}" destId="{1C94465A-CDF7-8E43-B681-139D791B1387}" srcOrd="6" destOrd="0" presId="urn:microsoft.com/office/officeart/2005/8/layout/cycle8"/>
    <dgm:cxn modelId="{87C0A5CA-B1F9-5945-B532-4D62571FB079}" type="presParOf" srcId="{C1AB6106-2BE5-804E-B6C3-C7F2D76A8D32}" destId="{A01F02A2-235C-CE48-BF8C-CAB822D58D2A}" srcOrd="7" destOrd="0" presId="urn:microsoft.com/office/officeart/2005/8/layout/cycle8"/>
    <dgm:cxn modelId="{838DCE83-ED9D-C849-94E3-0150CB9751E8}" type="presParOf" srcId="{C1AB6106-2BE5-804E-B6C3-C7F2D76A8D32}" destId="{68A78B6C-BAED-9543-ABF9-EF748C194928}" srcOrd="8" destOrd="0" presId="urn:microsoft.com/office/officeart/2005/8/layout/cycle8"/>
    <dgm:cxn modelId="{133F8A70-739F-2C4B-9F38-B3CAEF3000E9}" type="presParOf" srcId="{C1AB6106-2BE5-804E-B6C3-C7F2D76A8D32}" destId="{59D713E5-0C59-AA4B-A67A-15ACE317B5D4}" srcOrd="9" destOrd="0" presId="urn:microsoft.com/office/officeart/2005/8/layout/cycle8"/>
    <dgm:cxn modelId="{AA42B73D-46A7-2D44-AA6C-8FC3E342DE26}" type="presParOf" srcId="{C1AB6106-2BE5-804E-B6C3-C7F2D76A8D32}" destId="{0ED165D0-838E-284B-9E0B-2B63DCCE918C}" srcOrd="10" destOrd="0" presId="urn:microsoft.com/office/officeart/2005/8/layout/cycle8"/>
    <dgm:cxn modelId="{EEE991FC-A8B6-5B41-8D33-2A23EB3F4A41}" type="presParOf" srcId="{C1AB6106-2BE5-804E-B6C3-C7F2D76A8D32}" destId="{2048B1A1-B7B1-3E4C-B8D8-ED6AFA03B15C}" srcOrd="11" destOrd="0" presId="urn:microsoft.com/office/officeart/2005/8/layout/cycle8"/>
    <dgm:cxn modelId="{08257E62-3503-7642-BA2E-5A6801E78189}" type="presParOf" srcId="{C1AB6106-2BE5-804E-B6C3-C7F2D76A8D32}" destId="{0191A99D-29BC-4F01-A4D7-44E75443DF7B}" srcOrd="12" destOrd="0" presId="urn:microsoft.com/office/officeart/2005/8/layout/cycle8"/>
    <dgm:cxn modelId="{789779C3-4B0B-7B41-8826-F51EBBC17DF1}" type="presParOf" srcId="{C1AB6106-2BE5-804E-B6C3-C7F2D76A8D32}" destId="{FC3952C9-5E4B-4DEB-B6E4-2E31DBB50419}" srcOrd="13" destOrd="0" presId="urn:microsoft.com/office/officeart/2005/8/layout/cycle8"/>
    <dgm:cxn modelId="{17C4E298-E336-DB4D-9C62-C8F716EC9EAF}" type="presParOf" srcId="{C1AB6106-2BE5-804E-B6C3-C7F2D76A8D32}" destId="{4A4E9FE7-1A84-4FD1-A9C8-586BC4A30C58}" srcOrd="14" destOrd="0" presId="urn:microsoft.com/office/officeart/2005/8/layout/cycle8"/>
    <dgm:cxn modelId="{FE4225CD-8108-3C4D-824C-EDCDE8DB71D5}" type="presParOf" srcId="{C1AB6106-2BE5-804E-B6C3-C7F2D76A8D32}" destId="{E1D0987D-1000-4B33-9DC1-675C64078855}" srcOrd="15" destOrd="0" presId="urn:microsoft.com/office/officeart/2005/8/layout/cycle8"/>
    <dgm:cxn modelId="{4230A534-67C2-3747-9DDB-26D524C1F88D}" type="presParOf" srcId="{C1AB6106-2BE5-804E-B6C3-C7F2D76A8D32}" destId="{4CABE584-43E2-44D2-9FA7-3722ECCD4C24}" srcOrd="16" destOrd="0" presId="urn:microsoft.com/office/officeart/2005/8/layout/cycle8"/>
    <dgm:cxn modelId="{3C001CD8-0617-0D42-AEF3-F6534C2E1EF0}" type="presParOf" srcId="{C1AB6106-2BE5-804E-B6C3-C7F2D76A8D32}" destId="{77C1C29F-22DE-4D81-8092-B4CD2E1251B6}" srcOrd="17" destOrd="0" presId="urn:microsoft.com/office/officeart/2005/8/layout/cycle8"/>
    <dgm:cxn modelId="{65F5702A-62C8-F04E-BBDE-8EF5D6059C37}" type="presParOf" srcId="{C1AB6106-2BE5-804E-B6C3-C7F2D76A8D32}" destId="{19723D9C-362F-408B-9A45-34345CC8C339}" srcOrd="18" destOrd="0" presId="urn:microsoft.com/office/officeart/2005/8/layout/cycle8"/>
    <dgm:cxn modelId="{6A6CD5C9-8EF9-6940-82A4-2802147B6DD4}" type="presParOf" srcId="{C1AB6106-2BE5-804E-B6C3-C7F2D76A8D32}" destId="{0663B528-3E80-4EC5-A3D3-F311065D2E11}" srcOrd="19"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CB58CE4A-1514-944C-81FE-B229AB3C48F8}" type="doc">
      <dgm:prSet loTypeId="urn:microsoft.com/office/officeart/2005/8/layout/cycle8" loCatId="" qsTypeId="urn:microsoft.com/office/officeart/2005/8/quickstyle/simple3" qsCatId="simple" csTypeId="urn:microsoft.com/office/officeart/2005/8/colors/accent6_2" csCatId="accent6" phldr="1"/>
      <dgm:spPr/>
    </dgm:pt>
    <dgm:pt modelId="{D29BB719-FD56-2844-B248-A2C788E4DD2F}">
      <dgm:prSet custT="1">
        <dgm:style>
          <a:lnRef idx="2">
            <a:schemeClr val="accent1">
              <a:shade val="50000"/>
            </a:schemeClr>
          </a:lnRef>
          <a:fillRef idx="1">
            <a:schemeClr val="accent1"/>
          </a:fillRef>
          <a:effectRef idx="0">
            <a:schemeClr val="accent1"/>
          </a:effectRef>
          <a:fontRef idx="minor">
            <a:schemeClr val="lt1"/>
          </a:fontRef>
        </dgm:style>
      </dgm:prSet>
      <dgm:spPr/>
      <dgm:t>
        <a:bodyPr/>
        <a:lstStyle/>
        <a:p>
          <a:r>
            <a:rPr lang="en-US" sz="900" dirty="0" smtClean="0">
              <a:ln/>
            </a:rPr>
            <a:t>Federated </a:t>
          </a:r>
          <a:r>
            <a:rPr lang="en-US" sz="900" dirty="0" smtClean="0">
              <a:ln/>
            </a:rPr>
            <a:t>Operations</a:t>
          </a:r>
          <a:endParaRPr lang="en-US" sz="900" dirty="0">
            <a:ln/>
          </a:endParaRPr>
        </a:p>
      </dgm:t>
    </dgm:pt>
    <dgm:pt modelId="{6ECAC086-F768-2C4E-869A-545BEFA17F72}" type="parTrans" cxnId="{42D468E7-218E-7A41-9CC1-460A4E62D847}">
      <dgm:prSet/>
      <dgm:spPr/>
      <dgm:t>
        <a:bodyPr/>
        <a:lstStyle/>
        <a:p>
          <a:endParaRPr lang="en-US">
            <a:ln>
              <a:solidFill>
                <a:schemeClr val="accent1"/>
              </a:solidFill>
            </a:ln>
            <a:solidFill>
              <a:schemeClr val="bg1"/>
            </a:solidFill>
          </a:endParaRPr>
        </a:p>
      </dgm:t>
    </dgm:pt>
    <dgm:pt modelId="{F80B3F3B-F077-034C-81BC-CB70A5565923}" type="sibTrans" cxnId="{42D468E7-218E-7A41-9CC1-460A4E62D847}">
      <dgm:prSet/>
      <dgm:spPr/>
      <dgm:t>
        <a:bodyPr/>
        <a:lstStyle/>
        <a:p>
          <a:endParaRPr lang="en-US">
            <a:ln>
              <a:solidFill>
                <a:schemeClr val="accent1"/>
              </a:solidFill>
            </a:ln>
            <a:solidFill>
              <a:schemeClr val="bg1"/>
            </a:solidFill>
          </a:endParaRPr>
        </a:p>
      </dgm:t>
    </dgm:pt>
    <dgm:pt modelId="{BAF4BAD2-6E0E-4446-B6A6-A6D77538DFCB}">
      <dgm:prSet custT="1"/>
      <dgm:spPr/>
      <dgm:t>
        <a:bodyPr/>
        <a:lstStyle/>
        <a:p>
          <a:r>
            <a:rPr lang="en-GB" sz="900" dirty="0" smtClean="0">
              <a:ln/>
            </a:rPr>
            <a:t>Community Driven Innovation &amp; Support</a:t>
          </a:r>
          <a:endParaRPr lang="en-US" sz="900" dirty="0">
            <a:ln/>
          </a:endParaRPr>
        </a:p>
      </dgm:t>
    </dgm:pt>
    <dgm:pt modelId="{3C3718B5-9E2E-4F6A-B65E-CA5ADF3ECEA7}" type="parTrans" cxnId="{A16D14FB-B780-4874-94B3-B247A6946C5E}">
      <dgm:prSet/>
      <dgm:spPr/>
      <dgm:t>
        <a:bodyPr/>
        <a:lstStyle/>
        <a:p>
          <a:endParaRPr lang="en-GB">
            <a:ln>
              <a:solidFill>
                <a:schemeClr val="accent1"/>
              </a:solidFill>
            </a:ln>
            <a:solidFill>
              <a:schemeClr val="bg1"/>
            </a:solidFill>
          </a:endParaRPr>
        </a:p>
      </dgm:t>
    </dgm:pt>
    <dgm:pt modelId="{51089604-B16B-4B73-A5C5-5D8E2D56542F}" type="sibTrans" cxnId="{A16D14FB-B780-4874-94B3-B247A6946C5E}">
      <dgm:prSet/>
      <dgm:spPr/>
      <dgm:t>
        <a:bodyPr/>
        <a:lstStyle/>
        <a:p>
          <a:endParaRPr lang="en-GB">
            <a:ln>
              <a:solidFill>
                <a:schemeClr val="accent1"/>
              </a:solidFill>
            </a:ln>
            <a:solidFill>
              <a:schemeClr val="bg1"/>
            </a:solidFill>
          </a:endParaRPr>
        </a:p>
      </dgm:t>
    </dgm:pt>
    <dgm:pt modelId="{30DC3652-13DC-4ADB-9F08-1B30D4C68CD1}">
      <dgm:prSet custT="1"/>
      <dgm:spPr/>
      <dgm:t>
        <a:bodyPr/>
        <a:lstStyle/>
        <a:p>
          <a:r>
            <a:rPr lang="en-GB" sz="900" dirty="0" smtClean="0">
              <a:ln/>
            </a:rPr>
            <a:t>High-Throughput Data Analysis</a:t>
          </a:r>
          <a:endParaRPr lang="en-US" sz="900" dirty="0">
            <a:ln/>
          </a:endParaRPr>
        </a:p>
      </dgm:t>
    </dgm:pt>
    <dgm:pt modelId="{77DAF317-630D-4482-B9F6-2E2A9163EA02}" type="parTrans" cxnId="{A8B2F773-6009-4121-A0F6-3BC1D4D8DC7E}">
      <dgm:prSet/>
      <dgm:spPr/>
      <dgm:t>
        <a:bodyPr/>
        <a:lstStyle/>
        <a:p>
          <a:endParaRPr lang="en-GB">
            <a:ln>
              <a:solidFill>
                <a:schemeClr val="accent1"/>
              </a:solidFill>
            </a:ln>
            <a:solidFill>
              <a:schemeClr val="bg1"/>
            </a:solidFill>
          </a:endParaRPr>
        </a:p>
      </dgm:t>
    </dgm:pt>
    <dgm:pt modelId="{BB0907BC-D064-427C-BB84-F19D16E62D94}" type="sibTrans" cxnId="{A8B2F773-6009-4121-A0F6-3BC1D4D8DC7E}">
      <dgm:prSet/>
      <dgm:spPr/>
      <dgm:t>
        <a:bodyPr/>
        <a:lstStyle/>
        <a:p>
          <a:endParaRPr lang="en-GB">
            <a:ln>
              <a:solidFill>
                <a:schemeClr val="accent1"/>
              </a:solidFill>
            </a:ln>
            <a:solidFill>
              <a:schemeClr val="bg1"/>
            </a:solidFill>
          </a:endParaRPr>
        </a:p>
      </dgm:t>
    </dgm:pt>
    <dgm:pt modelId="{EEF953A5-D527-4EE9-A59B-961F6170A889}">
      <dgm:prSet custT="1">
        <dgm:style>
          <a:lnRef idx="1">
            <a:schemeClr val="accent6"/>
          </a:lnRef>
          <a:fillRef idx="2">
            <a:schemeClr val="accent6"/>
          </a:fillRef>
          <a:effectRef idx="1">
            <a:schemeClr val="accent6"/>
          </a:effectRef>
          <a:fontRef idx="minor">
            <a:schemeClr val="dk1"/>
          </a:fontRef>
        </dgm:style>
      </dgm:prSet>
      <dgm:spPr/>
      <dgm:t>
        <a:bodyPr/>
        <a:lstStyle/>
        <a:p>
          <a:r>
            <a:rPr lang="en-US" sz="900" dirty="0" smtClean="0">
              <a:ln/>
            </a:rPr>
            <a:t>Federated </a:t>
          </a:r>
          <a:r>
            <a:rPr lang="en-US" sz="900" dirty="0" smtClean="0">
              <a:ln/>
            </a:rPr>
            <a:t>Cloud</a:t>
          </a:r>
          <a:endParaRPr lang="en-US" sz="900" dirty="0">
            <a:ln/>
          </a:endParaRPr>
        </a:p>
      </dgm:t>
    </dgm:pt>
    <dgm:pt modelId="{2B4570EF-0001-42EA-8598-9DEDEC349BFB}" type="parTrans" cxnId="{6D150234-C83A-48E7-BF69-69BE34AF0329}">
      <dgm:prSet/>
      <dgm:spPr/>
      <dgm:t>
        <a:bodyPr/>
        <a:lstStyle/>
        <a:p>
          <a:endParaRPr lang="en-GB">
            <a:ln>
              <a:solidFill>
                <a:schemeClr val="accent1"/>
              </a:solidFill>
            </a:ln>
            <a:solidFill>
              <a:schemeClr val="bg1"/>
            </a:solidFill>
          </a:endParaRPr>
        </a:p>
      </dgm:t>
    </dgm:pt>
    <dgm:pt modelId="{2956024D-4D61-4253-87A0-AC1D6B9B266D}" type="sibTrans" cxnId="{6D150234-C83A-48E7-BF69-69BE34AF0329}">
      <dgm:prSet/>
      <dgm:spPr/>
      <dgm:t>
        <a:bodyPr/>
        <a:lstStyle/>
        <a:p>
          <a:endParaRPr lang="en-GB">
            <a:ln>
              <a:solidFill>
                <a:schemeClr val="accent1"/>
              </a:solidFill>
            </a:ln>
            <a:solidFill>
              <a:schemeClr val="bg1"/>
            </a:solidFill>
          </a:endParaRPr>
        </a:p>
      </dgm:t>
    </dgm:pt>
    <dgm:pt modelId="{C1AB6106-2BE5-804E-B6C3-C7F2D76A8D32}" type="pres">
      <dgm:prSet presAssocID="{CB58CE4A-1514-944C-81FE-B229AB3C48F8}" presName="compositeShape" presStyleCnt="0">
        <dgm:presLayoutVars>
          <dgm:chMax val="7"/>
          <dgm:dir/>
          <dgm:resizeHandles val="exact"/>
        </dgm:presLayoutVars>
      </dgm:prSet>
      <dgm:spPr/>
    </dgm:pt>
    <dgm:pt modelId="{B51FE79A-82F8-BB4D-A548-9E0C95931871}" type="pres">
      <dgm:prSet presAssocID="{CB58CE4A-1514-944C-81FE-B229AB3C48F8}" presName="wedge1" presStyleLbl="node1" presStyleIdx="0" presStyleCnt="4"/>
      <dgm:spPr/>
      <dgm:t>
        <a:bodyPr/>
        <a:lstStyle/>
        <a:p>
          <a:endParaRPr lang="en-US"/>
        </a:p>
      </dgm:t>
    </dgm:pt>
    <dgm:pt modelId="{705C8AB6-07F4-9F4B-87F0-46B8C840C22B}" type="pres">
      <dgm:prSet presAssocID="{CB58CE4A-1514-944C-81FE-B229AB3C48F8}" presName="dummy1a" presStyleCnt="0"/>
      <dgm:spPr/>
    </dgm:pt>
    <dgm:pt modelId="{D298770A-DAE4-8F40-A1E8-7F5394387065}" type="pres">
      <dgm:prSet presAssocID="{CB58CE4A-1514-944C-81FE-B229AB3C48F8}" presName="dummy1b" presStyleCnt="0"/>
      <dgm:spPr/>
    </dgm:pt>
    <dgm:pt modelId="{5D3EBB9C-D0DB-A04F-8C69-3980DBA0A347}" type="pres">
      <dgm:prSet presAssocID="{CB58CE4A-1514-944C-81FE-B229AB3C48F8}" presName="wedge1Tx" presStyleLbl="node1" presStyleIdx="0" presStyleCnt="4">
        <dgm:presLayoutVars>
          <dgm:chMax val="0"/>
          <dgm:chPref val="0"/>
          <dgm:bulletEnabled val="1"/>
        </dgm:presLayoutVars>
      </dgm:prSet>
      <dgm:spPr/>
      <dgm:t>
        <a:bodyPr/>
        <a:lstStyle/>
        <a:p>
          <a:endParaRPr lang="en-US"/>
        </a:p>
      </dgm:t>
    </dgm:pt>
    <dgm:pt modelId="{591A4803-9161-404F-80F0-6635C9FB251F}" type="pres">
      <dgm:prSet presAssocID="{CB58CE4A-1514-944C-81FE-B229AB3C48F8}" presName="wedge2" presStyleLbl="node1" presStyleIdx="1" presStyleCnt="4"/>
      <dgm:spPr/>
      <dgm:t>
        <a:bodyPr/>
        <a:lstStyle/>
        <a:p>
          <a:endParaRPr lang="en-US"/>
        </a:p>
      </dgm:t>
    </dgm:pt>
    <dgm:pt modelId="{47251BC0-C938-8C43-8106-383575FA7DBC}" type="pres">
      <dgm:prSet presAssocID="{CB58CE4A-1514-944C-81FE-B229AB3C48F8}" presName="dummy2a" presStyleCnt="0"/>
      <dgm:spPr/>
    </dgm:pt>
    <dgm:pt modelId="{1C94465A-CDF7-8E43-B681-139D791B1387}" type="pres">
      <dgm:prSet presAssocID="{CB58CE4A-1514-944C-81FE-B229AB3C48F8}" presName="dummy2b" presStyleCnt="0"/>
      <dgm:spPr/>
    </dgm:pt>
    <dgm:pt modelId="{A01F02A2-235C-CE48-BF8C-CAB822D58D2A}" type="pres">
      <dgm:prSet presAssocID="{CB58CE4A-1514-944C-81FE-B229AB3C48F8}" presName="wedge2Tx" presStyleLbl="node1" presStyleIdx="1" presStyleCnt="4">
        <dgm:presLayoutVars>
          <dgm:chMax val="0"/>
          <dgm:chPref val="0"/>
          <dgm:bulletEnabled val="1"/>
        </dgm:presLayoutVars>
      </dgm:prSet>
      <dgm:spPr/>
      <dgm:t>
        <a:bodyPr/>
        <a:lstStyle/>
        <a:p>
          <a:endParaRPr lang="en-US"/>
        </a:p>
      </dgm:t>
    </dgm:pt>
    <dgm:pt modelId="{68A78B6C-BAED-9543-ABF9-EF748C194928}" type="pres">
      <dgm:prSet presAssocID="{CB58CE4A-1514-944C-81FE-B229AB3C48F8}" presName="wedge3" presStyleLbl="node1" presStyleIdx="2" presStyleCnt="4"/>
      <dgm:spPr/>
      <dgm:t>
        <a:bodyPr/>
        <a:lstStyle/>
        <a:p>
          <a:endParaRPr lang="en-US"/>
        </a:p>
      </dgm:t>
    </dgm:pt>
    <dgm:pt modelId="{59D713E5-0C59-AA4B-A67A-15ACE317B5D4}" type="pres">
      <dgm:prSet presAssocID="{CB58CE4A-1514-944C-81FE-B229AB3C48F8}" presName="dummy3a" presStyleCnt="0"/>
      <dgm:spPr/>
    </dgm:pt>
    <dgm:pt modelId="{0ED165D0-838E-284B-9E0B-2B63DCCE918C}" type="pres">
      <dgm:prSet presAssocID="{CB58CE4A-1514-944C-81FE-B229AB3C48F8}" presName="dummy3b" presStyleCnt="0"/>
      <dgm:spPr/>
    </dgm:pt>
    <dgm:pt modelId="{2048B1A1-B7B1-3E4C-B8D8-ED6AFA03B15C}" type="pres">
      <dgm:prSet presAssocID="{CB58CE4A-1514-944C-81FE-B229AB3C48F8}" presName="wedge3Tx" presStyleLbl="node1" presStyleIdx="2" presStyleCnt="4">
        <dgm:presLayoutVars>
          <dgm:chMax val="0"/>
          <dgm:chPref val="0"/>
          <dgm:bulletEnabled val="1"/>
        </dgm:presLayoutVars>
      </dgm:prSet>
      <dgm:spPr/>
      <dgm:t>
        <a:bodyPr/>
        <a:lstStyle/>
        <a:p>
          <a:endParaRPr lang="en-US"/>
        </a:p>
      </dgm:t>
    </dgm:pt>
    <dgm:pt modelId="{0191A99D-29BC-4F01-A4D7-44E75443DF7B}" type="pres">
      <dgm:prSet presAssocID="{CB58CE4A-1514-944C-81FE-B229AB3C48F8}" presName="wedge4" presStyleLbl="node1" presStyleIdx="3" presStyleCnt="4"/>
      <dgm:spPr/>
      <dgm:t>
        <a:bodyPr/>
        <a:lstStyle/>
        <a:p>
          <a:endParaRPr lang="en-GB"/>
        </a:p>
      </dgm:t>
    </dgm:pt>
    <dgm:pt modelId="{FC3952C9-5E4B-4DEB-B6E4-2E31DBB50419}" type="pres">
      <dgm:prSet presAssocID="{CB58CE4A-1514-944C-81FE-B229AB3C48F8}" presName="dummy4a" presStyleCnt="0"/>
      <dgm:spPr/>
    </dgm:pt>
    <dgm:pt modelId="{4A4E9FE7-1A84-4FD1-A9C8-586BC4A30C58}" type="pres">
      <dgm:prSet presAssocID="{CB58CE4A-1514-944C-81FE-B229AB3C48F8}" presName="dummy4b" presStyleCnt="0"/>
      <dgm:spPr/>
    </dgm:pt>
    <dgm:pt modelId="{E1D0987D-1000-4B33-9DC1-675C64078855}" type="pres">
      <dgm:prSet presAssocID="{CB58CE4A-1514-944C-81FE-B229AB3C48F8}" presName="wedge4Tx" presStyleLbl="node1" presStyleIdx="3" presStyleCnt="4">
        <dgm:presLayoutVars>
          <dgm:chMax val="0"/>
          <dgm:chPref val="0"/>
          <dgm:bulletEnabled val="1"/>
        </dgm:presLayoutVars>
      </dgm:prSet>
      <dgm:spPr/>
      <dgm:t>
        <a:bodyPr/>
        <a:lstStyle/>
        <a:p>
          <a:endParaRPr lang="en-GB"/>
        </a:p>
      </dgm:t>
    </dgm:pt>
    <dgm:pt modelId="{4CABE584-43E2-44D2-9FA7-3722ECCD4C24}" type="pres">
      <dgm:prSet presAssocID="{F80B3F3B-F077-034C-81BC-CB70A5565923}" presName="arrowWedge1" presStyleLbl="fgSibTrans2D1" presStyleIdx="0" presStyleCnt="4"/>
      <dgm:spPr/>
    </dgm:pt>
    <dgm:pt modelId="{77C1C29F-22DE-4D81-8092-B4CD2E1251B6}" type="pres">
      <dgm:prSet presAssocID="{2956024D-4D61-4253-87A0-AC1D6B9B266D}" presName="arrowWedge2" presStyleLbl="fgSibTrans2D1" presStyleIdx="1" presStyleCnt="4"/>
      <dgm:spPr/>
    </dgm:pt>
    <dgm:pt modelId="{19723D9C-362F-408B-9A45-34345CC8C339}" type="pres">
      <dgm:prSet presAssocID="{51089604-B16B-4B73-A5C5-5D8E2D56542F}" presName="arrowWedge3" presStyleLbl="fgSibTrans2D1" presStyleIdx="2" presStyleCnt="4"/>
      <dgm:spPr/>
    </dgm:pt>
    <dgm:pt modelId="{0663B528-3E80-4EC5-A3D3-F311065D2E11}" type="pres">
      <dgm:prSet presAssocID="{BB0907BC-D064-427C-BB84-F19D16E62D94}" presName="arrowWedge4" presStyleLbl="fgSibTrans2D1" presStyleIdx="3" presStyleCnt="4"/>
      <dgm:spPr/>
    </dgm:pt>
  </dgm:ptLst>
  <dgm:cxnLst>
    <dgm:cxn modelId="{A16D14FB-B780-4874-94B3-B247A6946C5E}" srcId="{CB58CE4A-1514-944C-81FE-B229AB3C48F8}" destId="{BAF4BAD2-6E0E-4446-B6A6-A6D77538DFCB}" srcOrd="2" destOrd="0" parTransId="{3C3718B5-9E2E-4F6A-B65E-CA5ADF3ECEA7}" sibTransId="{51089604-B16B-4B73-A5C5-5D8E2D56542F}"/>
    <dgm:cxn modelId="{9C228F1B-CDF5-9D48-815C-2A082679C235}" type="presOf" srcId="{BAF4BAD2-6E0E-4446-B6A6-A6D77538DFCB}" destId="{2048B1A1-B7B1-3E4C-B8D8-ED6AFA03B15C}" srcOrd="1" destOrd="0" presId="urn:microsoft.com/office/officeart/2005/8/layout/cycle8"/>
    <dgm:cxn modelId="{63B86B12-0850-2049-ADEF-43A8EB0C3336}" type="presOf" srcId="{D29BB719-FD56-2844-B248-A2C788E4DD2F}" destId="{B51FE79A-82F8-BB4D-A548-9E0C95931871}" srcOrd="0" destOrd="0" presId="urn:microsoft.com/office/officeart/2005/8/layout/cycle8"/>
    <dgm:cxn modelId="{55928923-4141-E042-9EFE-9CE57FD02AD7}" type="presOf" srcId="{EEF953A5-D527-4EE9-A59B-961F6170A889}" destId="{A01F02A2-235C-CE48-BF8C-CAB822D58D2A}" srcOrd="1" destOrd="0" presId="urn:microsoft.com/office/officeart/2005/8/layout/cycle8"/>
    <dgm:cxn modelId="{91410493-5AEE-0E44-8772-5E510D364DCB}" type="presOf" srcId="{D29BB719-FD56-2844-B248-A2C788E4DD2F}" destId="{5D3EBB9C-D0DB-A04F-8C69-3980DBA0A347}" srcOrd="1" destOrd="0" presId="urn:microsoft.com/office/officeart/2005/8/layout/cycle8"/>
    <dgm:cxn modelId="{4AE928B8-40BF-6144-8A1B-82302E85E164}" type="presOf" srcId="{CB58CE4A-1514-944C-81FE-B229AB3C48F8}" destId="{C1AB6106-2BE5-804E-B6C3-C7F2D76A8D32}" srcOrd="0" destOrd="0" presId="urn:microsoft.com/office/officeart/2005/8/layout/cycle8"/>
    <dgm:cxn modelId="{496663DA-BE39-0747-8123-CE8448D52469}" type="presOf" srcId="{EEF953A5-D527-4EE9-A59B-961F6170A889}" destId="{591A4803-9161-404F-80F0-6635C9FB251F}" srcOrd="0" destOrd="0" presId="urn:microsoft.com/office/officeart/2005/8/layout/cycle8"/>
    <dgm:cxn modelId="{A8B2F773-6009-4121-A0F6-3BC1D4D8DC7E}" srcId="{CB58CE4A-1514-944C-81FE-B229AB3C48F8}" destId="{30DC3652-13DC-4ADB-9F08-1B30D4C68CD1}" srcOrd="3" destOrd="0" parTransId="{77DAF317-630D-4482-B9F6-2E2A9163EA02}" sibTransId="{BB0907BC-D064-427C-BB84-F19D16E62D94}"/>
    <dgm:cxn modelId="{DBF1A26A-EC5D-F147-8B40-F943BB5F11C8}" type="presOf" srcId="{BAF4BAD2-6E0E-4446-B6A6-A6D77538DFCB}" destId="{68A78B6C-BAED-9543-ABF9-EF748C194928}" srcOrd="0" destOrd="0" presId="urn:microsoft.com/office/officeart/2005/8/layout/cycle8"/>
    <dgm:cxn modelId="{BC543489-3AED-6144-8C29-B47A300280B1}" type="presOf" srcId="{30DC3652-13DC-4ADB-9F08-1B30D4C68CD1}" destId="{0191A99D-29BC-4F01-A4D7-44E75443DF7B}" srcOrd="0" destOrd="0" presId="urn:microsoft.com/office/officeart/2005/8/layout/cycle8"/>
    <dgm:cxn modelId="{6D150234-C83A-48E7-BF69-69BE34AF0329}" srcId="{CB58CE4A-1514-944C-81FE-B229AB3C48F8}" destId="{EEF953A5-D527-4EE9-A59B-961F6170A889}" srcOrd="1" destOrd="0" parTransId="{2B4570EF-0001-42EA-8598-9DEDEC349BFB}" sibTransId="{2956024D-4D61-4253-87A0-AC1D6B9B266D}"/>
    <dgm:cxn modelId="{E04108D4-8B32-774E-97BB-583DFD7194F2}" type="presOf" srcId="{30DC3652-13DC-4ADB-9F08-1B30D4C68CD1}" destId="{E1D0987D-1000-4B33-9DC1-675C64078855}" srcOrd="1" destOrd="0" presId="urn:microsoft.com/office/officeart/2005/8/layout/cycle8"/>
    <dgm:cxn modelId="{42D468E7-218E-7A41-9CC1-460A4E62D847}" srcId="{CB58CE4A-1514-944C-81FE-B229AB3C48F8}" destId="{D29BB719-FD56-2844-B248-A2C788E4DD2F}" srcOrd="0" destOrd="0" parTransId="{6ECAC086-F768-2C4E-869A-545BEFA17F72}" sibTransId="{F80B3F3B-F077-034C-81BC-CB70A5565923}"/>
    <dgm:cxn modelId="{F8002D7F-844D-784F-A920-9F892C362650}" type="presParOf" srcId="{C1AB6106-2BE5-804E-B6C3-C7F2D76A8D32}" destId="{B51FE79A-82F8-BB4D-A548-9E0C95931871}" srcOrd="0" destOrd="0" presId="urn:microsoft.com/office/officeart/2005/8/layout/cycle8"/>
    <dgm:cxn modelId="{4EF82194-9D27-FD4D-AE8F-81F6A3DAB521}" type="presParOf" srcId="{C1AB6106-2BE5-804E-B6C3-C7F2D76A8D32}" destId="{705C8AB6-07F4-9F4B-87F0-46B8C840C22B}" srcOrd="1" destOrd="0" presId="urn:microsoft.com/office/officeart/2005/8/layout/cycle8"/>
    <dgm:cxn modelId="{054C3C69-2F7C-5549-87B4-716FCF2337E3}" type="presParOf" srcId="{C1AB6106-2BE5-804E-B6C3-C7F2D76A8D32}" destId="{D298770A-DAE4-8F40-A1E8-7F5394387065}" srcOrd="2" destOrd="0" presId="urn:microsoft.com/office/officeart/2005/8/layout/cycle8"/>
    <dgm:cxn modelId="{4698715F-AFFF-224E-8284-5B614C852213}" type="presParOf" srcId="{C1AB6106-2BE5-804E-B6C3-C7F2D76A8D32}" destId="{5D3EBB9C-D0DB-A04F-8C69-3980DBA0A347}" srcOrd="3" destOrd="0" presId="urn:microsoft.com/office/officeart/2005/8/layout/cycle8"/>
    <dgm:cxn modelId="{85EDAABA-F2C1-8D4E-B312-9714AEA2A83E}" type="presParOf" srcId="{C1AB6106-2BE5-804E-B6C3-C7F2D76A8D32}" destId="{591A4803-9161-404F-80F0-6635C9FB251F}" srcOrd="4" destOrd="0" presId="urn:microsoft.com/office/officeart/2005/8/layout/cycle8"/>
    <dgm:cxn modelId="{D1A7AB5B-AEE6-874A-A889-41365929C900}" type="presParOf" srcId="{C1AB6106-2BE5-804E-B6C3-C7F2D76A8D32}" destId="{47251BC0-C938-8C43-8106-383575FA7DBC}" srcOrd="5" destOrd="0" presId="urn:microsoft.com/office/officeart/2005/8/layout/cycle8"/>
    <dgm:cxn modelId="{4BEBDBAC-29A1-2B41-988D-3D17E06F54A0}" type="presParOf" srcId="{C1AB6106-2BE5-804E-B6C3-C7F2D76A8D32}" destId="{1C94465A-CDF7-8E43-B681-139D791B1387}" srcOrd="6" destOrd="0" presId="urn:microsoft.com/office/officeart/2005/8/layout/cycle8"/>
    <dgm:cxn modelId="{4CC1911E-B7B1-984C-B4F1-985D6BF905B6}" type="presParOf" srcId="{C1AB6106-2BE5-804E-B6C3-C7F2D76A8D32}" destId="{A01F02A2-235C-CE48-BF8C-CAB822D58D2A}" srcOrd="7" destOrd="0" presId="urn:microsoft.com/office/officeart/2005/8/layout/cycle8"/>
    <dgm:cxn modelId="{968A1203-2689-7744-B52C-B07949039A78}" type="presParOf" srcId="{C1AB6106-2BE5-804E-B6C3-C7F2D76A8D32}" destId="{68A78B6C-BAED-9543-ABF9-EF748C194928}" srcOrd="8" destOrd="0" presId="urn:microsoft.com/office/officeart/2005/8/layout/cycle8"/>
    <dgm:cxn modelId="{6FFF0271-B890-2B43-8F5A-23B0EF293958}" type="presParOf" srcId="{C1AB6106-2BE5-804E-B6C3-C7F2D76A8D32}" destId="{59D713E5-0C59-AA4B-A67A-15ACE317B5D4}" srcOrd="9" destOrd="0" presId="urn:microsoft.com/office/officeart/2005/8/layout/cycle8"/>
    <dgm:cxn modelId="{10FFBDF7-84BC-F84E-8987-D51F7B12797F}" type="presParOf" srcId="{C1AB6106-2BE5-804E-B6C3-C7F2D76A8D32}" destId="{0ED165D0-838E-284B-9E0B-2B63DCCE918C}" srcOrd="10" destOrd="0" presId="urn:microsoft.com/office/officeart/2005/8/layout/cycle8"/>
    <dgm:cxn modelId="{A41D9564-669E-7A4A-92FB-5F1B6D18EF0A}" type="presParOf" srcId="{C1AB6106-2BE5-804E-B6C3-C7F2D76A8D32}" destId="{2048B1A1-B7B1-3E4C-B8D8-ED6AFA03B15C}" srcOrd="11" destOrd="0" presId="urn:microsoft.com/office/officeart/2005/8/layout/cycle8"/>
    <dgm:cxn modelId="{3B7B4D6F-B7CE-9142-89C0-E52AB57116DC}" type="presParOf" srcId="{C1AB6106-2BE5-804E-B6C3-C7F2D76A8D32}" destId="{0191A99D-29BC-4F01-A4D7-44E75443DF7B}" srcOrd="12" destOrd="0" presId="urn:microsoft.com/office/officeart/2005/8/layout/cycle8"/>
    <dgm:cxn modelId="{14127191-D098-9146-B570-B2B7E54E07ED}" type="presParOf" srcId="{C1AB6106-2BE5-804E-B6C3-C7F2D76A8D32}" destId="{FC3952C9-5E4B-4DEB-B6E4-2E31DBB50419}" srcOrd="13" destOrd="0" presId="urn:microsoft.com/office/officeart/2005/8/layout/cycle8"/>
    <dgm:cxn modelId="{A72C02BD-1550-814F-9769-433361F8A9A0}" type="presParOf" srcId="{C1AB6106-2BE5-804E-B6C3-C7F2D76A8D32}" destId="{4A4E9FE7-1A84-4FD1-A9C8-586BC4A30C58}" srcOrd="14" destOrd="0" presId="urn:microsoft.com/office/officeart/2005/8/layout/cycle8"/>
    <dgm:cxn modelId="{79759125-DD36-CA4C-AA2D-8679F294B451}" type="presParOf" srcId="{C1AB6106-2BE5-804E-B6C3-C7F2D76A8D32}" destId="{E1D0987D-1000-4B33-9DC1-675C64078855}" srcOrd="15" destOrd="0" presId="urn:microsoft.com/office/officeart/2005/8/layout/cycle8"/>
    <dgm:cxn modelId="{184A762D-A9C7-F64C-B823-87AD85B3384A}" type="presParOf" srcId="{C1AB6106-2BE5-804E-B6C3-C7F2D76A8D32}" destId="{4CABE584-43E2-44D2-9FA7-3722ECCD4C24}" srcOrd="16" destOrd="0" presId="urn:microsoft.com/office/officeart/2005/8/layout/cycle8"/>
    <dgm:cxn modelId="{6CB085BE-30B0-3141-A8F6-0C0AD515D9D1}" type="presParOf" srcId="{C1AB6106-2BE5-804E-B6C3-C7F2D76A8D32}" destId="{77C1C29F-22DE-4D81-8092-B4CD2E1251B6}" srcOrd="17" destOrd="0" presId="urn:microsoft.com/office/officeart/2005/8/layout/cycle8"/>
    <dgm:cxn modelId="{C159085F-1295-E64C-B2B3-89057CE20F0E}" type="presParOf" srcId="{C1AB6106-2BE5-804E-B6C3-C7F2D76A8D32}" destId="{19723D9C-362F-408B-9A45-34345CC8C339}" srcOrd="18" destOrd="0" presId="urn:microsoft.com/office/officeart/2005/8/layout/cycle8"/>
    <dgm:cxn modelId="{49AE5BC1-B280-EA45-A4E0-974FAAC2D688}" type="presParOf" srcId="{C1AB6106-2BE5-804E-B6C3-C7F2D76A8D32}" destId="{0663B528-3E80-4EC5-A3D3-F311065D2E11}" srcOrd="19"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CB58CE4A-1514-944C-81FE-B229AB3C48F8}" type="doc">
      <dgm:prSet loTypeId="urn:microsoft.com/office/officeart/2005/8/layout/cycle8" loCatId="" qsTypeId="urn:microsoft.com/office/officeart/2005/8/quickstyle/simple3" qsCatId="simple" csTypeId="urn:microsoft.com/office/officeart/2005/8/colors/accent6_2" csCatId="accent6" phldr="1"/>
      <dgm:spPr/>
    </dgm:pt>
    <dgm:pt modelId="{D29BB719-FD56-2844-B248-A2C788E4DD2F}">
      <dgm:prSet custT="1">
        <dgm:style>
          <a:lnRef idx="2">
            <a:schemeClr val="accent1">
              <a:shade val="50000"/>
            </a:schemeClr>
          </a:lnRef>
          <a:fillRef idx="1">
            <a:schemeClr val="accent1"/>
          </a:fillRef>
          <a:effectRef idx="0">
            <a:schemeClr val="accent1"/>
          </a:effectRef>
          <a:fontRef idx="minor">
            <a:schemeClr val="lt1"/>
          </a:fontRef>
        </dgm:style>
      </dgm:prSet>
      <dgm:spPr/>
      <dgm:t>
        <a:bodyPr/>
        <a:lstStyle/>
        <a:p>
          <a:r>
            <a:rPr lang="en-US" sz="900" dirty="0" smtClean="0">
              <a:ln/>
            </a:rPr>
            <a:t>Federated </a:t>
          </a:r>
          <a:r>
            <a:rPr lang="en-US" sz="900" dirty="0" smtClean="0">
              <a:ln/>
            </a:rPr>
            <a:t>Operations</a:t>
          </a:r>
          <a:endParaRPr lang="en-US" sz="900" dirty="0">
            <a:ln/>
          </a:endParaRPr>
        </a:p>
      </dgm:t>
    </dgm:pt>
    <dgm:pt modelId="{6ECAC086-F768-2C4E-869A-545BEFA17F72}" type="parTrans" cxnId="{42D468E7-218E-7A41-9CC1-460A4E62D847}">
      <dgm:prSet/>
      <dgm:spPr/>
      <dgm:t>
        <a:bodyPr/>
        <a:lstStyle/>
        <a:p>
          <a:endParaRPr lang="en-US">
            <a:ln>
              <a:solidFill>
                <a:schemeClr val="accent1"/>
              </a:solidFill>
            </a:ln>
            <a:solidFill>
              <a:schemeClr val="bg1"/>
            </a:solidFill>
          </a:endParaRPr>
        </a:p>
      </dgm:t>
    </dgm:pt>
    <dgm:pt modelId="{F80B3F3B-F077-034C-81BC-CB70A5565923}" type="sibTrans" cxnId="{42D468E7-218E-7A41-9CC1-460A4E62D847}">
      <dgm:prSet/>
      <dgm:spPr/>
      <dgm:t>
        <a:bodyPr/>
        <a:lstStyle/>
        <a:p>
          <a:endParaRPr lang="en-US">
            <a:ln>
              <a:solidFill>
                <a:schemeClr val="accent1"/>
              </a:solidFill>
            </a:ln>
            <a:solidFill>
              <a:schemeClr val="bg1"/>
            </a:solidFill>
          </a:endParaRPr>
        </a:p>
      </dgm:t>
    </dgm:pt>
    <dgm:pt modelId="{BAF4BAD2-6E0E-4446-B6A6-A6D77538DFCB}">
      <dgm:prSet custT="1"/>
      <dgm:spPr/>
      <dgm:t>
        <a:bodyPr/>
        <a:lstStyle/>
        <a:p>
          <a:r>
            <a:rPr lang="en-GB" sz="900" dirty="0" smtClean="0">
              <a:ln/>
            </a:rPr>
            <a:t>Community Driven Innovation &amp; Support</a:t>
          </a:r>
          <a:endParaRPr lang="en-US" sz="900" dirty="0">
            <a:ln/>
          </a:endParaRPr>
        </a:p>
      </dgm:t>
    </dgm:pt>
    <dgm:pt modelId="{3C3718B5-9E2E-4F6A-B65E-CA5ADF3ECEA7}" type="parTrans" cxnId="{A16D14FB-B780-4874-94B3-B247A6946C5E}">
      <dgm:prSet/>
      <dgm:spPr/>
      <dgm:t>
        <a:bodyPr/>
        <a:lstStyle/>
        <a:p>
          <a:endParaRPr lang="en-GB">
            <a:ln>
              <a:solidFill>
                <a:schemeClr val="accent1"/>
              </a:solidFill>
            </a:ln>
            <a:solidFill>
              <a:schemeClr val="bg1"/>
            </a:solidFill>
          </a:endParaRPr>
        </a:p>
      </dgm:t>
    </dgm:pt>
    <dgm:pt modelId="{51089604-B16B-4B73-A5C5-5D8E2D56542F}" type="sibTrans" cxnId="{A16D14FB-B780-4874-94B3-B247A6946C5E}">
      <dgm:prSet/>
      <dgm:spPr/>
      <dgm:t>
        <a:bodyPr/>
        <a:lstStyle/>
        <a:p>
          <a:endParaRPr lang="en-GB">
            <a:ln>
              <a:solidFill>
                <a:schemeClr val="accent1"/>
              </a:solidFill>
            </a:ln>
            <a:solidFill>
              <a:schemeClr val="bg1"/>
            </a:solidFill>
          </a:endParaRPr>
        </a:p>
      </dgm:t>
    </dgm:pt>
    <dgm:pt modelId="{30DC3652-13DC-4ADB-9F08-1B30D4C68CD1}">
      <dgm:prSet custT="1"/>
      <dgm:spPr/>
      <dgm:t>
        <a:bodyPr/>
        <a:lstStyle/>
        <a:p>
          <a:r>
            <a:rPr lang="en-GB" sz="900" dirty="0" smtClean="0">
              <a:ln/>
            </a:rPr>
            <a:t>High-Throughput Data Analysis</a:t>
          </a:r>
          <a:endParaRPr lang="en-US" sz="900" dirty="0">
            <a:ln/>
          </a:endParaRPr>
        </a:p>
      </dgm:t>
    </dgm:pt>
    <dgm:pt modelId="{77DAF317-630D-4482-B9F6-2E2A9163EA02}" type="parTrans" cxnId="{A8B2F773-6009-4121-A0F6-3BC1D4D8DC7E}">
      <dgm:prSet/>
      <dgm:spPr/>
      <dgm:t>
        <a:bodyPr/>
        <a:lstStyle/>
        <a:p>
          <a:endParaRPr lang="en-GB">
            <a:ln>
              <a:solidFill>
                <a:schemeClr val="accent1"/>
              </a:solidFill>
            </a:ln>
            <a:solidFill>
              <a:schemeClr val="bg1"/>
            </a:solidFill>
          </a:endParaRPr>
        </a:p>
      </dgm:t>
    </dgm:pt>
    <dgm:pt modelId="{BB0907BC-D064-427C-BB84-F19D16E62D94}" type="sibTrans" cxnId="{A8B2F773-6009-4121-A0F6-3BC1D4D8DC7E}">
      <dgm:prSet/>
      <dgm:spPr/>
      <dgm:t>
        <a:bodyPr/>
        <a:lstStyle/>
        <a:p>
          <a:endParaRPr lang="en-GB">
            <a:ln>
              <a:solidFill>
                <a:schemeClr val="accent1"/>
              </a:solidFill>
            </a:ln>
            <a:solidFill>
              <a:schemeClr val="bg1"/>
            </a:solidFill>
          </a:endParaRPr>
        </a:p>
      </dgm:t>
    </dgm:pt>
    <dgm:pt modelId="{EEF953A5-D527-4EE9-A59B-961F6170A889}">
      <dgm:prSet custT="1">
        <dgm:style>
          <a:lnRef idx="1">
            <a:schemeClr val="accent6"/>
          </a:lnRef>
          <a:fillRef idx="2">
            <a:schemeClr val="accent6"/>
          </a:fillRef>
          <a:effectRef idx="1">
            <a:schemeClr val="accent6"/>
          </a:effectRef>
          <a:fontRef idx="minor">
            <a:schemeClr val="dk1"/>
          </a:fontRef>
        </dgm:style>
      </dgm:prSet>
      <dgm:spPr/>
      <dgm:t>
        <a:bodyPr/>
        <a:lstStyle/>
        <a:p>
          <a:r>
            <a:rPr lang="en-US" sz="900" dirty="0" smtClean="0">
              <a:ln/>
            </a:rPr>
            <a:t>Federated </a:t>
          </a:r>
          <a:r>
            <a:rPr lang="en-US" sz="900" dirty="0" smtClean="0">
              <a:ln/>
            </a:rPr>
            <a:t>Cloud</a:t>
          </a:r>
          <a:endParaRPr lang="en-US" sz="900" dirty="0">
            <a:ln/>
          </a:endParaRPr>
        </a:p>
      </dgm:t>
    </dgm:pt>
    <dgm:pt modelId="{2B4570EF-0001-42EA-8598-9DEDEC349BFB}" type="parTrans" cxnId="{6D150234-C83A-48E7-BF69-69BE34AF0329}">
      <dgm:prSet/>
      <dgm:spPr/>
      <dgm:t>
        <a:bodyPr/>
        <a:lstStyle/>
        <a:p>
          <a:endParaRPr lang="en-GB">
            <a:ln>
              <a:solidFill>
                <a:schemeClr val="accent1"/>
              </a:solidFill>
            </a:ln>
            <a:solidFill>
              <a:schemeClr val="bg1"/>
            </a:solidFill>
          </a:endParaRPr>
        </a:p>
      </dgm:t>
    </dgm:pt>
    <dgm:pt modelId="{2956024D-4D61-4253-87A0-AC1D6B9B266D}" type="sibTrans" cxnId="{6D150234-C83A-48E7-BF69-69BE34AF0329}">
      <dgm:prSet/>
      <dgm:spPr/>
      <dgm:t>
        <a:bodyPr/>
        <a:lstStyle/>
        <a:p>
          <a:endParaRPr lang="en-GB">
            <a:ln>
              <a:solidFill>
                <a:schemeClr val="accent1"/>
              </a:solidFill>
            </a:ln>
            <a:solidFill>
              <a:schemeClr val="bg1"/>
            </a:solidFill>
          </a:endParaRPr>
        </a:p>
      </dgm:t>
    </dgm:pt>
    <dgm:pt modelId="{C1AB6106-2BE5-804E-B6C3-C7F2D76A8D32}" type="pres">
      <dgm:prSet presAssocID="{CB58CE4A-1514-944C-81FE-B229AB3C48F8}" presName="compositeShape" presStyleCnt="0">
        <dgm:presLayoutVars>
          <dgm:chMax val="7"/>
          <dgm:dir/>
          <dgm:resizeHandles val="exact"/>
        </dgm:presLayoutVars>
      </dgm:prSet>
      <dgm:spPr/>
    </dgm:pt>
    <dgm:pt modelId="{B51FE79A-82F8-BB4D-A548-9E0C95931871}" type="pres">
      <dgm:prSet presAssocID="{CB58CE4A-1514-944C-81FE-B229AB3C48F8}" presName="wedge1" presStyleLbl="node1" presStyleIdx="0" presStyleCnt="4"/>
      <dgm:spPr/>
      <dgm:t>
        <a:bodyPr/>
        <a:lstStyle/>
        <a:p>
          <a:endParaRPr lang="en-US"/>
        </a:p>
      </dgm:t>
    </dgm:pt>
    <dgm:pt modelId="{705C8AB6-07F4-9F4B-87F0-46B8C840C22B}" type="pres">
      <dgm:prSet presAssocID="{CB58CE4A-1514-944C-81FE-B229AB3C48F8}" presName="dummy1a" presStyleCnt="0"/>
      <dgm:spPr/>
    </dgm:pt>
    <dgm:pt modelId="{D298770A-DAE4-8F40-A1E8-7F5394387065}" type="pres">
      <dgm:prSet presAssocID="{CB58CE4A-1514-944C-81FE-B229AB3C48F8}" presName="dummy1b" presStyleCnt="0"/>
      <dgm:spPr/>
    </dgm:pt>
    <dgm:pt modelId="{5D3EBB9C-D0DB-A04F-8C69-3980DBA0A347}" type="pres">
      <dgm:prSet presAssocID="{CB58CE4A-1514-944C-81FE-B229AB3C48F8}" presName="wedge1Tx" presStyleLbl="node1" presStyleIdx="0" presStyleCnt="4">
        <dgm:presLayoutVars>
          <dgm:chMax val="0"/>
          <dgm:chPref val="0"/>
          <dgm:bulletEnabled val="1"/>
        </dgm:presLayoutVars>
      </dgm:prSet>
      <dgm:spPr/>
      <dgm:t>
        <a:bodyPr/>
        <a:lstStyle/>
        <a:p>
          <a:endParaRPr lang="en-US"/>
        </a:p>
      </dgm:t>
    </dgm:pt>
    <dgm:pt modelId="{591A4803-9161-404F-80F0-6635C9FB251F}" type="pres">
      <dgm:prSet presAssocID="{CB58CE4A-1514-944C-81FE-B229AB3C48F8}" presName="wedge2" presStyleLbl="node1" presStyleIdx="1" presStyleCnt="4"/>
      <dgm:spPr/>
      <dgm:t>
        <a:bodyPr/>
        <a:lstStyle/>
        <a:p>
          <a:endParaRPr lang="en-US"/>
        </a:p>
      </dgm:t>
    </dgm:pt>
    <dgm:pt modelId="{47251BC0-C938-8C43-8106-383575FA7DBC}" type="pres">
      <dgm:prSet presAssocID="{CB58CE4A-1514-944C-81FE-B229AB3C48F8}" presName="dummy2a" presStyleCnt="0"/>
      <dgm:spPr/>
    </dgm:pt>
    <dgm:pt modelId="{1C94465A-CDF7-8E43-B681-139D791B1387}" type="pres">
      <dgm:prSet presAssocID="{CB58CE4A-1514-944C-81FE-B229AB3C48F8}" presName="dummy2b" presStyleCnt="0"/>
      <dgm:spPr/>
    </dgm:pt>
    <dgm:pt modelId="{A01F02A2-235C-CE48-BF8C-CAB822D58D2A}" type="pres">
      <dgm:prSet presAssocID="{CB58CE4A-1514-944C-81FE-B229AB3C48F8}" presName="wedge2Tx" presStyleLbl="node1" presStyleIdx="1" presStyleCnt="4">
        <dgm:presLayoutVars>
          <dgm:chMax val="0"/>
          <dgm:chPref val="0"/>
          <dgm:bulletEnabled val="1"/>
        </dgm:presLayoutVars>
      </dgm:prSet>
      <dgm:spPr/>
      <dgm:t>
        <a:bodyPr/>
        <a:lstStyle/>
        <a:p>
          <a:endParaRPr lang="en-US"/>
        </a:p>
      </dgm:t>
    </dgm:pt>
    <dgm:pt modelId="{68A78B6C-BAED-9543-ABF9-EF748C194928}" type="pres">
      <dgm:prSet presAssocID="{CB58CE4A-1514-944C-81FE-B229AB3C48F8}" presName="wedge3" presStyleLbl="node1" presStyleIdx="2" presStyleCnt="4"/>
      <dgm:spPr/>
      <dgm:t>
        <a:bodyPr/>
        <a:lstStyle/>
        <a:p>
          <a:endParaRPr lang="en-US"/>
        </a:p>
      </dgm:t>
    </dgm:pt>
    <dgm:pt modelId="{59D713E5-0C59-AA4B-A67A-15ACE317B5D4}" type="pres">
      <dgm:prSet presAssocID="{CB58CE4A-1514-944C-81FE-B229AB3C48F8}" presName="dummy3a" presStyleCnt="0"/>
      <dgm:spPr/>
    </dgm:pt>
    <dgm:pt modelId="{0ED165D0-838E-284B-9E0B-2B63DCCE918C}" type="pres">
      <dgm:prSet presAssocID="{CB58CE4A-1514-944C-81FE-B229AB3C48F8}" presName="dummy3b" presStyleCnt="0"/>
      <dgm:spPr/>
    </dgm:pt>
    <dgm:pt modelId="{2048B1A1-B7B1-3E4C-B8D8-ED6AFA03B15C}" type="pres">
      <dgm:prSet presAssocID="{CB58CE4A-1514-944C-81FE-B229AB3C48F8}" presName="wedge3Tx" presStyleLbl="node1" presStyleIdx="2" presStyleCnt="4">
        <dgm:presLayoutVars>
          <dgm:chMax val="0"/>
          <dgm:chPref val="0"/>
          <dgm:bulletEnabled val="1"/>
        </dgm:presLayoutVars>
      </dgm:prSet>
      <dgm:spPr/>
      <dgm:t>
        <a:bodyPr/>
        <a:lstStyle/>
        <a:p>
          <a:endParaRPr lang="en-US"/>
        </a:p>
      </dgm:t>
    </dgm:pt>
    <dgm:pt modelId="{0191A99D-29BC-4F01-A4D7-44E75443DF7B}" type="pres">
      <dgm:prSet presAssocID="{CB58CE4A-1514-944C-81FE-B229AB3C48F8}" presName="wedge4" presStyleLbl="node1" presStyleIdx="3" presStyleCnt="4"/>
      <dgm:spPr/>
      <dgm:t>
        <a:bodyPr/>
        <a:lstStyle/>
        <a:p>
          <a:endParaRPr lang="en-GB"/>
        </a:p>
      </dgm:t>
    </dgm:pt>
    <dgm:pt modelId="{FC3952C9-5E4B-4DEB-B6E4-2E31DBB50419}" type="pres">
      <dgm:prSet presAssocID="{CB58CE4A-1514-944C-81FE-B229AB3C48F8}" presName="dummy4a" presStyleCnt="0"/>
      <dgm:spPr/>
    </dgm:pt>
    <dgm:pt modelId="{4A4E9FE7-1A84-4FD1-A9C8-586BC4A30C58}" type="pres">
      <dgm:prSet presAssocID="{CB58CE4A-1514-944C-81FE-B229AB3C48F8}" presName="dummy4b" presStyleCnt="0"/>
      <dgm:spPr/>
    </dgm:pt>
    <dgm:pt modelId="{E1D0987D-1000-4B33-9DC1-675C64078855}" type="pres">
      <dgm:prSet presAssocID="{CB58CE4A-1514-944C-81FE-B229AB3C48F8}" presName="wedge4Tx" presStyleLbl="node1" presStyleIdx="3" presStyleCnt="4">
        <dgm:presLayoutVars>
          <dgm:chMax val="0"/>
          <dgm:chPref val="0"/>
          <dgm:bulletEnabled val="1"/>
        </dgm:presLayoutVars>
      </dgm:prSet>
      <dgm:spPr/>
      <dgm:t>
        <a:bodyPr/>
        <a:lstStyle/>
        <a:p>
          <a:endParaRPr lang="en-GB"/>
        </a:p>
      </dgm:t>
    </dgm:pt>
    <dgm:pt modelId="{4CABE584-43E2-44D2-9FA7-3722ECCD4C24}" type="pres">
      <dgm:prSet presAssocID="{F80B3F3B-F077-034C-81BC-CB70A5565923}" presName="arrowWedge1" presStyleLbl="fgSibTrans2D1" presStyleIdx="0" presStyleCnt="4"/>
      <dgm:spPr/>
    </dgm:pt>
    <dgm:pt modelId="{77C1C29F-22DE-4D81-8092-B4CD2E1251B6}" type="pres">
      <dgm:prSet presAssocID="{2956024D-4D61-4253-87A0-AC1D6B9B266D}" presName="arrowWedge2" presStyleLbl="fgSibTrans2D1" presStyleIdx="1" presStyleCnt="4"/>
      <dgm:spPr/>
    </dgm:pt>
    <dgm:pt modelId="{19723D9C-362F-408B-9A45-34345CC8C339}" type="pres">
      <dgm:prSet presAssocID="{51089604-B16B-4B73-A5C5-5D8E2D56542F}" presName="arrowWedge3" presStyleLbl="fgSibTrans2D1" presStyleIdx="2" presStyleCnt="4"/>
      <dgm:spPr/>
    </dgm:pt>
    <dgm:pt modelId="{0663B528-3E80-4EC5-A3D3-F311065D2E11}" type="pres">
      <dgm:prSet presAssocID="{BB0907BC-D064-427C-BB84-F19D16E62D94}" presName="arrowWedge4" presStyleLbl="fgSibTrans2D1" presStyleIdx="3" presStyleCnt="4"/>
      <dgm:spPr/>
    </dgm:pt>
  </dgm:ptLst>
  <dgm:cxnLst>
    <dgm:cxn modelId="{E4CA7AE6-D63F-4840-9D00-9F8FBD7E9F64}" type="presOf" srcId="{30DC3652-13DC-4ADB-9F08-1B30D4C68CD1}" destId="{E1D0987D-1000-4B33-9DC1-675C64078855}" srcOrd="1" destOrd="0" presId="urn:microsoft.com/office/officeart/2005/8/layout/cycle8"/>
    <dgm:cxn modelId="{A16D14FB-B780-4874-94B3-B247A6946C5E}" srcId="{CB58CE4A-1514-944C-81FE-B229AB3C48F8}" destId="{BAF4BAD2-6E0E-4446-B6A6-A6D77538DFCB}" srcOrd="2" destOrd="0" parTransId="{3C3718B5-9E2E-4F6A-B65E-CA5ADF3ECEA7}" sibTransId="{51089604-B16B-4B73-A5C5-5D8E2D56542F}"/>
    <dgm:cxn modelId="{0D54EE59-A628-B342-8882-8814097E9984}" type="presOf" srcId="{EEF953A5-D527-4EE9-A59B-961F6170A889}" destId="{A01F02A2-235C-CE48-BF8C-CAB822D58D2A}" srcOrd="1" destOrd="0" presId="urn:microsoft.com/office/officeart/2005/8/layout/cycle8"/>
    <dgm:cxn modelId="{A8B2F773-6009-4121-A0F6-3BC1D4D8DC7E}" srcId="{CB58CE4A-1514-944C-81FE-B229AB3C48F8}" destId="{30DC3652-13DC-4ADB-9F08-1B30D4C68CD1}" srcOrd="3" destOrd="0" parTransId="{77DAF317-630D-4482-B9F6-2E2A9163EA02}" sibTransId="{BB0907BC-D064-427C-BB84-F19D16E62D94}"/>
    <dgm:cxn modelId="{29D75734-F156-6740-8171-0AC0992588BC}" type="presOf" srcId="{30DC3652-13DC-4ADB-9F08-1B30D4C68CD1}" destId="{0191A99D-29BC-4F01-A4D7-44E75443DF7B}" srcOrd="0" destOrd="0" presId="urn:microsoft.com/office/officeart/2005/8/layout/cycle8"/>
    <dgm:cxn modelId="{CF3DC7F5-163F-854A-A4B5-A047012A3572}" type="presOf" srcId="{EEF953A5-D527-4EE9-A59B-961F6170A889}" destId="{591A4803-9161-404F-80F0-6635C9FB251F}" srcOrd="0" destOrd="0" presId="urn:microsoft.com/office/officeart/2005/8/layout/cycle8"/>
    <dgm:cxn modelId="{6FCDABDF-17C5-1246-83D5-E345741F0B04}" type="presOf" srcId="{BAF4BAD2-6E0E-4446-B6A6-A6D77538DFCB}" destId="{68A78B6C-BAED-9543-ABF9-EF748C194928}" srcOrd="0" destOrd="0" presId="urn:microsoft.com/office/officeart/2005/8/layout/cycle8"/>
    <dgm:cxn modelId="{69AC8946-B5A0-6443-BE64-68554EF5A47B}" type="presOf" srcId="{CB58CE4A-1514-944C-81FE-B229AB3C48F8}" destId="{C1AB6106-2BE5-804E-B6C3-C7F2D76A8D32}" srcOrd="0" destOrd="0" presId="urn:microsoft.com/office/officeart/2005/8/layout/cycle8"/>
    <dgm:cxn modelId="{3D5C44CA-9FB9-F842-8CA5-351E6CABE4DA}" type="presOf" srcId="{D29BB719-FD56-2844-B248-A2C788E4DD2F}" destId="{B51FE79A-82F8-BB4D-A548-9E0C95931871}" srcOrd="0" destOrd="0" presId="urn:microsoft.com/office/officeart/2005/8/layout/cycle8"/>
    <dgm:cxn modelId="{65F75BFA-5017-0542-A246-E37B50BB6E38}" type="presOf" srcId="{BAF4BAD2-6E0E-4446-B6A6-A6D77538DFCB}" destId="{2048B1A1-B7B1-3E4C-B8D8-ED6AFA03B15C}" srcOrd="1" destOrd="0" presId="urn:microsoft.com/office/officeart/2005/8/layout/cycle8"/>
    <dgm:cxn modelId="{6D150234-C83A-48E7-BF69-69BE34AF0329}" srcId="{CB58CE4A-1514-944C-81FE-B229AB3C48F8}" destId="{EEF953A5-D527-4EE9-A59B-961F6170A889}" srcOrd="1" destOrd="0" parTransId="{2B4570EF-0001-42EA-8598-9DEDEC349BFB}" sibTransId="{2956024D-4D61-4253-87A0-AC1D6B9B266D}"/>
    <dgm:cxn modelId="{42D468E7-218E-7A41-9CC1-460A4E62D847}" srcId="{CB58CE4A-1514-944C-81FE-B229AB3C48F8}" destId="{D29BB719-FD56-2844-B248-A2C788E4DD2F}" srcOrd="0" destOrd="0" parTransId="{6ECAC086-F768-2C4E-869A-545BEFA17F72}" sibTransId="{F80B3F3B-F077-034C-81BC-CB70A5565923}"/>
    <dgm:cxn modelId="{FD0E149E-D1AD-EC40-8D6A-830F3975264F}" type="presOf" srcId="{D29BB719-FD56-2844-B248-A2C788E4DD2F}" destId="{5D3EBB9C-D0DB-A04F-8C69-3980DBA0A347}" srcOrd="1" destOrd="0" presId="urn:microsoft.com/office/officeart/2005/8/layout/cycle8"/>
    <dgm:cxn modelId="{272940D3-B15F-9142-99F4-D05B3664C619}" type="presParOf" srcId="{C1AB6106-2BE5-804E-B6C3-C7F2D76A8D32}" destId="{B51FE79A-82F8-BB4D-A548-9E0C95931871}" srcOrd="0" destOrd="0" presId="urn:microsoft.com/office/officeart/2005/8/layout/cycle8"/>
    <dgm:cxn modelId="{73F31A6C-E839-554F-AA9E-B5AD3181CED0}" type="presParOf" srcId="{C1AB6106-2BE5-804E-B6C3-C7F2D76A8D32}" destId="{705C8AB6-07F4-9F4B-87F0-46B8C840C22B}" srcOrd="1" destOrd="0" presId="urn:microsoft.com/office/officeart/2005/8/layout/cycle8"/>
    <dgm:cxn modelId="{2280FF98-4868-7A41-AC7C-5F06027E7D62}" type="presParOf" srcId="{C1AB6106-2BE5-804E-B6C3-C7F2D76A8D32}" destId="{D298770A-DAE4-8F40-A1E8-7F5394387065}" srcOrd="2" destOrd="0" presId="urn:microsoft.com/office/officeart/2005/8/layout/cycle8"/>
    <dgm:cxn modelId="{BD5B301B-1D79-8B43-BA6D-7EED6960109A}" type="presParOf" srcId="{C1AB6106-2BE5-804E-B6C3-C7F2D76A8D32}" destId="{5D3EBB9C-D0DB-A04F-8C69-3980DBA0A347}" srcOrd="3" destOrd="0" presId="urn:microsoft.com/office/officeart/2005/8/layout/cycle8"/>
    <dgm:cxn modelId="{1DB18D73-821C-D841-A87E-F6F4A07C8956}" type="presParOf" srcId="{C1AB6106-2BE5-804E-B6C3-C7F2D76A8D32}" destId="{591A4803-9161-404F-80F0-6635C9FB251F}" srcOrd="4" destOrd="0" presId="urn:microsoft.com/office/officeart/2005/8/layout/cycle8"/>
    <dgm:cxn modelId="{199C5A1E-1CBC-EC4C-8CFD-C8C0023B9F35}" type="presParOf" srcId="{C1AB6106-2BE5-804E-B6C3-C7F2D76A8D32}" destId="{47251BC0-C938-8C43-8106-383575FA7DBC}" srcOrd="5" destOrd="0" presId="urn:microsoft.com/office/officeart/2005/8/layout/cycle8"/>
    <dgm:cxn modelId="{23FF8E08-6D4B-714F-87A5-4D1CFAD648D4}" type="presParOf" srcId="{C1AB6106-2BE5-804E-B6C3-C7F2D76A8D32}" destId="{1C94465A-CDF7-8E43-B681-139D791B1387}" srcOrd="6" destOrd="0" presId="urn:microsoft.com/office/officeart/2005/8/layout/cycle8"/>
    <dgm:cxn modelId="{BDC6FF5B-B00E-5B42-9DF3-CCC965F402B5}" type="presParOf" srcId="{C1AB6106-2BE5-804E-B6C3-C7F2D76A8D32}" destId="{A01F02A2-235C-CE48-BF8C-CAB822D58D2A}" srcOrd="7" destOrd="0" presId="urn:microsoft.com/office/officeart/2005/8/layout/cycle8"/>
    <dgm:cxn modelId="{E0C0551B-14B6-764D-BABC-1E7BD7A5AA73}" type="presParOf" srcId="{C1AB6106-2BE5-804E-B6C3-C7F2D76A8D32}" destId="{68A78B6C-BAED-9543-ABF9-EF748C194928}" srcOrd="8" destOrd="0" presId="urn:microsoft.com/office/officeart/2005/8/layout/cycle8"/>
    <dgm:cxn modelId="{0C182519-EFCC-9444-AFCC-F12285F021D7}" type="presParOf" srcId="{C1AB6106-2BE5-804E-B6C3-C7F2D76A8D32}" destId="{59D713E5-0C59-AA4B-A67A-15ACE317B5D4}" srcOrd="9" destOrd="0" presId="urn:microsoft.com/office/officeart/2005/8/layout/cycle8"/>
    <dgm:cxn modelId="{4871C910-F451-C046-B106-B226AE1FFB9F}" type="presParOf" srcId="{C1AB6106-2BE5-804E-B6C3-C7F2D76A8D32}" destId="{0ED165D0-838E-284B-9E0B-2B63DCCE918C}" srcOrd="10" destOrd="0" presId="urn:microsoft.com/office/officeart/2005/8/layout/cycle8"/>
    <dgm:cxn modelId="{C92F44F5-4709-B34A-8C78-DBF2480D2DF8}" type="presParOf" srcId="{C1AB6106-2BE5-804E-B6C3-C7F2D76A8D32}" destId="{2048B1A1-B7B1-3E4C-B8D8-ED6AFA03B15C}" srcOrd="11" destOrd="0" presId="urn:microsoft.com/office/officeart/2005/8/layout/cycle8"/>
    <dgm:cxn modelId="{0DCF11C1-4ED6-E14E-9B76-B77247C21B71}" type="presParOf" srcId="{C1AB6106-2BE5-804E-B6C3-C7F2D76A8D32}" destId="{0191A99D-29BC-4F01-A4D7-44E75443DF7B}" srcOrd="12" destOrd="0" presId="urn:microsoft.com/office/officeart/2005/8/layout/cycle8"/>
    <dgm:cxn modelId="{B76062DC-0EE2-A24F-A551-C8FD0ABB8E6A}" type="presParOf" srcId="{C1AB6106-2BE5-804E-B6C3-C7F2D76A8D32}" destId="{FC3952C9-5E4B-4DEB-B6E4-2E31DBB50419}" srcOrd="13" destOrd="0" presId="urn:microsoft.com/office/officeart/2005/8/layout/cycle8"/>
    <dgm:cxn modelId="{470F14BE-1F76-A04B-8197-7CE85EAC8E43}" type="presParOf" srcId="{C1AB6106-2BE5-804E-B6C3-C7F2D76A8D32}" destId="{4A4E9FE7-1A84-4FD1-A9C8-586BC4A30C58}" srcOrd="14" destOrd="0" presId="urn:microsoft.com/office/officeart/2005/8/layout/cycle8"/>
    <dgm:cxn modelId="{53C624DE-2A28-1348-B19E-1B63605C1401}" type="presParOf" srcId="{C1AB6106-2BE5-804E-B6C3-C7F2D76A8D32}" destId="{E1D0987D-1000-4B33-9DC1-675C64078855}" srcOrd="15" destOrd="0" presId="urn:microsoft.com/office/officeart/2005/8/layout/cycle8"/>
    <dgm:cxn modelId="{95F33E4A-69D5-A843-8FA6-7604C6C96555}" type="presParOf" srcId="{C1AB6106-2BE5-804E-B6C3-C7F2D76A8D32}" destId="{4CABE584-43E2-44D2-9FA7-3722ECCD4C24}" srcOrd="16" destOrd="0" presId="urn:microsoft.com/office/officeart/2005/8/layout/cycle8"/>
    <dgm:cxn modelId="{FE9975B6-5AD7-F549-ABD4-E0F3FA79BC41}" type="presParOf" srcId="{C1AB6106-2BE5-804E-B6C3-C7F2D76A8D32}" destId="{77C1C29F-22DE-4D81-8092-B4CD2E1251B6}" srcOrd="17" destOrd="0" presId="urn:microsoft.com/office/officeart/2005/8/layout/cycle8"/>
    <dgm:cxn modelId="{9CC79BA5-79A7-614E-80A5-202C68EDCB4A}" type="presParOf" srcId="{C1AB6106-2BE5-804E-B6C3-C7F2D76A8D32}" destId="{19723D9C-362F-408B-9A45-34345CC8C339}" srcOrd="18" destOrd="0" presId="urn:microsoft.com/office/officeart/2005/8/layout/cycle8"/>
    <dgm:cxn modelId="{435A2FE6-46AE-5F40-8340-25BA00902AA5}" type="presParOf" srcId="{C1AB6106-2BE5-804E-B6C3-C7F2D76A8D32}" destId="{0663B528-3E80-4EC5-A3D3-F311065D2E11}" srcOrd="19" destOrd="0" presId="urn:microsoft.com/office/officeart/2005/8/layout/cycle8"/>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CB58CE4A-1514-944C-81FE-B229AB3C48F8}" type="doc">
      <dgm:prSet loTypeId="urn:microsoft.com/office/officeart/2005/8/layout/cycle8" loCatId="" qsTypeId="urn:microsoft.com/office/officeart/2005/8/quickstyle/simple3" qsCatId="simple" csTypeId="urn:microsoft.com/office/officeart/2005/8/colors/accent6_2" csCatId="accent6" phldr="1"/>
      <dgm:spPr/>
    </dgm:pt>
    <dgm:pt modelId="{D29BB719-FD56-2844-B248-A2C788E4DD2F}">
      <dgm:prSet custT="1">
        <dgm:style>
          <a:lnRef idx="2">
            <a:schemeClr val="accent1">
              <a:shade val="50000"/>
            </a:schemeClr>
          </a:lnRef>
          <a:fillRef idx="1">
            <a:schemeClr val="accent1"/>
          </a:fillRef>
          <a:effectRef idx="0">
            <a:schemeClr val="accent1"/>
          </a:effectRef>
          <a:fontRef idx="minor">
            <a:schemeClr val="lt1"/>
          </a:fontRef>
        </dgm:style>
      </dgm:prSet>
      <dgm:spPr/>
      <dgm:t>
        <a:bodyPr/>
        <a:lstStyle/>
        <a:p>
          <a:r>
            <a:rPr lang="en-US" sz="900" dirty="0" smtClean="0">
              <a:ln/>
            </a:rPr>
            <a:t>Federated </a:t>
          </a:r>
          <a:r>
            <a:rPr lang="en-US" sz="900" dirty="0" smtClean="0">
              <a:ln/>
            </a:rPr>
            <a:t>Operations</a:t>
          </a:r>
          <a:endParaRPr lang="en-US" sz="900" dirty="0">
            <a:ln/>
          </a:endParaRPr>
        </a:p>
      </dgm:t>
    </dgm:pt>
    <dgm:pt modelId="{6ECAC086-F768-2C4E-869A-545BEFA17F72}" type="parTrans" cxnId="{42D468E7-218E-7A41-9CC1-460A4E62D847}">
      <dgm:prSet/>
      <dgm:spPr/>
      <dgm:t>
        <a:bodyPr/>
        <a:lstStyle/>
        <a:p>
          <a:endParaRPr lang="en-US">
            <a:ln>
              <a:solidFill>
                <a:schemeClr val="accent1"/>
              </a:solidFill>
            </a:ln>
            <a:solidFill>
              <a:schemeClr val="bg1"/>
            </a:solidFill>
          </a:endParaRPr>
        </a:p>
      </dgm:t>
    </dgm:pt>
    <dgm:pt modelId="{F80B3F3B-F077-034C-81BC-CB70A5565923}" type="sibTrans" cxnId="{42D468E7-218E-7A41-9CC1-460A4E62D847}">
      <dgm:prSet/>
      <dgm:spPr/>
      <dgm:t>
        <a:bodyPr/>
        <a:lstStyle/>
        <a:p>
          <a:endParaRPr lang="en-US">
            <a:ln>
              <a:solidFill>
                <a:schemeClr val="accent1"/>
              </a:solidFill>
            </a:ln>
            <a:solidFill>
              <a:schemeClr val="bg1"/>
            </a:solidFill>
          </a:endParaRPr>
        </a:p>
      </dgm:t>
    </dgm:pt>
    <dgm:pt modelId="{BAF4BAD2-6E0E-4446-B6A6-A6D77538DFCB}">
      <dgm:prSet custT="1"/>
      <dgm:spPr/>
      <dgm:t>
        <a:bodyPr/>
        <a:lstStyle/>
        <a:p>
          <a:r>
            <a:rPr lang="en-GB" sz="900" dirty="0" smtClean="0">
              <a:ln/>
            </a:rPr>
            <a:t>Community Driven Innovation &amp; Support</a:t>
          </a:r>
          <a:endParaRPr lang="en-US" sz="900" dirty="0">
            <a:ln/>
          </a:endParaRPr>
        </a:p>
      </dgm:t>
    </dgm:pt>
    <dgm:pt modelId="{3C3718B5-9E2E-4F6A-B65E-CA5ADF3ECEA7}" type="parTrans" cxnId="{A16D14FB-B780-4874-94B3-B247A6946C5E}">
      <dgm:prSet/>
      <dgm:spPr/>
      <dgm:t>
        <a:bodyPr/>
        <a:lstStyle/>
        <a:p>
          <a:endParaRPr lang="en-GB">
            <a:ln>
              <a:solidFill>
                <a:schemeClr val="accent1"/>
              </a:solidFill>
            </a:ln>
            <a:solidFill>
              <a:schemeClr val="bg1"/>
            </a:solidFill>
          </a:endParaRPr>
        </a:p>
      </dgm:t>
    </dgm:pt>
    <dgm:pt modelId="{51089604-B16B-4B73-A5C5-5D8E2D56542F}" type="sibTrans" cxnId="{A16D14FB-B780-4874-94B3-B247A6946C5E}">
      <dgm:prSet/>
      <dgm:spPr/>
      <dgm:t>
        <a:bodyPr/>
        <a:lstStyle/>
        <a:p>
          <a:endParaRPr lang="en-GB">
            <a:ln>
              <a:solidFill>
                <a:schemeClr val="accent1"/>
              </a:solidFill>
            </a:ln>
            <a:solidFill>
              <a:schemeClr val="bg1"/>
            </a:solidFill>
          </a:endParaRPr>
        </a:p>
      </dgm:t>
    </dgm:pt>
    <dgm:pt modelId="{30DC3652-13DC-4ADB-9F08-1B30D4C68CD1}">
      <dgm:prSet custT="1"/>
      <dgm:spPr/>
      <dgm:t>
        <a:bodyPr/>
        <a:lstStyle/>
        <a:p>
          <a:r>
            <a:rPr lang="en-GB" sz="900" dirty="0" smtClean="0">
              <a:ln/>
            </a:rPr>
            <a:t>High-Throughput Data Analysis</a:t>
          </a:r>
          <a:endParaRPr lang="en-US" sz="900" dirty="0">
            <a:ln/>
          </a:endParaRPr>
        </a:p>
      </dgm:t>
    </dgm:pt>
    <dgm:pt modelId="{77DAF317-630D-4482-B9F6-2E2A9163EA02}" type="parTrans" cxnId="{A8B2F773-6009-4121-A0F6-3BC1D4D8DC7E}">
      <dgm:prSet/>
      <dgm:spPr/>
      <dgm:t>
        <a:bodyPr/>
        <a:lstStyle/>
        <a:p>
          <a:endParaRPr lang="en-GB">
            <a:ln>
              <a:solidFill>
                <a:schemeClr val="accent1"/>
              </a:solidFill>
            </a:ln>
            <a:solidFill>
              <a:schemeClr val="bg1"/>
            </a:solidFill>
          </a:endParaRPr>
        </a:p>
      </dgm:t>
    </dgm:pt>
    <dgm:pt modelId="{BB0907BC-D064-427C-BB84-F19D16E62D94}" type="sibTrans" cxnId="{A8B2F773-6009-4121-A0F6-3BC1D4D8DC7E}">
      <dgm:prSet/>
      <dgm:spPr/>
      <dgm:t>
        <a:bodyPr/>
        <a:lstStyle/>
        <a:p>
          <a:endParaRPr lang="en-GB">
            <a:ln>
              <a:solidFill>
                <a:schemeClr val="accent1"/>
              </a:solidFill>
            </a:ln>
            <a:solidFill>
              <a:schemeClr val="bg1"/>
            </a:solidFill>
          </a:endParaRPr>
        </a:p>
      </dgm:t>
    </dgm:pt>
    <dgm:pt modelId="{EEF953A5-D527-4EE9-A59B-961F6170A889}">
      <dgm:prSet custT="1">
        <dgm:style>
          <a:lnRef idx="1">
            <a:schemeClr val="accent6"/>
          </a:lnRef>
          <a:fillRef idx="2">
            <a:schemeClr val="accent6"/>
          </a:fillRef>
          <a:effectRef idx="1">
            <a:schemeClr val="accent6"/>
          </a:effectRef>
          <a:fontRef idx="minor">
            <a:schemeClr val="dk1"/>
          </a:fontRef>
        </dgm:style>
      </dgm:prSet>
      <dgm:spPr/>
      <dgm:t>
        <a:bodyPr/>
        <a:lstStyle/>
        <a:p>
          <a:r>
            <a:rPr lang="en-US" sz="900" dirty="0" smtClean="0">
              <a:ln/>
            </a:rPr>
            <a:t>Federated </a:t>
          </a:r>
          <a:r>
            <a:rPr lang="en-US" sz="900" dirty="0" smtClean="0">
              <a:ln/>
            </a:rPr>
            <a:t>Cloud</a:t>
          </a:r>
          <a:endParaRPr lang="en-US" sz="900" dirty="0">
            <a:ln/>
          </a:endParaRPr>
        </a:p>
      </dgm:t>
    </dgm:pt>
    <dgm:pt modelId="{2B4570EF-0001-42EA-8598-9DEDEC349BFB}" type="parTrans" cxnId="{6D150234-C83A-48E7-BF69-69BE34AF0329}">
      <dgm:prSet/>
      <dgm:spPr/>
      <dgm:t>
        <a:bodyPr/>
        <a:lstStyle/>
        <a:p>
          <a:endParaRPr lang="en-GB">
            <a:ln>
              <a:solidFill>
                <a:schemeClr val="accent1"/>
              </a:solidFill>
            </a:ln>
            <a:solidFill>
              <a:schemeClr val="bg1"/>
            </a:solidFill>
          </a:endParaRPr>
        </a:p>
      </dgm:t>
    </dgm:pt>
    <dgm:pt modelId="{2956024D-4D61-4253-87A0-AC1D6B9B266D}" type="sibTrans" cxnId="{6D150234-C83A-48E7-BF69-69BE34AF0329}">
      <dgm:prSet/>
      <dgm:spPr/>
      <dgm:t>
        <a:bodyPr/>
        <a:lstStyle/>
        <a:p>
          <a:endParaRPr lang="en-GB">
            <a:ln>
              <a:solidFill>
                <a:schemeClr val="accent1"/>
              </a:solidFill>
            </a:ln>
            <a:solidFill>
              <a:schemeClr val="bg1"/>
            </a:solidFill>
          </a:endParaRPr>
        </a:p>
      </dgm:t>
    </dgm:pt>
    <dgm:pt modelId="{C1AB6106-2BE5-804E-B6C3-C7F2D76A8D32}" type="pres">
      <dgm:prSet presAssocID="{CB58CE4A-1514-944C-81FE-B229AB3C48F8}" presName="compositeShape" presStyleCnt="0">
        <dgm:presLayoutVars>
          <dgm:chMax val="7"/>
          <dgm:dir/>
          <dgm:resizeHandles val="exact"/>
        </dgm:presLayoutVars>
      </dgm:prSet>
      <dgm:spPr/>
    </dgm:pt>
    <dgm:pt modelId="{B51FE79A-82F8-BB4D-A548-9E0C95931871}" type="pres">
      <dgm:prSet presAssocID="{CB58CE4A-1514-944C-81FE-B229AB3C48F8}" presName="wedge1" presStyleLbl="node1" presStyleIdx="0" presStyleCnt="4"/>
      <dgm:spPr/>
      <dgm:t>
        <a:bodyPr/>
        <a:lstStyle/>
        <a:p>
          <a:endParaRPr lang="en-US"/>
        </a:p>
      </dgm:t>
    </dgm:pt>
    <dgm:pt modelId="{705C8AB6-07F4-9F4B-87F0-46B8C840C22B}" type="pres">
      <dgm:prSet presAssocID="{CB58CE4A-1514-944C-81FE-B229AB3C48F8}" presName="dummy1a" presStyleCnt="0"/>
      <dgm:spPr/>
    </dgm:pt>
    <dgm:pt modelId="{D298770A-DAE4-8F40-A1E8-7F5394387065}" type="pres">
      <dgm:prSet presAssocID="{CB58CE4A-1514-944C-81FE-B229AB3C48F8}" presName="dummy1b" presStyleCnt="0"/>
      <dgm:spPr/>
    </dgm:pt>
    <dgm:pt modelId="{5D3EBB9C-D0DB-A04F-8C69-3980DBA0A347}" type="pres">
      <dgm:prSet presAssocID="{CB58CE4A-1514-944C-81FE-B229AB3C48F8}" presName="wedge1Tx" presStyleLbl="node1" presStyleIdx="0" presStyleCnt="4">
        <dgm:presLayoutVars>
          <dgm:chMax val="0"/>
          <dgm:chPref val="0"/>
          <dgm:bulletEnabled val="1"/>
        </dgm:presLayoutVars>
      </dgm:prSet>
      <dgm:spPr/>
      <dgm:t>
        <a:bodyPr/>
        <a:lstStyle/>
        <a:p>
          <a:endParaRPr lang="en-US"/>
        </a:p>
      </dgm:t>
    </dgm:pt>
    <dgm:pt modelId="{591A4803-9161-404F-80F0-6635C9FB251F}" type="pres">
      <dgm:prSet presAssocID="{CB58CE4A-1514-944C-81FE-B229AB3C48F8}" presName="wedge2" presStyleLbl="node1" presStyleIdx="1" presStyleCnt="4"/>
      <dgm:spPr/>
      <dgm:t>
        <a:bodyPr/>
        <a:lstStyle/>
        <a:p>
          <a:endParaRPr lang="en-US"/>
        </a:p>
      </dgm:t>
    </dgm:pt>
    <dgm:pt modelId="{47251BC0-C938-8C43-8106-383575FA7DBC}" type="pres">
      <dgm:prSet presAssocID="{CB58CE4A-1514-944C-81FE-B229AB3C48F8}" presName="dummy2a" presStyleCnt="0"/>
      <dgm:spPr/>
    </dgm:pt>
    <dgm:pt modelId="{1C94465A-CDF7-8E43-B681-139D791B1387}" type="pres">
      <dgm:prSet presAssocID="{CB58CE4A-1514-944C-81FE-B229AB3C48F8}" presName="dummy2b" presStyleCnt="0"/>
      <dgm:spPr/>
    </dgm:pt>
    <dgm:pt modelId="{A01F02A2-235C-CE48-BF8C-CAB822D58D2A}" type="pres">
      <dgm:prSet presAssocID="{CB58CE4A-1514-944C-81FE-B229AB3C48F8}" presName="wedge2Tx" presStyleLbl="node1" presStyleIdx="1" presStyleCnt="4">
        <dgm:presLayoutVars>
          <dgm:chMax val="0"/>
          <dgm:chPref val="0"/>
          <dgm:bulletEnabled val="1"/>
        </dgm:presLayoutVars>
      </dgm:prSet>
      <dgm:spPr/>
      <dgm:t>
        <a:bodyPr/>
        <a:lstStyle/>
        <a:p>
          <a:endParaRPr lang="en-US"/>
        </a:p>
      </dgm:t>
    </dgm:pt>
    <dgm:pt modelId="{68A78B6C-BAED-9543-ABF9-EF748C194928}" type="pres">
      <dgm:prSet presAssocID="{CB58CE4A-1514-944C-81FE-B229AB3C48F8}" presName="wedge3" presStyleLbl="node1" presStyleIdx="2" presStyleCnt="4"/>
      <dgm:spPr/>
      <dgm:t>
        <a:bodyPr/>
        <a:lstStyle/>
        <a:p>
          <a:endParaRPr lang="en-US"/>
        </a:p>
      </dgm:t>
    </dgm:pt>
    <dgm:pt modelId="{59D713E5-0C59-AA4B-A67A-15ACE317B5D4}" type="pres">
      <dgm:prSet presAssocID="{CB58CE4A-1514-944C-81FE-B229AB3C48F8}" presName="dummy3a" presStyleCnt="0"/>
      <dgm:spPr/>
    </dgm:pt>
    <dgm:pt modelId="{0ED165D0-838E-284B-9E0B-2B63DCCE918C}" type="pres">
      <dgm:prSet presAssocID="{CB58CE4A-1514-944C-81FE-B229AB3C48F8}" presName="dummy3b" presStyleCnt="0"/>
      <dgm:spPr/>
    </dgm:pt>
    <dgm:pt modelId="{2048B1A1-B7B1-3E4C-B8D8-ED6AFA03B15C}" type="pres">
      <dgm:prSet presAssocID="{CB58CE4A-1514-944C-81FE-B229AB3C48F8}" presName="wedge3Tx" presStyleLbl="node1" presStyleIdx="2" presStyleCnt="4">
        <dgm:presLayoutVars>
          <dgm:chMax val="0"/>
          <dgm:chPref val="0"/>
          <dgm:bulletEnabled val="1"/>
        </dgm:presLayoutVars>
      </dgm:prSet>
      <dgm:spPr/>
      <dgm:t>
        <a:bodyPr/>
        <a:lstStyle/>
        <a:p>
          <a:endParaRPr lang="en-US"/>
        </a:p>
      </dgm:t>
    </dgm:pt>
    <dgm:pt modelId="{0191A99D-29BC-4F01-A4D7-44E75443DF7B}" type="pres">
      <dgm:prSet presAssocID="{CB58CE4A-1514-944C-81FE-B229AB3C48F8}" presName="wedge4" presStyleLbl="node1" presStyleIdx="3" presStyleCnt="4"/>
      <dgm:spPr/>
      <dgm:t>
        <a:bodyPr/>
        <a:lstStyle/>
        <a:p>
          <a:endParaRPr lang="en-GB"/>
        </a:p>
      </dgm:t>
    </dgm:pt>
    <dgm:pt modelId="{FC3952C9-5E4B-4DEB-B6E4-2E31DBB50419}" type="pres">
      <dgm:prSet presAssocID="{CB58CE4A-1514-944C-81FE-B229AB3C48F8}" presName="dummy4a" presStyleCnt="0"/>
      <dgm:spPr/>
    </dgm:pt>
    <dgm:pt modelId="{4A4E9FE7-1A84-4FD1-A9C8-586BC4A30C58}" type="pres">
      <dgm:prSet presAssocID="{CB58CE4A-1514-944C-81FE-B229AB3C48F8}" presName="dummy4b" presStyleCnt="0"/>
      <dgm:spPr/>
    </dgm:pt>
    <dgm:pt modelId="{E1D0987D-1000-4B33-9DC1-675C64078855}" type="pres">
      <dgm:prSet presAssocID="{CB58CE4A-1514-944C-81FE-B229AB3C48F8}" presName="wedge4Tx" presStyleLbl="node1" presStyleIdx="3" presStyleCnt="4">
        <dgm:presLayoutVars>
          <dgm:chMax val="0"/>
          <dgm:chPref val="0"/>
          <dgm:bulletEnabled val="1"/>
        </dgm:presLayoutVars>
      </dgm:prSet>
      <dgm:spPr/>
      <dgm:t>
        <a:bodyPr/>
        <a:lstStyle/>
        <a:p>
          <a:endParaRPr lang="en-GB"/>
        </a:p>
      </dgm:t>
    </dgm:pt>
    <dgm:pt modelId="{4CABE584-43E2-44D2-9FA7-3722ECCD4C24}" type="pres">
      <dgm:prSet presAssocID="{F80B3F3B-F077-034C-81BC-CB70A5565923}" presName="arrowWedge1" presStyleLbl="fgSibTrans2D1" presStyleIdx="0" presStyleCnt="4"/>
      <dgm:spPr/>
    </dgm:pt>
    <dgm:pt modelId="{77C1C29F-22DE-4D81-8092-B4CD2E1251B6}" type="pres">
      <dgm:prSet presAssocID="{2956024D-4D61-4253-87A0-AC1D6B9B266D}" presName="arrowWedge2" presStyleLbl="fgSibTrans2D1" presStyleIdx="1" presStyleCnt="4"/>
      <dgm:spPr/>
    </dgm:pt>
    <dgm:pt modelId="{19723D9C-362F-408B-9A45-34345CC8C339}" type="pres">
      <dgm:prSet presAssocID="{51089604-B16B-4B73-A5C5-5D8E2D56542F}" presName="arrowWedge3" presStyleLbl="fgSibTrans2D1" presStyleIdx="2" presStyleCnt="4"/>
      <dgm:spPr/>
    </dgm:pt>
    <dgm:pt modelId="{0663B528-3E80-4EC5-A3D3-F311065D2E11}" type="pres">
      <dgm:prSet presAssocID="{BB0907BC-D064-427C-BB84-F19D16E62D94}" presName="arrowWedge4" presStyleLbl="fgSibTrans2D1" presStyleIdx="3" presStyleCnt="4"/>
      <dgm:spPr/>
    </dgm:pt>
  </dgm:ptLst>
  <dgm:cxnLst>
    <dgm:cxn modelId="{45C6F755-BEB6-324D-880D-0C345BA747D0}" type="presOf" srcId="{BAF4BAD2-6E0E-4446-B6A6-A6D77538DFCB}" destId="{2048B1A1-B7B1-3E4C-B8D8-ED6AFA03B15C}" srcOrd="1" destOrd="0" presId="urn:microsoft.com/office/officeart/2005/8/layout/cycle8"/>
    <dgm:cxn modelId="{92645F90-8587-8344-A933-56CFFF332F17}" type="presOf" srcId="{30DC3652-13DC-4ADB-9F08-1B30D4C68CD1}" destId="{0191A99D-29BC-4F01-A4D7-44E75443DF7B}" srcOrd="0" destOrd="0" presId="urn:microsoft.com/office/officeart/2005/8/layout/cycle8"/>
    <dgm:cxn modelId="{A16D14FB-B780-4874-94B3-B247A6946C5E}" srcId="{CB58CE4A-1514-944C-81FE-B229AB3C48F8}" destId="{BAF4BAD2-6E0E-4446-B6A6-A6D77538DFCB}" srcOrd="2" destOrd="0" parTransId="{3C3718B5-9E2E-4F6A-B65E-CA5ADF3ECEA7}" sibTransId="{51089604-B16B-4B73-A5C5-5D8E2D56542F}"/>
    <dgm:cxn modelId="{0C80BB5D-0FC3-8742-AEFC-144F8E6ED9B4}" type="presOf" srcId="{EEF953A5-D527-4EE9-A59B-961F6170A889}" destId="{591A4803-9161-404F-80F0-6635C9FB251F}" srcOrd="0" destOrd="0" presId="urn:microsoft.com/office/officeart/2005/8/layout/cycle8"/>
    <dgm:cxn modelId="{A8B2F773-6009-4121-A0F6-3BC1D4D8DC7E}" srcId="{CB58CE4A-1514-944C-81FE-B229AB3C48F8}" destId="{30DC3652-13DC-4ADB-9F08-1B30D4C68CD1}" srcOrd="3" destOrd="0" parTransId="{77DAF317-630D-4482-B9F6-2E2A9163EA02}" sibTransId="{BB0907BC-D064-427C-BB84-F19D16E62D94}"/>
    <dgm:cxn modelId="{E85FC4D6-6DA9-3B4A-A612-167BB7B03B07}" type="presOf" srcId="{EEF953A5-D527-4EE9-A59B-961F6170A889}" destId="{A01F02A2-235C-CE48-BF8C-CAB822D58D2A}" srcOrd="1" destOrd="0" presId="urn:microsoft.com/office/officeart/2005/8/layout/cycle8"/>
    <dgm:cxn modelId="{20036C61-ECF9-2947-B27D-AF3BA79240B9}" type="presOf" srcId="{BAF4BAD2-6E0E-4446-B6A6-A6D77538DFCB}" destId="{68A78B6C-BAED-9543-ABF9-EF748C194928}" srcOrd="0" destOrd="0" presId="urn:microsoft.com/office/officeart/2005/8/layout/cycle8"/>
    <dgm:cxn modelId="{5A8DA378-02B1-C541-AE2D-0D2BB059E9F1}" type="presOf" srcId="{D29BB719-FD56-2844-B248-A2C788E4DD2F}" destId="{B51FE79A-82F8-BB4D-A548-9E0C95931871}" srcOrd="0" destOrd="0" presId="urn:microsoft.com/office/officeart/2005/8/layout/cycle8"/>
    <dgm:cxn modelId="{300E1436-9577-294D-9EDF-73E3AEFC0975}" type="presOf" srcId="{CB58CE4A-1514-944C-81FE-B229AB3C48F8}" destId="{C1AB6106-2BE5-804E-B6C3-C7F2D76A8D32}" srcOrd="0" destOrd="0" presId="urn:microsoft.com/office/officeart/2005/8/layout/cycle8"/>
    <dgm:cxn modelId="{6D150234-C83A-48E7-BF69-69BE34AF0329}" srcId="{CB58CE4A-1514-944C-81FE-B229AB3C48F8}" destId="{EEF953A5-D527-4EE9-A59B-961F6170A889}" srcOrd="1" destOrd="0" parTransId="{2B4570EF-0001-42EA-8598-9DEDEC349BFB}" sibTransId="{2956024D-4D61-4253-87A0-AC1D6B9B266D}"/>
    <dgm:cxn modelId="{B3E37A49-912F-B94C-AB2C-A4AA6CCF6E11}" type="presOf" srcId="{D29BB719-FD56-2844-B248-A2C788E4DD2F}" destId="{5D3EBB9C-D0DB-A04F-8C69-3980DBA0A347}" srcOrd="1" destOrd="0" presId="urn:microsoft.com/office/officeart/2005/8/layout/cycle8"/>
    <dgm:cxn modelId="{42D468E7-218E-7A41-9CC1-460A4E62D847}" srcId="{CB58CE4A-1514-944C-81FE-B229AB3C48F8}" destId="{D29BB719-FD56-2844-B248-A2C788E4DD2F}" srcOrd="0" destOrd="0" parTransId="{6ECAC086-F768-2C4E-869A-545BEFA17F72}" sibTransId="{F80B3F3B-F077-034C-81BC-CB70A5565923}"/>
    <dgm:cxn modelId="{65D0F34A-A56F-D94C-AA67-865F14F73C1A}" type="presOf" srcId="{30DC3652-13DC-4ADB-9F08-1B30D4C68CD1}" destId="{E1D0987D-1000-4B33-9DC1-675C64078855}" srcOrd="1" destOrd="0" presId="urn:microsoft.com/office/officeart/2005/8/layout/cycle8"/>
    <dgm:cxn modelId="{9246B495-3766-5F46-82B3-3EEC9DCFEAEF}" type="presParOf" srcId="{C1AB6106-2BE5-804E-B6C3-C7F2D76A8D32}" destId="{B51FE79A-82F8-BB4D-A548-9E0C95931871}" srcOrd="0" destOrd="0" presId="urn:microsoft.com/office/officeart/2005/8/layout/cycle8"/>
    <dgm:cxn modelId="{A3DCED84-D0ED-A04A-9E17-7D6EDDE80D16}" type="presParOf" srcId="{C1AB6106-2BE5-804E-B6C3-C7F2D76A8D32}" destId="{705C8AB6-07F4-9F4B-87F0-46B8C840C22B}" srcOrd="1" destOrd="0" presId="urn:microsoft.com/office/officeart/2005/8/layout/cycle8"/>
    <dgm:cxn modelId="{D99CC716-426E-284D-AB9B-25DD7BFF9EB7}" type="presParOf" srcId="{C1AB6106-2BE5-804E-B6C3-C7F2D76A8D32}" destId="{D298770A-DAE4-8F40-A1E8-7F5394387065}" srcOrd="2" destOrd="0" presId="urn:microsoft.com/office/officeart/2005/8/layout/cycle8"/>
    <dgm:cxn modelId="{84616494-4017-7345-BBBC-9D08586BDE0B}" type="presParOf" srcId="{C1AB6106-2BE5-804E-B6C3-C7F2D76A8D32}" destId="{5D3EBB9C-D0DB-A04F-8C69-3980DBA0A347}" srcOrd="3" destOrd="0" presId="urn:microsoft.com/office/officeart/2005/8/layout/cycle8"/>
    <dgm:cxn modelId="{180EBC52-3F7D-5441-939B-1E2D8C17A3FF}" type="presParOf" srcId="{C1AB6106-2BE5-804E-B6C3-C7F2D76A8D32}" destId="{591A4803-9161-404F-80F0-6635C9FB251F}" srcOrd="4" destOrd="0" presId="urn:microsoft.com/office/officeart/2005/8/layout/cycle8"/>
    <dgm:cxn modelId="{F6DC1C54-0F6B-5A4C-8462-0F622B2752BD}" type="presParOf" srcId="{C1AB6106-2BE5-804E-B6C3-C7F2D76A8D32}" destId="{47251BC0-C938-8C43-8106-383575FA7DBC}" srcOrd="5" destOrd="0" presId="urn:microsoft.com/office/officeart/2005/8/layout/cycle8"/>
    <dgm:cxn modelId="{29266E32-425D-9B4D-88F5-0ED4A0A2A51A}" type="presParOf" srcId="{C1AB6106-2BE5-804E-B6C3-C7F2D76A8D32}" destId="{1C94465A-CDF7-8E43-B681-139D791B1387}" srcOrd="6" destOrd="0" presId="urn:microsoft.com/office/officeart/2005/8/layout/cycle8"/>
    <dgm:cxn modelId="{5AF7546F-3298-5B4C-A21E-BFDF9B44776B}" type="presParOf" srcId="{C1AB6106-2BE5-804E-B6C3-C7F2D76A8D32}" destId="{A01F02A2-235C-CE48-BF8C-CAB822D58D2A}" srcOrd="7" destOrd="0" presId="urn:microsoft.com/office/officeart/2005/8/layout/cycle8"/>
    <dgm:cxn modelId="{E4F4A43A-A0F6-284D-9C85-5D6958AE6A61}" type="presParOf" srcId="{C1AB6106-2BE5-804E-B6C3-C7F2D76A8D32}" destId="{68A78B6C-BAED-9543-ABF9-EF748C194928}" srcOrd="8" destOrd="0" presId="urn:microsoft.com/office/officeart/2005/8/layout/cycle8"/>
    <dgm:cxn modelId="{A1C7CC34-C2FC-094B-AF5E-61CF5CA20DD1}" type="presParOf" srcId="{C1AB6106-2BE5-804E-B6C3-C7F2D76A8D32}" destId="{59D713E5-0C59-AA4B-A67A-15ACE317B5D4}" srcOrd="9" destOrd="0" presId="urn:microsoft.com/office/officeart/2005/8/layout/cycle8"/>
    <dgm:cxn modelId="{44135DA7-C2BC-A044-A4A5-BBC3A8098948}" type="presParOf" srcId="{C1AB6106-2BE5-804E-B6C3-C7F2D76A8D32}" destId="{0ED165D0-838E-284B-9E0B-2B63DCCE918C}" srcOrd="10" destOrd="0" presId="urn:microsoft.com/office/officeart/2005/8/layout/cycle8"/>
    <dgm:cxn modelId="{92FA3A50-7A62-B842-A887-FA85F6975FC7}" type="presParOf" srcId="{C1AB6106-2BE5-804E-B6C3-C7F2D76A8D32}" destId="{2048B1A1-B7B1-3E4C-B8D8-ED6AFA03B15C}" srcOrd="11" destOrd="0" presId="urn:microsoft.com/office/officeart/2005/8/layout/cycle8"/>
    <dgm:cxn modelId="{90283480-5BC0-DF4A-92C1-18051372C1C2}" type="presParOf" srcId="{C1AB6106-2BE5-804E-B6C3-C7F2D76A8D32}" destId="{0191A99D-29BC-4F01-A4D7-44E75443DF7B}" srcOrd="12" destOrd="0" presId="urn:microsoft.com/office/officeart/2005/8/layout/cycle8"/>
    <dgm:cxn modelId="{64917385-F99C-644B-8FFF-9294EACE7F9A}" type="presParOf" srcId="{C1AB6106-2BE5-804E-B6C3-C7F2D76A8D32}" destId="{FC3952C9-5E4B-4DEB-B6E4-2E31DBB50419}" srcOrd="13" destOrd="0" presId="urn:microsoft.com/office/officeart/2005/8/layout/cycle8"/>
    <dgm:cxn modelId="{B4FE2F0F-5065-BA4F-A07C-1CB30A4E634D}" type="presParOf" srcId="{C1AB6106-2BE5-804E-B6C3-C7F2D76A8D32}" destId="{4A4E9FE7-1A84-4FD1-A9C8-586BC4A30C58}" srcOrd="14" destOrd="0" presId="urn:microsoft.com/office/officeart/2005/8/layout/cycle8"/>
    <dgm:cxn modelId="{BF9D8CDE-EB5A-E34C-B71E-BFF61FA7B6B6}" type="presParOf" srcId="{C1AB6106-2BE5-804E-B6C3-C7F2D76A8D32}" destId="{E1D0987D-1000-4B33-9DC1-675C64078855}" srcOrd="15" destOrd="0" presId="urn:microsoft.com/office/officeart/2005/8/layout/cycle8"/>
    <dgm:cxn modelId="{6608DD00-C57D-6B43-A116-91405CD3F534}" type="presParOf" srcId="{C1AB6106-2BE5-804E-B6C3-C7F2D76A8D32}" destId="{4CABE584-43E2-44D2-9FA7-3722ECCD4C24}" srcOrd="16" destOrd="0" presId="urn:microsoft.com/office/officeart/2005/8/layout/cycle8"/>
    <dgm:cxn modelId="{C053457E-6EC6-A941-A625-E7A1B3020487}" type="presParOf" srcId="{C1AB6106-2BE5-804E-B6C3-C7F2D76A8D32}" destId="{77C1C29F-22DE-4D81-8092-B4CD2E1251B6}" srcOrd="17" destOrd="0" presId="urn:microsoft.com/office/officeart/2005/8/layout/cycle8"/>
    <dgm:cxn modelId="{720526F6-0C67-6F4A-BF00-EB00336D65DD}" type="presParOf" srcId="{C1AB6106-2BE5-804E-B6C3-C7F2D76A8D32}" destId="{19723D9C-362F-408B-9A45-34345CC8C339}" srcOrd="18" destOrd="0" presId="urn:microsoft.com/office/officeart/2005/8/layout/cycle8"/>
    <dgm:cxn modelId="{2DDAE483-08E3-7A49-A409-E2BDA1413B56}" type="presParOf" srcId="{C1AB6106-2BE5-804E-B6C3-C7F2D76A8D32}" destId="{0663B528-3E80-4EC5-A3D3-F311065D2E11}" srcOrd="19"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B58CE4A-1514-944C-81FE-B229AB3C48F8}" type="doc">
      <dgm:prSet loTypeId="urn:microsoft.com/office/officeart/2005/8/layout/cycle8" loCatId="" qsTypeId="urn:microsoft.com/office/officeart/2005/8/quickstyle/simple3" qsCatId="simple" csTypeId="urn:microsoft.com/office/officeart/2005/8/colors/accent6_2" csCatId="accent6" phldr="1"/>
      <dgm:spPr/>
    </dgm:pt>
    <dgm:pt modelId="{D29BB719-FD56-2844-B248-A2C788E4DD2F}">
      <dgm:prSet custT="1">
        <dgm:style>
          <a:lnRef idx="2">
            <a:schemeClr val="accent1">
              <a:shade val="50000"/>
            </a:schemeClr>
          </a:lnRef>
          <a:fillRef idx="1">
            <a:schemeClr val="accent1"/>
          </a:fillRef>
          <a:effectRef idx="0">
            <a:schemeClr val="accent1"/>
          </a:effectRef>
          <a:fontRef idx="minor">
            <a:schemeClr val="lt1"/>
          </a:fontRef>
        </dgm:style>
      </dgm:prSet>
      <dgm:spPr/>
      <dgm:t>
        <a:bodyPr/>
        <a:lstStyle/>
        <a:p>
          <a:r>
            <a:rPr lang="en-US" sz="900" dirty="0" smtClean="0">
              <a:ln/>
            </a:rPr>
            <a:t>Federated Cloud</a:t>
          </a:r>
          <a:endParaRPr lang="en-US" sz="900" dirty="0">
            <a:ln/>
          </a:endParaRPr>
        </a:p>
      </dgm:t>
    </dgm:pt>
    <dgm:pt modelId="{6ECAC086-F768-2C4E-869A-545BEFA17F72}" type="parTrans" cxnId="{42D468E7-218E-7A41-9CC1-460A4E62D847}">
      <dgm:prSet/>
      <dgm:spPr/>
      <dgm:t>
        <a:bodyPr/>
        <a:lstStyle/>
        <a:p>
          <a:endParaRPr lang="en-US">
            <a:ln>
              <a:solidFill>
                <a:schemeClr val="accent1"/>
              </a:solidFill>
            </a:ln>
            <a:solidFill>
              <a:schemeClr val="bg1"/>
            </a:solidFill>
          </a:endParaRPr>
        </a:p>
      </dgm:t>
    </dgm:pt>
    <dgm:pt modelId="{F80B3F3B-F077-034C-81BC-CB70A5565923}" type="sibTrans" cxnId="{42D468E7-218E-7A41-9CC1-460A4E62D847}">
      <dgm:prSet/>
      <dgm:spPr/>
      <dgm:t>
        <a:bodyPr/>
        <a:lstStyle/>
        <a:p>
          <a:endParaRPr lang="en-US">
            <a:ln>
              <a:solidFill>
                <a:schemeClr val="accent1"/>
              </a:solidFill>
            </a:ln>
            <a:solidFill>
              <a:schemeClr val="bg1"/>
            </a:solidFill>
          </a:endParaRPr>
        </a:p>
      </dgm:t>
    </dgm:pt>
    <dgm:pt modelId="{BAF4BAD2-6E0E-4446-B6A6-A6D77538DFCB}">
      <dgm:prSet custT="1"/>
      <dgm:spPr/>
      <dgm:t>
        <a:bodyPr/>
        <a:lstStyle/>
        <a:p>
          <a:r>
            <a:rPr lang="en-GB" sz="900" dirty="0" smtClean="0">
              <a:ln/>
            </a:rPr>
            <a:t>Community Driven Innovation &amp; Support</a:t>
          </a:r>
          <a:endParaRPr lang="en-US" sz="900" dirty="0">
            <a:ln/>
          </a:endParaRPr>
        </a:p>
      </dgm:t>
    </dgm:pt>
    <dgm:pt modelId="{3C3718B5-9E2E-4F6A-B65E-CA5ADF3ECEA7}" type="parTrans" cxnId="{A16D14FB-B780-4874-94B3-B247A6946C5E}">
      <dgm:prSet/>
      <dgm:spPr/>
      <dgm:t>
        <a:bodyPr/>
        <a:lstStyle/>
        <a:p>
          <a:endParaRPr lang="en-GB">
            <a:ln>
              <a:solidFill>
                <a:schemeClr val="accent1"/>
              </a:solidFill>
            </a:ln>
            <a:solidFill>
              <a:schemeClr val="bg1"/>
            </a:solidFill>
          </a:endParaRPr>
        </a:p>
      </dgm:t>
    </dgm:pt>
    <dgm:pt modelId="{51089604-B16B-4B73-A5C5-5D8E2D56542F}" type="sibTrans" cxnId="{A16D14FB-B780-4874-94B3-B247A6946C5E}">
      <dgm:prSet/>
      <dgm:spPr/>
      <dgm:t>
        <a:bodyPr/>
        <a:lstStyle/>
        <a:p>
          <a:endParaRPr lang="en-GB">
            <a:ln>
              <a:solidFill>
                <a:schemeClr val="accent1"/>
              </a:solidFill>
            </a:ln>
            <a:solidFill>
              <a:schemeClr val="bg1"/>
            </a:solidFill>
          </a:endParaRPr>
        </a:p>
      </dgm:t>
    </dgm:pt>
    <dgm:pt modelId="{30DC3652-13DC-4ADB-9F08-1B30D4C68CD1}">
      <dgm:prSet custT="1"/>
      <dgm:spPr/>
      <dgm:t>
        <a:bodyPr/>
        <a:lstStyle/>
        <a:p>
          <a:r>
            <a:rPr lang="en-GB" sz="900" dirty="0" smtClean="0">
              <a:ln/>
            </a:rPr>
            <a:t>High-Throughput Data Analysis</a:t>
          </a:r>
          <a:endParaRPr lang="en-US" sz="900" dirty="0">
            <a:ln/>
          </a:endParaRPr>
        </a:p>
      </dgm:t>
    </dgm:pt>
    <dgm:pt modelId="{77DAF317-630D-4482-B9F6-2E2A9163EA02}" type="parTrans" cxnId="{A8B2F773-6009-4121-A0F6-3BC1D4D8DC7E}">
      <dgm:prSet/>
      <dgm:spPr/>
      <dgm:t>
        <a:bodyPr/>
        <a:lstStyle/>
        <a:p>
          <a:endParaRPr lang="en-GB">
            <a:ln>
              <a:solidFill>
                <a:schemeClr val="accent1"/>
              </a:solidFill>
            </a:ln>
            <a:solidFill>
              <a:schemeClr val="bg1"/>
            </a:solidFill>
          </a:endParaRPr>
        </a:p>
      </dgm:t>
    </dgm:pt>
    <dgm:pt modelId="{BB0907BC-D064-427C-BB84-F19D16E62D94}" type="sibTrans" cxnId="{A8B2F773-6009-4121-A0F6-3BC1D4D8DC7E}">
      <dgm:prSet/>
      <dgm:spPr/>
      <dgm:t>
        <a:bodyPr/>
        <a:lstStyle/>
        <a:p>
          <a:endParaRPr lang="en-GB">
            <a:ln>
              <a:solidFill>
                <a:schemeClr val="accent1"/>
              </a:solidFill>
            </a:ln>
            <a:solidFill>
              <a:schemeClr val="bg1"/>
            </a:solidFill>
          </a:endParaRPr>
        </a:p>
      </dgm:t>
    </dgm:pt>
    <dgm:pt modelId="{EEF953A5-D527-4EE9-A59B-961F6170A889}">
      <dgm:prSet custT="1">
        <dgm:style>
          <a:lnRef idx="1">
            <a:schemeClr val="accent6"/>
          </a:lnRef>
          <a:fillRef idx="2">
            <a:schemeClr val="accent6"/>
          </a:fillRef>
          <a:effectRef idx="1">
            <a:schemeClr val="accent6"/>
          </a:effectRef>
          <a:fontRef idx="minor">
            <a:schemeClr val="dk1"/>
          </a:fontRef>
        </dgm:style>
      </dgm:prSet>
      <dgm:spPr/>
      <dgm:t>
        <a:bodyPr/>
        <a:lstStyle/>
        <a:p>
          <a:r>
            <a:rPr lang="en-US" sz="900" dirty="0" smtClean="0">
              <a:ln/>
            </a:rPr>
            <a:t>Federated Operations</a:t>
          </a:r>
          <a:endParaRPr lang="en-US" sz="900" dirty="0">
            <a:ln/>
          </a:endParaRPr>
        </a:p>
      </dgm:t>
    </dgm:pt>
    <dgm:pt modelId="{2B4570EF-0001-42EA-8598-9DEDEC349BFB}" type="parTrans" cxnId="{6D150234-C83A-48E7-BF69-69BE34AF0329}">
      <dgm:prSet/>
      <dgm:spPr/>
      <dgm:t>
        <a:bodyPr/>
        <a:lstStyle/>
        <a:p>
          <a:endParaRPr lang="en-GB">
            <a:ln>
              <a:solidFill>
                <a:schemeClr val="accent1"/>
              </a:solidFill>
            </a:ln>
            <a:solidFill>
              <a:schemeClr val="bg1"/>
            </a:solidFill>
          </a:endParaRPr>
        </a:p>
      </dgm:t>
    </dgm:pt>
    <dgm:pt modelId="{2956024D-4D61-4253-87A0-AC1D6B9B266D}" type="sibTrans" cxnId="{6D150234-C83A-48E7-BF69-69BE34AF0329}">
      <dgm:prSet/>
      <dgm:spPr/>
      <dgm:t>
        <a:bodyPr/>
        <a:lstStyle/>
        <a:p>
          <a:endParaRPr lang="en-GB">
            <a:ln>
              <a:solidFill>
                <a:schemeClr val="accent1"/>
              </a:solidFill>
            </a:ln>
            <a:solidFill>
              <a:schemeClr val="bg1"/>
            </a:solidFill>
          </a:endParaRPr>
        </a:p>
      </dgm:t>
    </dgm:pt>
    <dgm:pt modelId="{C1AB6106-2BE5-804E-B6C3-C7F2D76A8D32}" type="pres">
      <dgm:prSet presAssocID="{CB58CE4A-1514-944C-81FE-B229AB3C48F8}" presName="compositeShape" presStyleCnt="0">
        <dgm:presLayoutVars>
          <dgm:chMax val="7"/>
          <dgm:dir/>
          <dgm:resizeHandles val="exact"/>
        </dgm:presLayoutVars>
      </dgm:prSet>
      <dgm:spPr/>
    </dgm:pt>
    <dgm:pt modelId="{B51FE79A-82F8-BB4D-A548-9E0C95931871}" type="pres">
      <dgm:prSet presAssocID="{CB58CE4A-1514-944C-81FE-B229AB3C48F8}" presName="wedge1" presStyleLbl="node1" presStyleIdx="0" presStyleCnt="4"/>
      <dgm:spPr/>
      <dgm:t>
        <a:bodyPr/>
        <a:lstStyle/>
        <a:p>
          <a:endParaRPr lang="en-US"/>
        </a:p>
      </dgm:t>
    </dgm:pt>
    <dgm:pt modelId="{705C8AB6-07F4-9F4B-87F0-46B8C840C22B}" type="pres">
      <dgm:prSet presAssocID="{CB58CE4A-1514-944C-81FE-B229AB3C48F8}" presName="dummy1a" presStyleCnt="0"/>
      <dgm:spPr/>
    </dgm:pt>
    <dgm:pt modelId="{D298770A-DAE4-8F40-A1E8-7F5394387065}" type="pres">
      <dgm:prSet presAssocID="{CB58CE4A-1514-944C-81FE-B229AB3C48F8}" presName="dummy1b" presStyleCnt="0"/>
      <dgm:spPr/>
    </dgm:pt>
    <dgm:pt modelId="{5D3EBB9C-D0DB-A04F-8C69-3980DBA0A347}" type="pres">
      <dgm:prSet presAssocID="{CB58CE4A-1514-944C-81FE-B229AB3C48F8}" presName="wedge1Tx" presStyleLbl="node1" presStyleIdx="0" presStyleCnt="4">
        <dgm:presLayoutVars>
          <dgm:chMax val="0"/>
          <dgm:chPref val="0"/>
          <dgm:bulletEnabled val="1"/>
        </dgm:presLayoutVars>
      </dgm:prSet>
      <dgm:spPr/>
      <dgm:t>
        <a:bodyPr/>
        <a:lstStyle/>
        <a:p>
          <a:endParaRPr lang="en-US"/>
        </a:p>
      </dgm:t>
    </dgm:pt>
    <dgm:pt modelId="{591A4803-9161-404F-80F0-6635C9FB251F}" type="pres">
      <dgm:prSet presAssocID="{CB58CE4A-1514-944C-81FE-B229AB3C48F8}" presName="wedge2" presStyleLbl="node1" presStyleIdx="1" presStyleCnt="4"/>
      <dgm:spPr/>
      <dgm:t>
        <a:bodyPr/>
        <a:lstStyle/>
        <a:p>
          <a:endParaRPr lang="en-US"/>
        </a:p>
      </dgm:t>
    </dgm:pt>
    <dgm:pt modelId="{47251BC0-C938-8C43-8106-383575FA7DBC}" type="pres">
      <dgm:prSet presAssocID="{CB58CE4A-1514-944C-81FE-B229AB3C48F8}" presName="dummy2a" presStyleCnt="0"/>
      <dgm:spPr/>
    </dgm:pt>
    <dgm:pt modelId="{1C94465A-CDF7-8E43-B681-139D791B1387}" type="pres">
      <dgm:prSet presAssocID="{CB58CE4A-1514-944C-81FE-B229AB3C48F8}" presName="dummy2b" presStyleCnt="0"/>
      <dgm:spPr/>
    </dgm:pt>
    <dgm:pt modelId="{A01F02A2-235C-CE48-BF8C-CAB822D58D2A}" type="pres">
      <dgm:prSet presAssocID="{CB58CE4A-1514-944C-81FE-B229AB3C48F8}" presName="wedge2Tx" presStyleLbl="node1" presStyleIdx="1" presStyleCnt="4">
        <dgm:presLayoutVars>
          <dgm:chMax val="0"/>
          <dgm:chPref val="0"/>
          <dgm:bulletEnabled val="1"/>
        </dgm:presLayoutVars>
      </dgm:prSet>
      <dgm:spPr/>
      <dgm:t>
        <a:bodyPr/>
        <a:lstStyle/>
        <a:p>
          <a:endParaRPr lang="en-US"/>
        </a:p>
      </dgm:t>
    </dgm:pt>
    <dgm:pt modelId="{68A78B6C-BAED-9543-ABF9-EF748C194928}" type="pres">
      <dgm:prSet presAssocID="{CB58CE4A-1514-944C-81FE-B229AB3C48F8}" presName="wedge3" presStyleLbl="node1" presStyleIdx="2" presStyleCnt="4"/>
      <dgm:spPr/>
      <dgm:t>
        <a:bodyPr/>
        <a:lstStyle/>
        <a:p>
          <a:endParaRPr lang="en-US"/>
        </a:p>
      </dgm:t>
    </dgm:pt>
    <dgm:pt modelId="{59D713E5-0C59-AA4B-A67A-15ACE317B5D4}" type="pres">
      <dgm:prSet presAssocID="{CB58CE4A-1514-944C-81FE-B229AB3C48F8}" presName="dummy3a" presStyleCnt="0"/>
      <dgm:spPr/>
    </dgm:pt>
    <dgm:pt modelId="{0ED165D0-838E-284B-9E0B-2B63DCCE918C}" type="pres">
      <dgm:prSet presAssocID="{CB58CE4A-1514-944C-81FE-B229AB3C48F8}" presName="dummy3b" presStyleCnt="0"/>
      <dgm:spPr/>
    </dgm:pt>
    <dgm:pt modelId="{2048B1A1-B7B1-3E4C-B8D8-ED6AFA03B15C}" type="pres">
      <dgm:prSet presAssocID="{CB58CE4A-1514-944C-81FE-B229AB3C48F8}" presName="wedge3Tx" presStyleLbl="node1" presStyleIdx="2" presStyleCnt="4">
        <dgm:presLayoutVars>
          <dgm:chMax val="0"/>
          <dgm:chPref val="0"/>
          <dgm:bulletEnabled val="1"/>
        </dgm:presLayoutVars>
      </dgm:prSet>
      <dgm:spPr/>
      <dgm:t>
        <a:bodyPr/>
        <a:lstStyle/>
        <a:p>
          <a:endParaRPr lang="en-US"/>
        </a:p>
      </dgm:t>
    </dgm:pt>
    <dgm:pt modelId="{0191A99D-29BC-4F01-A4D7-44E75443DF7B}" type="pres">
      <dgm:prSet presAssocID="{CB58CE4A-1514-944C-81FE-B229AB3C48F8}" presName="wedge4" presStyleLbl="node1" presStyleIdx="3" presStyleCnt="4"/>
      <dgm:spPr/>
      <dgm:t>
        <a:bodyPr/>
        <a:lstStyle/>
        <a:p>
          <a:endParaRPr lang="en-GB"/>
        </a:p>
      </dgm:t>
    </dgm:pt>
    <dgm:pt modelId="{FC3952C9-5E4B-4DEB-B6E4-2E31DBB50419}" type="pres">
      <dgm:prSet presAssocID="{CB58CE4A-1514-944C-81FE-B229AB3C48F8}" presName="dummy4a" presStyleCnt="0"/>
      <dgm:spPr/>
    </dgm:pt>
    <dgm:pt modelId="{4A4E9FE7-1A84-4FD1-A9C8-586BC4A30C58}" type="pres">
      <dgm:prSet presAssocID="{CB58CE4A-1514-944C-81FE-B229AB3C48F8}" presName="dummy4b" presStyleCnt="0"/>
      <dgm:spPr/>
    </dgm:pt>
    <dgm:pt modelId="{E1D0987D-1000-4B33-9DC1-675C64078855}" type="pres">
      <dgm:prSet presAssocID="{CB58CE4A-1514-944C-81FE-B229AB3C48F8}" presName="wedge4Tx" presStyleLbl="node1" presStyleIdx="3" presStyleCnt="4">
        <dgm:presLayoutVars>
          <dgm:chMax val="0"/>
          <dgm:chPref val="0"/>
          <dgm:bulletEnabled val="1"/>
        </dgm:presLayoutVars>
      </dgm:prSet>
      <dgm:spPr/>
      <dgm:t>
        <a:bodyPr/>
        <a:lstStyle/>
        <a:p>
          <a:endParaRPr lang="en-GB"/>
        </a:p>
      </dgm:t>
    </dgm:pt>
    <dgm:pt modelId="{4CABE584-43E2-44D2-9FA7-3722ECCD4C24}" type="pres">
      <dgm:prSet presAssocID="{F80B3F3B-F077-034C-81BC-CB70A5565923}" presName="arrowWedge1" presStyleLbl="fgSibTrans2D1" presStyleIdx="0" presStyleCnt="4"/>
      <dgm:spPr/>
    </dgm:pt>
    <dgm:pt modelId="{77C1C29F-22DE-4D81-8092-B4CD2E1251B6}" type="pres">
      <dgm:prSet presAssocID="{2956024D-4D61-4253-87A0-AC1D6B9B266D}" presName="arrowWedge2" presStyleLbl="fgSibTrans2D1" presStyleIdx="1" presStyleCnt="4"/>
      <dgm:spPr/>
    </dgm:pt>
    <dgm:pt modelId="{19723D9C-362F-408B-9A45-34345CC8C339}" type="pres">
      <dgm:prSet presAssocID="{51089604-B16B-4B73-A5C5-5D8E2D56542F}" presName="arrowWedge3" presStyleLbl="fgSibTrans2D1" presStyleIdx="2" presStyleCnt="4"/>
      <dgm:spPr/>
    </dgm:pt>
    <dgm:pt modelId="{0663B528-3E80-4EC5-A3D3-F311065D2E11}" type="pres">
      <dgm:prSet presAssocID="{BB0907BC-D064-427C-BB84-F19D16E62D94}" presName="arrowWedge4" presStyleLbl="fgSibTrans2D1" presStyleIdx="3" presStyleCnt="4"/>
      <dgm:spPr/>
    </dgm:pt>
  </dgm:ptLst>
  <dgm:cxnLst>
    <dgm:cxn modelId="{A6523244-01CE-9E46-8F63-7F2034493FB7}" type="presOf" srcId="{30DC3652-13DC-4ADB-9F08-1B30D4C68CD1}" destId="{0191A99D-29BC-4F01-A4D7-44E75443DF7B}" srcOrd="0" destOrd="0" presId="urn:microsoft.com/office/officeart/2005/8/layout/cycle8"/>
    <dgm:cxn modelId="{0123B6BE-5052-0A40-93D3-853B01EC3ED8}" type="presOf" srcId="{30DC3652-13DC-4ADB-9F08-1B30D4C68CD1}" destId="{E1D0987D-1000-4B33-9DC1-675C64078855}" srcOrd="1" destOrd="0" presId="urn:microsoft.com/office/officeart/2005/8/layout/cycle8"/>
    <dgm:cxn modelId="{A16D14FB-B780-4874-94B3-B247A6946C5E}" srcId="{CB58CE4A-1514-944C-81FE-B229AB3C48F8}" destId="{BAF4BAD2-6E0E-4446-B6A6-A6D77538DFCB}" srcOrd="2" destOrd="0" parTransId="{3C3718B5-9E2E-4F6A-B65E-CA5ADF3ECEA7}" sibTransId="{51089604-B16B-4B73-A5C5-5D8E2D56542F}"/>
    <dgm:cxn modelId="{EAC9BEF8-9A1D-5B41-A966-DE33A4DDA629}" type="presOf" srcId="{CB58CE4A-1514-944C-81FE-B229AB3C48F8}" destId="{C1AB6106-2BE5-804E-B6C3-C7F2D76A8D32}" srcOrd="0" destOrd="0" presId="urn:microsoft.com/office/officeart/2005/8/layout/cycle8"/>
    <dgm:cxn modelId="{164205EE-1A56-0F4A-AB23-184E0F8B3DC2}" type="presOf" srcId="{BAF4BAD2-6E0E-4446-B6A6-A6D77538DFCB}" destId="{68A78B6C-BAED-9543-ABF9-EF748C194928}" srcOrd="0" destOrd="0" presId="urn:microsoft.com/office/officeart/2005/8/layout/cycle8"/>
    <dgm:cxn modelId="{62C239E3-FDA7-3B46-A912-74716D003220}" type="presOf" srcId="{EEF953A5-D527-4EE9-A59B-961F6170A889}" destId="{A01F02A2-235C-CE48-BF8C-CAB822D58D2A}" srcOrd="1" destOrd="0" presId="urn:microsoft.com/office/officeart/2005/8/layout/cycle8"/>
    <dgm:cxn modelId="{3DB8F483-4355-4A48-AA1F-79669F579F62}" type="presOf" srcId="{D29BB719-FD56-2844-B248-A2C788E4DD2F}" destId="{5D3EBB9C-D0DB-A04F-8C69-3980DBA0A347}" srcOrd="1" destOrd="0" presId="urn:microsoft.com/office/officeart/2005/8/layout/cycle8"/>
    <dgm:cxn modelId="{A8B2F773-6009-4121-A0F6-3BC1D4D8DC7E}" srcId="{CB58CE4A-1514-944C-81FE-B229AB3C48F8}" destId="{30DC3652-13DC-4ADB-9F08-1B30D4C68CD1}" srcOrd="3" destOrd="0" parTransId="{77DAF317-630D-4482-B9F6-2E2A9163EA02}" sibTransId="{BB0907BC-D064-427C-BB84-F19D16E62D94}"/>
    <dgm:cxn modelId="{FEEF913C-9463-1749-A3BC-BFF26B7D9398}" type="presOf" srcId="{BAF4BAD2-6E0E-4446-B6A6-A6D77538DFCB}" destId="{2048B1A1-B7B1-3E4C-B8D8-ED6AFA03B15C}" srcOrd="1" destOrd="0" presId="urn:microsoft.com/office/officeart/2005/8/layout/cycle8"/>
    <dgm:cxn modelId="{6D150234-C83A-48E7-BF69-69BE34AF0329}" srcId="{CB58CE4A-1514-944C-81FE-B229AB3C48F8}" destId="{EEF953A5-D527-4EE9-A59B-961F6170A889}" srcOrd="1" destOrd="0" parTransId="{2B4570EF-0001-42EA-8598-9DEDEC349BFB}" sibTransId="{2956024D-4D61-4253-87A0-AC1D6B9B266D}"/>
    <dgm:cxn modelId="{B333F957-75E5-A34B-A017-17FDAD68C585}" type="presOf" srcId="{D29BB719-FD56-2844-B248-A2C788E4DD2F}" destId="{B51FE79A-82F8-BB4D-A548-9E0C95931871}" srcOrd="0" destOrd="0" presId="urn:microsoft.com/office/officeart/2005/8/layout/cycle8"/>
    <dgm:cxn modelId="{3819425B-8378-1C4C-9248-9ACA06C2B577}" type="presOf" srcId="{EEF953A5-D527-4EE9-A59B-961F6170A889}" destId="{591A4803-9161-404F-80F0-6635C9FB251F}" srcOrd="0" destOrd="0" presId="urn:microsoft.com/office/officeart/2005/8/layout/cycle8"/>
    <dgm:cxn modelId="{42D468E7-218E-7A41-9CC1-460A4E62D847}" srcId="{CB58CE4A-1514-944C-81FE-B229AB3C48F8}" destId="{D29BB719-FD56-2844-B248-A2C788E4DD2F}" srcOrd="0" destOrd="0" parTransId="{6ECAC086-F768-2C4E-869A-545BEFA17F72}" sibTransId="{F80B3F3B-F077-034C-81BC-CB70A5565923}"/>
    <dgm:cxn modelId="{85C8D0A3-6A43-6547-9ED5-32A73B96D23A}" type="presParOf" srcId="{C1AB6106-2BE5-804E-B6C3-C7F2D76A8D32}" destId="{B51FE79A-82F8-BB4D-A548-9E0C95931871}" srcOrd="0" destOrd="0" presId="urn:microsoft.com/office/officeart/2005/8/layout/cycle8"/>
    <dgm:cxn modelId="{4CFFB206-F669-D444-9BB8-4E9EAF4E774E}" type="presParOf" srcId="{C1AB6106-2BE5-804E-B6C3-C7F2D76A8D32}" destId="{705C8AB6-07F4-9F4B-87F0-46B8C840C22B}" srcOrd="1" destOrd="0" presId="urn:microsoft.com/office/officeart/2005/8/layout/cycle8"/>
    <dgm:cxn modelId="{1B6DE377-FB5E-1647-B6DB-34259F1A659B}" type="presParOf" srcId="{C1AB6106-2BE5-804E-B6C3-C7F2D76A8D32}" destId="{D298770A-DAE4-8F40-A1E8-7F5394387065}" srcOrd="2" destOrd="0" presId="urn:microsoft.com/office/officeart/2005/8/layout/cycle8"/>
    <dgm:cxn modelId="{7AB841FA-5E7B-EC44-9783-145FB4FC9160}" type="presParOf" srcId="{C1AB6106-2BE5-804E-B6C3-C7F2D76A8D32}" destId="{5D3EBB9C-D0DB-A04F-8C69-3980DBA0A347}" srcOrd="3" destOrd="0" presId="urn:microsoft.com/office/officeart/2005/8/layout/cycle8"/>
    <dgm:cxn modelId="{126E9764-80D4-5641-919D-6F4200722E47}" type="presParOf" srcId="{C1AB6106-2BE5-804E-B6C3-C7F2D76A8D32}" destId="{591A4803-9161-404F-80F0-6635C9FB251F}" srcOrd="4" destOrd="0" presId="urn:microsoft.com/office/officeart/2005/8/layout/cycle8"/>
    <dgm:cxn modelId="{D0ECC871-616D-3E48-A892-F88BBBDBA25E}" type="presParOf" srcId="{C1AB6106-2BE5-804E-B6C3-C7F2D76A8D32}" destId="{47251BC0-C938-8C43-8106-383575FA7DBC}" srcOrd="5" destOrd="0" presId="urn:microsoft.com/office/officeart/2005/8/layout/cycle8"/>
    <dgm:cxn modelId="{F276AD58-8CC8-4D4D-AB64-017FB6BAAF2F}" type="presParOf" srcId="{C1AB6106-2BE5-804E-B6C3-C7F2D76A8D32}" destId="{1C94465A-CDF7-8E43-B681-139D791B1387}" srcOrd="6" destOrd="0" presId="urn:microsoft.com/office/officeart/2005/8/layout/cycle8"/>
    <dgm:cxn modelId="{2980041E-B165-D449-AD0A-72256583538B}" type="presParOf" srcId="{C1AB6106-2BE5-804E-B6C3-C7F2D76A8D32}" destId="{A01F02A2-235C-CE48-BF8C-CAB822D58D2A}" srcOrd="7" destOrd="0" presId="urn:microsoft.com/office/officeart/2005/8/layout/cycle8"/>
    <dgm:cxn modelId="{7301C102-FFF1-134C-AF5B-E83785C8099A}" type="presParOf" srcId="{C1AB6106-2BE5-804E-B6C3-C7F2D76A8D32}" destId="{68A78B6C-BAED-9543-ABF9-EF748C194928}" srcOrd="8" destOrd="0" presId="urn:microsoft.com/office/officeart/2005/8/layout/cycle8"/>
    <dgm:cxn modelId="{A74391D8-2FBF-ED48-BA40-244F2F3FB586}" type="presParOf" srcId="{C1AB6106-2BE5-804E-B6C3-C7F2D76A8D32}" destId="{59D713E5-0C59-AA4B-A67A-15ACE317B5D4}" srcOrd="9" destOrd="0" presId="urn:microsoft.com/office/officeart/2005/8/layout/cycle8"/>
    <dgm:cxn modelId="{FD3BCD22-4B02-6E45-BA91-1D3074EB9B2C}" type="presParOf" srcId="{C1AB6106-2BE5-804E-B6C3-C7F2D76A8D32}" destId="{0ED165D0-838E-284B-9E0B-2B63DCCE918C}" srcOrd="10" destOrd="0" presId="urn:microsoft.com/office/officeart/2005/8/layout/cycle8"/>
    <dgm:cxn modelId="{7C8B78EF-CF2D-0F41-8D7D-18B5F577E0DF}" type="presParOf" srcId="{C1AB6106-2BE5-804E-B6C3-C7F2D76A8D32}" destId="{2048B1A1-B7B1-3E4C-B8D8-ED6AFA03B15C}" srcOrd="11" destOrd="0" presId="urn:microsoft.com/office/officeart/2005/8/layout/cycle8"/>
    <dgm:cxn modelId="{F03C80A7-7D2D-6D4D-A25D-456470320580}" type="presParOf" srcId="{C1AB6106-2BE5-804E-B6C3-C7F2D76A8D32}" destId="{0191A99D-29BC-4F01-A4D7-44E75443DF7B}" srcOrd="12" destOrd="0" presId="urn:microsoft.com/office/officeart/2005/8/layout/cycle8"/>
    <dgm:cxn modelId="{C1C618E3-C0B0-E84D-9B01-5EFBFBCB83F1}" type="presParOf" srcId="{C1AB6106-2BE5-804E-B6C3-C7F2D76A8D32}" destId="{FC3952C9-5E4B-4DEB-B6E4-2E31DBB50419}" srcOrd="13" destOrd="0" presId="urn:microsoft.com/office/officeart/2005/8/layout/cycle8"/>
    <dgm:cxn modelId="{3711D439-4E4F-2142-BF81-9AAD7077D2A7}" type="presParOf" srcId="{C1AB6106-2BE5-804E-B6C3-C7F2D76A8D32}" destId="{4A4E9FE7-1A84-4FD1-A9C8-586BC4A30C58}" srcOrd="14" destOrd="0" presId="urn:microsoft.com/office/officeart/2005/8/layout/cycle8"/>
    <dgm:cxn modelId="{3E527879-C1B2-F74B-ABA8-AC408FBE2F24}" type="presParOf" srcId="{C1AB6106-2BE5-804E-B6C3-C7F2D76A8D32}" destId="{E1D0987D-1000-4B33-9DC1-675C64078855}" srcOrd="15" destOrd="0" presId="urn:microsoft.com/office/officeart/2005/8/layout/cycle8"/>
    <dgm:cxn modelId="{DBA3706A-09D8-A042-8D9D-999AB483861D}" type="presParOf" srcId="{C1AB6106-2BE5-804E-B6C3-C7F2D76A8D32}" destId="{4CABE584-43E2-44D2-9FA7-3722ECCD4C24}" srcOrd="16" destOrd="0" presId="urn:microsoft.com/office/officeart/2005/8/layout/cycle8"/>
    <dgm:cxn modelId="{89046766-ED63-2C4A-8558-EA87A5056248}" type="presParOf" srcId="{C1AB6106-2BE5-804E-B6C3-C7F2D76A8D32}" destId="{77C1C29F-22DE-4D81-8092-B4CD2E1251B6}" srcOrd="17" destOrd="0" presId="urn:microsoft.com/office/officeart/2005/8/layout/cycle8"/>
    <dgm:cxn modelId="{06A6AE84-7AB1-CC4D-85C6-AD691455AF3A}" type="presParOf" srcId="{C1AB6106-2BE5-804E-B6C3-C7F2D76A8D32}" destId="{19723D9C-362F-408B-9A45-34345CC8C339}" srcOrd="18" destOrd="0" presId="urn:microsoft.com/office/officeart/2005/8/layout/cycle8"/>
    <dgm:cxn modelId="{7A6D19C6-D1ED-CE4D-A99A-8FDEF99C5697}" type="presParOf" srcId="{C1AB6106-2BE5-804E-B6C3-C7F2D76A8D32}" destId="{0663B528-3E80-4EC5-A3D3-F311065D2E11}" srcOrd="19" destOrd="0" presId="urn:microsoft.com/office/officeart/2005/8/layout/cycle8"/>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B58CE4A-1514-944C-81FE-B229AB3C48F8}" type="doc">
      <dgm:prSet loTypeId="urn:microsoft.com/office/officeart/2005/8/layout/cycle8" loCatId="" qsTypeId="urn:microsoft.com/office/officeart/2005/8/quickstyle/simple3" qsCatId="simple" csTypeId="urn:microsoft.com/office/officeart/2005/8/colors/accent6_2" csCatId="accent6" phldr="1"/>
      <dgm:spPr/>
    </dgm:pt>
    <dgm:pt modelId="{D29BB719-FD56-2844-B248-A2C788E4DD2F}">
      <dgm:prSet custT="1">
        <dgm:style>
          <a:lnRef idx="2">
            <a:schemeClr val="accent1">
              <a:shade val="50000"/>
            </a:schemeClr>
          </a:lnRef>
          <a:fillRef idx="1">
            <a:schemeClr val="accent1"/>
          </a:fillRef>
          <a:effectRef idx="0">
            <a:schemeClr val="accent1"/>
          </a:effectRef>
          <a:fontRef idx="minor">
            <a:schemeClr val="lt1"/>
          </a:fontRef>
        </dgm:style>
      </dgm:prSet>
      <dgm:spPr/>
      <dgm:t>
        <a:bodyPr/>
        <a:lstStyle/>
        <a:p>
          <a:r>
            <a:rPr lang="en-US" sz="900" dirty="0" smtClean="0">
              <a:ln/>
            </a:rPr>
            <a:t>Federated Cloud</a:t>
          </a:r>
          <a:endParaRPr lang="en-US" sz="900" dirty="0">
            <a:ln/>
          </a:endParaRPr>
        </a:p>
      </dgm:t>
    </dgm:pt>
    <dgm:pt modelId="{6ECAC086-F768-2C4E-869A-545BEFA17F72}" type="parTrans" cxnId="{42D468E7-218E-7A41-9CC1-460A4E62D847}">
      <dgm:prSet/>
      <dgm:spPr/>
      <dgm:t>
        <a:bodyPr/>
        <a:lstStyle/>
        <a:p>
          <a:endParaRPr lang="en-US">
            <a:ln>
              <a:solidFill>
                <a:schemeClr val="accent1"/>
              </a:solidFill>
            </a:ln>
            <a:solidFill>
              <a:schemeClr val="bg1"/>
            </a:solidFill>
          </a:endParaRPr>
        </a:p>
      </dgm:t>
    </dgm:pt>
    <dgm:pt modelId="{F80B3F3B-F077-034C-81BC-CB70A5565923}" type="sibTrans" cxnId="{42D468E7-218E-7A41-9CC1-460A4E62D847}">
      <dgm:prSet/>
      <dgm:spPr/>
      <dgm:t>
        <a:bodyPr/>
        <a:lstStyle/>
        <a:p>
          <a:endParaRPr lang="en-US">
            <a:ln>
              <a:solidFill>
                <a:schemeClr val="accent1"/>
              </a:solidFill>
            </a:ln>
            <a:solidFill>
              <a:schemeClr val="bg1"/>
            </a:solidFill>
          </a:endParaRPr>
        </a:p>
      </dgm:t>
    </dgm:pt>
    <dgm:pt modelId="{BAF4BAD2-6E0E-4446-B6A6-A6D77538DFCB}">
      <dgm:prSet custT="1"/>
      <dgm:spPr/>
      <dgm:t>
        <a:bodyPr/>
        <a:lstStyle/>
        <a:p>
          <a:r>
            <a:rPr lang="en-GB" sz="900" dirty="0" smtClean="0">
              <a:ln/>
            </a:rPr>
            <a:t>Community Driven Innovation &amp; Support</a:t>
          </a:r>
          <a:endParaRPr lang="en-US" sz="900" dirty="0">
            <a:ln/>
          </a:endParaRPr>
        </a:p>
      </dgm:t>
    </dgm:pt>
    <dgm:pt modelId="{3C3718B5-9E2E-4F6A-B65E-CA5ADF3ECEA7}" type="parTrans" cxnId="{A16D14FB-B780-4874-94B3-B247A6946C5E}">
      <dgm:prSet/>
      <dgm:spPr/>
      <dgm:t>
        <a:bodyPr/>
        <a:lstStyle/>
        <a:p>
          <a:endParaRPr lang="en-GB">
            <a:ln>
              <a:solidFill>
                <a:schemeClr val="accent1"/>
              </a:solidFill>
            </a:ln>
            <a:solidFill>
              <a:schemeClr val="bg1"/>
            </a:solidFill>
          </a:endParaRPr>
        </a:p>
      </dgm:t>
    </dgm:pt>
    <dgm:pt modelId="{51089604-B16B-4B73-A5C5-5D8E2D56542F}" type="sibTrans" cxnId="{A16D14FB-B780-4874-94B3-B247A6946C5E}">
      <dgm:prSet/>
      <dgm:spPr/>
      <dgm:t>
        <a:bodyPr/>
        <a:lstStyle/>
        <a:p>
          <a:endParaRPr lang="en-GB">
            <a:ln>
              <a:solidFill>
                <a:schemeClr val="accent1"/>
              </a:solidFill>
            </a:ln>
            <a:solidFill>
              <a:schemeClr val="bg1"/>
            </a:solidFill>
          </a:endParaRPr>
        </a:p>
      </dgm:t>
    </dgm:pt>
    <dgm:pt modelId="{30DC3652-13DC-4ADB-9F08-1B30D4C68CD1}">
      <dgm:prSet custT="1"/>
      <dgm:spPr/>
      <dgm:t>
        <a:bodyPr/>
        <a:lstStyle/>
        <a:p>
          <a:r>
            <a:rPr lang="en-GB" sz="900" dirty="0" smtClean="0">
              <a:ln/>
            </a:rPr>
            <a:t>High-Throughput Data Analysis</a:t>
          </a:r>
          <a:endParaRPr lang="en-US" sz="900" dirty="0">
            <a:ln/>
          </a:endParaRPr>
        </a:p>
      </dgm:t>
    </dgm:pt>
    <dgm:pt modelId="{77DAF317-630D-4482-B9F6-2E2A9163EA02}" type="parTrans" cxnId="{A8B2F773-6009-4121-A0F6-3BC1D4D8DC7E}">
      <dgm:prSet/>
      <dgm:spPr/>
      <dgm:t>
        <a:bodyPr/>
        <a:lstStyle/>
        <a:p>
          <a:endParaRPr lang="en-GB">
            <a:ln>
              <a:solidFill>
                <a:schemeClr val="accent1"/>
              </a:solidFill>
            </a:ln>
            <a:solidFill>
              <a:schemeClr val="bg1"/>
            </a:solidFill>
          </a:endParaRPr>
        </a:p>
      </dgm:t>
    </dgm:pt>
    <dgm:pt modelId="{BB0907BC-D064-427C-BB84-F19D16E62D94}" type="sibTrans" cxnId="{A8B2F773-6009-4121-A0F6-3BC1D4D8DC7E}">
      <dgm:prSet/>
      <dgm:spPr/>
      <dgm:t>
        <a:bodyPr/>
        <a:lstStyle/>
        <a:p>
          <a:endParaRPr lang="en-GB">
            <a:ln>
              <a:solidFill>
                <a:schemeClr val="accent1"/>
              </a:solidFill>
            </a:ln>
            <a:solidFill>
              <a:schemeClr val="bg1"/>
            </a:solidFill>
          </a:endParaRPr>
        </a:p>
      </dgm:t>
    </dgm:pt>
    <dgm:pt modelId="{EEF953A5-D527-4EE9-A59B-961F6170A889}">
      <dgm:prSet custT="1">
        <dgm:style>
          <a:lnRef idx="1">
            <a:schemeClr val="accent6"/>
          </a:lnRef>
          <a:fillRef idx="2">
            <a:schemeClr val="accent6"/>
          </a:fillRef>
          <a:effectRef idx="1">
            <a:schemeClr val="accent6"/>
          </a:effectRef>
          <a:fontRef idx="minor">
            <a:schemeClr val="dk1"/>
          </a:fontRef>
        </dgm:style>
      </dgm:prSet>
      <dgm:spPr/>
      <dgm:t>
        <a:bodyPr/>
        <a:lstStyle/>
        <a:p>
          <a:r>
            <a:rPr lang="en-US" sz="900" dirty="0" smtClean="0">
              <a:ln/>
            </a:rPr>
            <a:t>Federated Operations</a:t>
          </a:r>
          <a:endParaRPr lang="en-US" sz="900" dirty="0">
            <a:ln/>
          </a:endParaRPr>
        </a:p>
      </dgm:t>
    </dgm:pt>
    <dgm:pt modelId="{2B4570EF-0001-42EA-8598-9DEDEC349BFB}" type="parTrans" cxnId="{6D150234-C83A-48E7-BF69-69BE34AF0329}">
      <dgm:prSet/>
      <dgm:spPr/>
      <dgm:t>
        <a:bodyPr/>
        <a:lstStyle/>
        <a:p>
          <a:endParaRPr lang="en-GB">
            <a:ln>
              <a:solidFill>
                <a:schemeClr val="accent1"/>
              </a:solidFill>
            </a:ln>
            <a:solidFill>
              <a:schemeClr val="bg1"/>
            </a:solidFill>
          </a:endParaRPr>
        </a:p>
      </dgm:t>
    </dgm:pt>
    <dgm:pt modelId="{2956024D-4D61-4253-87A0-AC1D6B9B266D}" type="sibTrans" cxnId="{6D150234-C83A-48E7-BF69-69BE34AF0329}">
      <dgm:prSet/>
      <dgm:spPr/>
      <dgm:t>
        <a:bodyPr/>
        <a:lstStyle/>
        <a:p>
          <a:endParaRPr lang="en-GB">
            <a:ln>
              <a:solidFill>
                <a:schemeClr val="accent1"/>
              </a:solidFill>
            </a:ln>
            <a:solidFill>
              <a:schemeClr val="bg1"/>
            </a:solidFill>
          </a:endParaRPr>
        </a:p>
      </dgm:t>
    </dgm:pt>
    <dgm:pt modelId="{C1AB6106-2BE5-804E-B6C3-C7F2D76A8D32}" type="pres">
      <dgm:prSet presAssocID="{CB58CE4A-1514-944C-81FE-B229AB3C48F8}" presName="compositeShape" presStyleCnt="0">
        <dgm:presLayoutVars>
          <dgm:chMax val="7"/>
          <dgm:dir/>
          <dgm:resizeHandles val="exact"/>
        </dgm:presLayoutVars>
      </dgm:prSet>
      <dgm:spPr/>
    </dgm:pt>
    <dgm:pt modelId="{B51FE79A-82F8-BB4D-A548-9E0C95931871}" type="pres">
      <dgm:prSet presAssocID="{CB58CE4A-1514-944C-81FE-B229AB3C48F8}" presName="wedge1" presStyleLbl="node1" presStyleIdx="0" presStyleCnt="4"/>
      <dgm:spPr/>
      <dgm:t>
        <a:bodyPr/>
        <a:lstStyle/>
        <a:p>
          <a:endParaRPr lang="en-US"/>
        </a:p>
      </dgm:t>
    </dgm:pt>
    <dgm:pt modelId="{705C8AB6-07F4-9F4B-87F0-46B8C840C22B}" type="pres">
      <dgm:prSet presAssocID="{CB58CE4A-1514-944C-81FE-B229AB3C48F8}" presName="dummy1a" presStyleCnt="0"/>
      <dgm:spPr/>
    </dgm:pt>
    <dgm:pt modelId="{D298770A-DAE4-8F40-A1E8-7F5394387065}" type="pres">
      <dgm:prSet presAssocID="{CB58CE4A-1514-944C-81FE-B229AB3C48F8}" presName="dummy1b" presStyleCnt="0"/>
      <dgm:spPr/>
    </dgm:pt>
    <dgm:pt modelId="{5D3EBB9C-D0DB-A04F-8C69-3980DBA0A347}" type="pres">
      <dgm:prSet presAssocID="{CB58CE4A-1514-944C-81FE-B229AB3C48F8}" presName="wedge1Tx" presStyleLbl="node1" presStyleIdx="0" presStyleCnt="4">
        <dgm:presLayoutVars>
          <dgm:chMax val="0"/>
          <dgm:chPref val="0"/>
          <dgm:bulletEnabled val="1"/>
        </dgm:presLayoutVars>
      </dgm:prSet>
      <dgm:spPr/>
      <dgm:t>
        <a:bodyPr/>
        <a:lstStyle/>
        <a:p>
          <a:endParaRPr lang="en-US"/>
        </a:p>
      </dgm:t>
    </dgm:pt>
    <dgm:pt modelId="{591A4803-9161-404F-80F0-6635C9FB251F}" type="pres">
      <dgm:prSet presAssocID="{CB58CE4A-1514-944C-81FE-B229AB3C48F8}" presName="wedge2" presStyleLbl="node1" presStyleIdx="1" presStyleCnt="4"/>
      <dgm:spPr/>
      <dgm:t>
        <a:bodyPr/>
        <a:lstStyle/>
        <a:p>
          <a:endParaRPr lang="en-US"/>
        </a:p>
      </dgm:t>
    </dgm:pt>
    <dgm:pt modelId="{47251BC0-C938-8C43-8106-383575FA7DBC}" type="pres">
      <dgm:prSet presAssocID="{CB58CE4A-1514-944C-81FE-B229AB3C48F8}" presName="dummy2a" presStyleCnt="0"/>
      <dgm:spPr/>
    </dgm:pt>
    <dgm:pt modelId="{1C94465A-CDF7-8E43-B681-139D791B1387}" type="pres">
      <dgm:prSet presAssocID="{CB58CE4A-1514-944C-81FE-B229AB3C48F8}" presName="dummy2b" presStyleCnt="0"/>
      <dgm:spPr/>
    </dgm:pt>
    <dgm:pt modelId="{A01F02A2-235C-CE48-BF8C-CAB822D58D2A}" type="pres">
      <dgm:prSet presAssocID="{CB58CE4A-1514-944C-81FE-B229AB3C48F8}" presName="wedge2Tx" presStyleLbl="node1" presStyleIdx="1" presStyleCnt="4">
        <dgm:presLayoutVars>
          <dgm:chMax val="0"/>
          <dgm:chPref val="0"/>
          <dgm:bulletEnabled val="1"/>
        </dgm:presLayoutVars>
      </dgm:prSet>
      <dgm:spPr/>
      <dgm:t>
        <a:bodyPr/>
        <a:lstStyle/>
        <a:p>
          <a:endParaRPr lang="en-US"/>
        </a:p>
      </dgm:t>
    </dgm:pt>
    <dgm:pt modelId="{68A78B6C-BAED-9543-ABF9-EF748C194928}" type="pres">
      <dgm:prSet presAssocID="{CB58CE4A-1514-944C-81FE-B229AB3C48F8}" presName="wedge3" presStyleLbl="node1" presStyleIdx="2" presStyleCnt="4"/>
      <dgm:spPr/>
      <dgm:t>
        <a:bodyPr/>
        <a:lstStyle/>
        <a:p>
          <a:endParaRPr lang="en-US"/>
        </a:p>
      </dgm:t>
    </dgm:pt>
    <dgm:pt modelId="{59D713E5-0C59-AA4B-A67A-15ACE317B5D4}" type="pres">
      <dgm:prSet presAssocID="{CB58CE4A-1514-944C-81FE-B229AB3C48F8}" presName="dummy3a" presStyleCnt="0"/>
      <dgm:spPr/>
    </dgm:pt>
    <dgm:pt modelId="{0ED165D0-838E-284B-9E0B-2B63DCCE918C}" type="pres">
      <dgm:prSet presAssocID="{CB58CE4A-1514-944C-81FE-B229AB3C48F8}" presName="dummy3b" presStyleCnt="0"/>
      <dgm:spPr/>
    </dgm:pt>
    <dgm:pt modelId="{2048B1A1-B7B1-3E4C-B8D8-ED6AFA03B15C}" type="pres">
      <dgm:prSet presAssocID="{CB58CE4A-1514-944C-81FE-B229AB3C48F8}" presName="wedge3Tx" presStyleLbl="node1" presStyleIdx="2" presStyleCnt="4">
        <dgm:presLayoutVars>
          <dgm:chMax val="0"/>
          <dgm:chPref val="0"/>
          <dgm:bulletEnabled val="1"/>
        </dgm:presLayoutVars>
      </dgm:prSet>
      <dgm:spPr/>
      <dgm:t>
        <a:bodyPr/>
        <a:lstStyle/>
        <a:p>
          <a:endParaRPr lang="en-US"/>
        </a:p>
      </dgm:t>
    </dgm:pt>
    <dgm:pt modelId="{0191A99D-29BC-4F01-A4D7-44E75443DF7B}" type="pres">
      <dgm:prSet presAssocID="{CB58CE4A-1514-944C-81FE-B229AB3C48F8}" presName="wedge4" presStyleLbl="node1" presStyleIdx="3" presStyleCnt="4"/>
      <dgm:spPr/>
      <dgm:t>
        <a:bodyPr/>
        <a:lstStyle/>
        <a:p>
          <a:endParaRPr lang="en-GB"/>
        </a:p>
      </dgm:t>
    </dgm:pt>
    <dgm:pt modelId="{FC3952C9-5E4B-4DEB-B6E4-2E31DBB50419}" type="pres">
      <dgm:prSet presAssocID="{CB58CE4A-1514-944C-81FE-B229AB3C48F8}" presName="dummy4a" presStyleCnt="0"/>
      <dgm:spPr/>
    </dgm:pt>
    <dgm:pt modelId="{4A4E9FE7-1A84-4FD1-A9C8-586BC4A30C58}" type="pres">
      <dgm:prSet presAssocID="{CB58CE4A-1514-944C-81FE-B229AB3C48F8}" presName="dummy4b" presStyleCnt="0"/>
      <dgm:spPr/>
    </dgm:pt>
    <dgm:pt modelId="{E1D0987D-1000-4B33-9DC1-675C64078855}" type="pres">
      <dgm:prSet presAssocID="{CB58CE4A-1514-944C-81FE-B229AB3C48F8}" presName="wedge4Tx" presStyleLbl="node1" presStyleIdx="3" presStyleCnt="4">
        <dgm:presLayoutVars>
          <dgm:chMax val="0"/>
          <dgm:chPref val="0"/>
          <dgm:bulletEnabled val="1"/>
        </dgm:presLayoutVars>
      </dgm:prSet>
      <dgm:spPr/>
      <dgm:t>
        <a:bodyPr/>
        <a:lstStyle/>
        <a:p>
          <a:endParaRPr lang="en-GB"/>
        </a:p>
      </dgm:t>
    </dgm:pt>
    <dgm:pt modelId="{4CABE584-43E2-44D2-9FA7-3722ECCD4C24}" type="pres">
      <dgm:prSet presAssocID="{F80B3F3B-F077-034C-81BC-CB70A5565923}" presName="arrowWedge1" presStyleLbl="fgSibTrans2D1" presStyleIdx="0" presStyleCnt="4"/>
      <dgm:spPr/>
    </dgm:pt>
    <dgm:pt modelId="{77C1C29F-22DE-4D81-8092-B4CD2E1251B6}" type="pres">
      <dgm:prSet presAssocID="{2956024D-4D61-4253-87A0-AC1D6B9B266D}" presName="arrowWedge2" presStyleLbl="fgSibTrans2D1" presStyleIdx="1" presStyleCnt="4"/>
      <dgm:spPr/>
    </dgm:pt>
    <dgm:pt modelId="{19723D9C-362F-408B-9A45-34345CC8C339}" type="pres">
      <dgm:prSet presAssocID="{51089604-B16B-4B73-A5C5-5D8E2D56542F}" presName="arrowWedge3" presStyleLbl="fgSibTrans2D1" presStyleIdx="2" presStyleCnt="4"/>
      <dgm:spPr/>
    </dgm:pt>
    <dgm:pt modelId="{0663B528-3E80-4EC5-A3D3-F311065D2E11}" type="pres">
      <dgm:prSet presAssocID="{BB0907BC-D064-427C-BB84-F19D16E62D94}" presName="arrowWedge4" presStyleLbl="fgSibTrans2D1" presStyleIdx="3" presStyleCnt="4"/>
      <dgm:spPr/>
    </dgm:pt>
  </dgm:ptLst>
  <dgm:cxnLst>
    <dgm:cxn modelId="{A16D14FB-B780-4874-94B3-B247A6946C5E}" srcId="{CB58CE4A-1514-944C-81FE-B229AB3C48F8}" destId="{BAF4BAD2-6E0E-4446-B6A6-A6D77538DFCB}" srcOrd="2" destOrd="0" parTransId="{3C3718B5-9E2E-4F6A-B65E-CA5ADF3ECEA7}" sibTransId="{51089604-B16B-4B73-A5C5-5D8E2D56542F}"/>
    <dgm:cxn modelId="{BF5D1D42-4F6A-1B43-820D-E72459B290AA}" type="presOf" srcId="{D29BB719-FD56-2844-B248-A2C788E4DD2F}" destId="{5D3EBB9C-D0DB-A04F-8C69-3980DBA0A347}" srcOrd="1" destOrd="0" presId="urn:microsoft.com/office/officeart/2005/8/layout/cycle8"/>
    <dgm:cxn modelId="{490ED8CA-2C7A-7B44-AE5C-5377CA5F54EE}" type="presOf" srcId="{EEF953A5-D527-4EE9-A59B-961F6170A889}" destId="{591A4803-9161-404F-80F0-6635C9FB251F}" srcOrd="0" destOrd="0" presId="urn:microsoft.com/office/officeart/2005/8/layout/cycle8"/>
    <dgm:cxn modelId="{B3113875-32D1-004F-98DA-D58BD2E687E1}" type="presOf" srcId="{30DC3652-13DC-4ADB-9F08-1B30D4C68CD1}" destId="{0191A99D-29BC-4F01-A4D7-44E75443DF7B}" srcOrd="0" destOrd="0" presId="urn:microsoft.com/office/officeart/2005/8/layout/cycle8"/>
    <dgm:cxn modelId="{4FFA6D55-71DD-F146-9998-F2A2226DB5FE}" type="presOf" srcId="{BAF4BAD2-6E0E-4446-B6A6-A6D77538DFCB}" destId="{68A78B6C-BAED-9543-ABF9-EF748C194928}" srcOrd="0" destOrd="0" presId="urn:microsoft.com/office/officeart/2005/8/layout/cycle8"/>
    <dgm:cxn modelId="{C952EFE6-3B67-224F-AB3F-AEB7BF922541}" type="presOf" srcId="{30DC3652-13DC-4ADB-9F08-1B30D4C68CD1}" destId="{E1D0987D-1000-4B33-9DC1-675C64078855}" srcOrd="1" destOrd="0" presId="urn:microsoft.com/office/officeart/2005/8/layout/cycle8"/>
    <dgm:cxn modelId="{A8B2F773-6009-4121-A0F6-3BC1D4D8DC7E}" srcId="{CB58CE4A-1514-944C-81FE-B229AB3C48F8}" destId="{30DC3652-13DC-4ADB-9F08-1B30D4C68CD1}" srcOrd="3" destOrd="0" parTransId="{77DAF317-630D-4482-B9F6-2E2A9163EA02}" sibTransId="{BB0907BC-D064-427C-BB84-F19D16E62D94}"/>
    <dgm:cxn modelId="{1ED4354F-5AF5-9847-A8DD-E4F96103E9DA}" type="presOf" srcId="{BAF4BAD2-6E0E-4446-B6A6-A6D77538DFCB}" destId="{2048B1A1-B7B1-3E4C-B8D8-ED6AFA03B15C}" srcOrd="1" destOrd="0" presId="urn:microsoft.com/office/officeart/2005/8/layout/cycle8"/>
    <dgm:cxn modelId="{4A04CC3E-0689-1F47-8E2E-34A6E7E6175B}" type="presOf" srcId="{D29BB719-FD56-2844-B248-A2C788E4DD2F}" destId="{B51FE79A-82F8-BB4D-A548-9E0C95931871}" srcOrd="0" destOrd="0" presId="urn:microsoft.com/office/officeart/2005/8/layout/cycle8"/>
    <dgm:cxn modelId="{A899322C-5919-414E-951E-687EA6EE8223}" type="presOf" srcId="{CB58CE4A-1514-944C-81FE-B229AB3C48F8}" destId="{C1AB6106-2BE5-804E-B6C3-C7F2D76A8D32}" srcOrd="0" destOrd="0" presId="urn:microsoft.com/office/officeart/2005/8/layout/cycle8"/>
    <dgm:cxn modelId="{6D150234-C83A-48E7-BF69-69BE34AF0329}" srcId="{CB58CE4A-1514-944C-81FE-B229AB3C48F8}" destId="{EEF953A5-D527-4EE9-A59B-961F6170A889}" srcOrd="1" destOrd="0" parTransId="{2B4570EF-0001-42EA-8598-9DEDEC349BFB}" sibTransId="{2956024D-4D61-4253-87A0-AC1D6B9B266D}"/>
    <dgm:cxn modelId="{044A062F-7ECA-3243-A901-FB27C303ECCB}" type="presOf" srcId="{EEF953A5-D527-4EE9-A59B-961F6170A889}" destId="{A01F02A2-235C-CE48-BF8C-CAB822D58D2A}" srcOrd="1" destOrd="0" presId="urn:microsoft.com/office/officeart/2005/8/layout/cycle8"/>
    <dgm:cxn modelId="{42D468E7-218E-7A41-9CC1-460A4E62D847}" srcId="{CB58CE4A-1514-944C-81FE-B229AB3C48F8}" destId="{D29BB719-FD56-2844-B248-A2C788E4DD2F}" srcOrd="0" destOrd="0" parTransId="{6ECAC086-F768-2C4E-869A-545BEFA17F72}" sibTransId="{F80B3F3B-F077-034C-81BC-CB70A5565923}"/>
    <dgm:cxn modelId="{CC36E457-52C3-9943-BD8B-5CD16472B955}" type="presParOf" srcId="{C1AB6106-2BE5-804E-B6C3-C7F2D76A8D32}" destId="{B51FE79A-82F8-BB4D-A548-9E0C95931871}" srcOrd="0" destOrd="0" presId="urn:microsoft.com/office/officeart/2005/8/layout/cycle8"/>
    <dgm:cxn modelId="{5C790EA6-EB55-0C49-AD0E-8ED545C34F1E}" type="presParOf" srcId="{C1AB6106-2BE5-804E-B6C3-C7F2D76A8D32}" destId="{705C8AB6-07F4-9F4B-87F0-46B8C840C22B}" srcOrd="1" destOrd="0" presId="urn:microsoft.com/office/officeart/2005/8/layout/cycle8"/>
    <dgm:cxn modelId="{60DFD6FB-EDC6-9C40-99B2-F1CD7ADB9AED}" type="presParOf" srcId="{C1AB6106-2BE5-804E-B6C3-C7F2D76A8D32}" destId="{D298770A-DAE4-8F40-A1E8-7F5394387065}" srcOrd="2" destOrd="0" presId="urn:microsoft.com/office/officeart/2005/8/layout/cycle8"/>
    <dgm:cxn modelId="{E9667D7C-3252-7B40-A04A-836EBA4F3296}" type="presParOf" srcId="{C1AB6106-2BE5-804E-B6C3-C7F2D76A8D32}" destId="{5D3EBB9C-D0DB-A04F-8C69-3980DBA0A347}" srcOrd="3" destOrd="0" presId="urn:microsoft.com/office/officeart/2005/8/layout/cycle8"/>
    <dgm:cxn modelId="{265F4F27-1427-4845-9433-D01D169C87A3}" type="presParOf" srcId="{C1AB6106-2BE5-804E-B6C3-C7F2D76A8D32}" destId="{591A4803-9161-404F-80F0-6635C9FB251F}" srcOrd="4" destOrd="0" presId="urn:microsoft.com/office/officeart/2005/8/layout/cycle8"/>
    <dgm:cxn modelId="{F3C3765F-A6E7-7247-B6C4-601C00D76569}" type="presParOf" srcId="{C1AB6106-2BE5-804E-B6C3-C7F2D76A8D32}" destId="{47251BC0-C938-8C43-8106-383575FA7DBC}" srcOrd="5" destOrd="0" presId="urn:microsoft.com/office/officeart/2005/8/layout/cycle8"/>
    <dgm:cxn modelId="{9E50B670-4080-2F41-9D74-2FD466B871FE}" type="presParOf" srcId="{C1AB6106-2BE5-804E-B6C3-C7F2D76A8D32}" destId="{1C94465A-CDF7-8E43-B681-139D791B1387}" srcOrd="6" destOrd="0" presId="urn:microsoft.com/office/officeart/2005/8/layout/cycle8"/>
    <dgm:cxn modelId="{326907A8-FD6B-6644-AC7C-F9D760B87F03}" type="presParOf" srcId="{C1AB6106-2BE5-804E-B6C3-C7F2D76A8D32}" destId="{A01F02A2-235C-CE48-BF8C-CAB822D58D2A}" srcOrd="7" destOrd="0" presId="urn:microsoft.com/office/officeart/2005/8/layout/cycle8"/>
    <dgm:cxn modelId="{B2771F96-0246-1B4A-8270-5E5309290163}" type="presParOf" srcId="{C1AB6106-2BE5-804E-B6C3-C7F2D76A8D32}" destId="{68A78B6C-BAED-9543-ABF9-EF748C194928}" srcOrd="8" destOrd="0" presId="urn:microsoft.com/office/officeart/2005/8/layout/cycle8"/>
    <dgm:cxn modelId="{319D42CF-797F-CC45-A387-042D10C7634F}" type="presParOf" srcId="{C1AB6106-2BE5-804E-B6C3-C7F2D76A8D32}" destId="{59D713E5-0C59-AA4B-A67A-15ACE317B5D4}" srcOrd="9" destOrd="0" presId="urn:microsoft.com/office/officeart/2005/8/layout/cycle8"/>
    <dgm:cxn modelId="{7B2DD2C4-7985-E241-AC49-763F118BA2C3}" type="presParOf" srcId="{C1AB6106-2BE5-804E-B6C3-C7F2D76A8D32}" destId="{0ED165D0-838E-284B-9E0B-2B63DCCE918C}" srcOrd="10" destOrd="0" presId="urn:microsoft.com/office/officeart/2005/8/layout/cycle8"/>
    <dgm:cxn modelId="{661FC1EF-3D64-B844-868E-25BAD58836B6}" type="presParOf" srcId="{C1AB6106-2BE5-804E-B6C3-C7F2D76A8D32}" destId="{2048B1A1-B7B1-3E4C-B8D8-ED6AFA03B15C}" srcOrd="11" destOrd="0" presId="urn:microsoft.com/office/officeart/2005/8/layout/cycle8"/>
    <dgm:cxn modelId="{10E37865-B964-EE4B-A653-FC79444E2C64}" type="presParOf" srcId="{C1AB6106-2BE5-804E-B6C3-C7F2D76A8D32}" destId="{0191A99D-29BC-4F01-A4D7-44E75443DF7B}" srcOrd="12" destOrd="0" presId="urn:microsoft.com/office/officeart/2005/8/layout/cycle8"/>
    <dgm:cxn modelId="{FDBF28D8-FCCE-C741-98F2-4031675AA09A}" type="presParOf" srcId="{C1AB6106-2BE5-804E-B6C3-C7F2D76A8D32}" destId="{FC3952C9-5E4B-4DEB-B6E4-2E31DBB50419}" srcOrd="13" destOrd="0" presId="urn:microsoft.com/office/officeart/2005/8/layout/cycle8"/>
    <dgm:cxn modelId="{CF5B01F8-7165-204F-8A71-D28B0551FDA0}" type="presParOf" srcId="{C1AB6106-2BE5-804E-B6C3-C7F2D76A8D32}" destId="{4A4E9FE7-1A84-4FD1-A9C8-586BC4A30C58}" srcOrd="14" destOrd="0" presId="urn:microsoft.com/office/officeart/2005/8/layout/cycle8"/>
    <dgm:cxn modelId="{8FD6324B-2D44-5442-9E5A-12A93CEDA1FF}" type="presParOf" srcId="{C1AB6106-2BE5-804E-B6C3-C7F2D76A8D32}" destId="{E1D0987D-1000-4B33-9DC1-675C64078855}" srcOrd="15" destOrd="0" presId="urn:microsoft.com/office/officeart/2005/8/layout/cycle8"/>
    <dgm:cxn modelId="{1758E5B1-49E4-284B-9990-D31B916EE715}" type="presParOf" srcId="{C1AB6106-2BE5-804E-B6C3-C7F2D76A8D32}" destId="{4CABE584-43E2-44D2-9FA7-3722ECCD4C24}" srcOrd="16" destOrd="0" presId="urn:microsoft.com/office/officeart/2005/8/layout/cycle8"/>
    <dgm:cxn modelId="{8FA0D741-4CE6-D747-A1DE-06EC7EB779C5}" type="presParOf" srcId="{C1AB6106-2BE5-804E-B6C3-C7F2D76A8D32}" destId="{77C1C29F-22DE-4D81-8092-B4CD2E1251B6}" srcOrd="17" destOrd="0" presId="urn:microsoft.com/office/officeart/2005/8/layout/cycle8"/>
    <dgm:cxn modelId="{7F2F62A4-A521-3347-91D1-CC491735DA55}" type="presParOf" srcId="{C1AB6106-2BE5-804E-B6C3-C7F2D76A8D32}" destId="{19723D9C-362F-408B-9A45-34345CC8C339}" srcOrd="18" destOrd="0" presId="urn:microsoft.com/office/officeart/2005/8/layout/cycle8"/>
    <dgm:cxn modelId="{43A75D47-3C26-3B43-AABD-07F3E391109C}" type="presParOf" srcId="{C1AB6106-2BE5-804E-B6C3-C7F2D76A8D32}" destId="{0663B528-3E80-4EC5-A3D3-F311065D2E11}" srcOrd="19" destOrd="0" presId="urn:microsoft.com/office/officeart/2005/8/layout/cycle8"/>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B58CE4A-1514-944C-81FE-B229AB3C48F8}" type="doc">
      <dgm:prSet loTypeId="urn:microsoft.com/office/officeart/2005/8/layout/cycle8" loCatId="" qsTypeId="urn:microsoft.com/office/officeart/2005/8/quickstyle/simple3" qsCatId="simple" csTypeId="urn:microsoft.com/office/officeart/2005/8/colors/accent6_2" csCatId="accent6" phldr="1"/>
      <dgm:spPr/>
    </dgm:pt>
    <dgm:pt modelId="{D29BB719-FD56-2844-B248-A2C788E4DD2F}">
      <dgm:prSet custT="1">
        <dgm:style>
          <a:lnRef idx="2">
            <a:schemeClr val="accent1">
              <a:shade val="50000"/>
            </a:schemeClr>
          </a:lnRef>
          <a:fillRef idx="1">
            <a:schemeClr val="accent1"/>
          </a:fillRef>
          <a:effectRef idx="0">
            <a:schemeClr val="accent1"/>
          </a:effectRef>
          <a:fontRef idx="minor">
            <a:schemeClr val="lt1"/>
          </a:fontRef>
        </dgm:style>
      </dgm:prSet>
      <dgm:spPr/>
      <dgm:t>
        <a:bodyPr/>
        <a:lstStyle/>
        <a:p>
          <a:r>
            <a:rPr lang="en-US" sz="900" dirty="0" smtClean="0">
              <a:ln/>
            </a:rPr>
            <a:t>Federated Cloud</a:t>
          </a:r>
          <a:endParaRPr lang="en-US" sz="900" dirty="0">
            <a:ln/>
          </a:endParaRPr>
        </a:p>
      </dgm:t>
    </dgm:pt>
    <dgm:pt modelId="{6ECAC086-F768-2C4E-869A-545BEFA17F72}" type="parTrans" cxnId="{42D468E7-218E-7A41-9CC1-460A4E62D847}">
      <dgm:prSet/>
      <dgm:spPr/>
      <dgm:t>
        <a:bodyPr/>
        <a:lstStyle/>
        <a:p>
          <a:endParaRPr lang="en-US">
            <a:ln>
              <a:solidFill>
                <a:schemeClr val="accent1"/>
              </a:solidFill>
            </a:ln>
            <a:solidFill>
              <a:schemeClr val="bg1"/>
            </a:solidFill>
          </a:endParaRPr>
        </a:p>
      </dgm:t>
    </dgm:pt>
    <dgm:pt modelId="{F80B3F3B-F077-034C-81BC-CB70A5565923}" type="sibTrans" cxnId="{42D468E7-218E-7A41-9CC1-460A4E62D847}">
      <dgm:prSet/>
      <dgm:spPr/>
      <dgm:t>
        <a:bodyPr/>
        <a:lstStyle/>
        <a:p>
          <a:endParaRPr lang="en-US">
            <a:ln>
              <a:solidFill>
                <a:schemeClr val="accent1"/>
              </a:solidFill>
            </a:ln>
            <a:solidFill>
              <a:schemeClr val="bg1"/>
            </a:solidFill>
          </a:endParaRPr>
        </a:p>
      </dgm:t>
    </dgm:pt>
    <dgm:pt modelId="{BAF4BAD2-6E0E-4446-B6A6-A6D77538DFCB}">
      <dgm:prSet custT="1"/>
      <dgm:spPr/>
      <dgm:t>
        <a:bodyPr/>
        <a:lstStyle/>
        <a:p>
          <a:r>
            <a:rPr lang="en-GB" sz="900" dirty="0" smtClean="0">
              <a:ln/>
            </a:rPr>
            <a:t>Community Driven Innovation &amp; Support</a:t>
          </a:r>
          <a:endParaRPr lang="en-US" sz="900" dirty="0">
            <a:ln/>
          </a:endParaRPr>
        </a:p>
      </dgm:t>
    </dgm:pt>
    <dgm:pt modelId="{3C3718B5-9E2E-4F6A-B65E-CA5ADF3ECEA7}" type="parTrans" cxnId="{A16D14FB-B780-4874-94B3-B247A6946C5E}">
      <dgm:prSet/>
      <dgm:spPr/>
      <dgm:t>
        <a:bodyPr/>
        <a:lstStyle/>
        <a:p>
          <a:endParaRPr lang="en-GB">
            <a:ln>
              <a:solidFill>
                <a:schemeClr val="accent1"/>
              </a:solidFill>
            </a:ln>
            <a:solidFill>
              <a:schemeClr val="bg1"/>
            </a:solidFill>
          </a:endParaRPr>
        </a:p>
      </dgm:t>
    </dgm:pt>
    <dgm:pt modelId="{51089604-B16B-4B73-A5C5-5D8E2D56542F}" type="sibTrans" cxnId="{A16D14FB-B780-4874-94B3-B247A6946C5E}">
      <dgm:prSet/>
      <dgm:spPr/>
      <dgm:t>
        <a:bodyPr/>
        <a:lstStyle/>
        <a:p>
          <a:endParaRPr lang="en-GB">
            <a:ln>
              <a:solidFill>
                <a:schemeClr val="accent1"/>
              </a:solidFill>
            </a:ln>
            <a:solidFill>
              <a:schemeClr val="bg1"/>
            </a:solidFill>
          </a:endParaRPr>
        </a:p>
      </dgm:t>
    </dgm:pt>
    <dgm:pt modelId="{30DC3652-13DC-4ADB-9F08-1B30D4C68CD1}">
      <dgm:prSet custT="1"/>
      <dgm:spPr/>
      <dgm:t>
        <a:bodyPr/>
        <a:lstStyle/>
        <a:p>
          <a:r>
            <a:rPr lang="en-GB" sz="900" dirty="0" smtClean="0">
              <a:ln/>
            </a:rPr>
            <a:t>High-Throughput Data Analysis</a:t>
          </a:r>
          <a:endParaRPr lang="en-US" sz="900" dirty="0">
            <a:ln/>
          </a:endParaRPr>
        </a:p>
      </dgm:t>
    </dgm:pt>
    <dgm:pt modelId="{77DAF317-630D-4482-B9F6-2E2A9163EA02}" type="parTrans" cxnId="{A8B2F773-6009-4121-A0F6-3BC1D4D8DC7E}">
      <dgm:prSet/>
      <dgm:spPr/>
      <dgm:t>
        <a:bodyPr/>
        <a:lstStyle/>
        <a:p>
          <a:endParaRPr lang="en-GB">
            <a:ln>
              <a:solidFill>
                <a:schemeClr val="accent1"/>
              </a:solidFill>
            </a:ln>
            <a:solidFill>
              <a:schemeClr val="bg1"/>
            </a:solidFill>
          </a:endParaRPr>
        </a:p>
      </dgm:t>
    </dgm:pt>
    <dgm:pt modelId="{BB0907BC-D064-427C-BB84-F19D16E62D94}" type="sibTrans" cxnId="{A8B2F773-6009-4121-A0F6-3BC1D4D8DC7E}">
      <dgm:prSet/>
      <dgm:spPr/>
      <dgm:t>
        <a:bodyPr/>
        <a:lstStyle/>
        <a:p>
          <a:endParaRPr lang="en-GB">
            <a:ln>
              <a:solidFill>
                <a:schemeClr val="accent1"/>
              </a:solidFill>
            </a:ln>
            <a:solidFill>
              <a:schemeClr val="bg1"/>
            </a:solidFill>
          </a:endParaRPr>
        </a:p>
      </dgm:t>
    </dgm:pt>
    <dgm:pt modelId="{EEF953A5-D527-4EE9-A59B-961F6170A889}">
      <dgm:prSet custT="1">
        <dgm:style>
          <a:lnRef idx="1">
            <a:schemeClr val="accent6"/>
          </a:lnRef>
          <a:fillRef idx="2">
            <a:schemeClr val="accent6"/>
          </a:fillRef>
          <a:effectRef idx="1">
            <a:schemeClr val="accent6"/>
          </a:effectRef>
          <a:fontRef idx="minor">
            <a:schemeClr val="dk1"/>
          </a:fontRef>
        </dgm:style>
      </dgm:prSet>
      <dgm:spPr/>
      <dgm:t>
        <a:bodyPr/>
        <a:lstStyle/>
        <a:p>
          <a:r>
            <a:rPr lang="en-US" sz="900" dirty="0" smtClean="0">
              <a:ln/>
            </a:rPr>
            <a:t>Federated Operations</a:t>
          </a:r>
          <a:endParaRPr lang="en-US" sz="900" dirty="0">
            <a:ln/>
          </a:endParaRPr>
        </a:p>
      </dgm:t>
    </dgm:pt>
    <dgm:pt modelId="{2B4570EF-0001-42EA-8598-9DEDEC349BFB}" type="parTrans" cxnId="{6D150234-C83A-48E7-BF69-69BE34AF0329}">
      <dgm:prSet/>
      <dgm:spPr/>
      <dgm:t>
        <a:bodyPr/>
        <a:lstStyle/>
        <a:p>
          <a:endParaRPr lang="en-GB">
            <a:ln>
              <a:solidFill>
                <a:schemeClr val="accent1"/>
              </a:solidFill>
            </a:ln>
            <a:solidFill>
              <a:schemeClr val="bg1"/>
            </a:solidFill>
          </a:endParaRPr>
        </a:p>
      </dgm:t>
    </dgm:pt>
    <dgm:pt modelId="{2956024D-4D61-4253-87A0-AC1D6B9B266D}" type="sibTrans" cxnId="{6D150234-C83A-48E7-BF69-69BE34AF0329}">
      <dgm:prSet/>
      <dgm:spPr/>
      <dgm:t>
        <a:bodyPr/>
        <a:lstStyle/>
        <a:p>
          <a:endParaRPr lang="en-GB">
            <a:ln>
              <a:solidFill>
                <a:schemeClr val="accent1"/>
              </a:solidFill>
            </a:ln>
            <a:solidFill>
              <a:schemeClr val="bg1"/>
            </a:solidFill>
          </a:endParaRPr>
        </a:p>
      </dgm:t>
    </dgm:pt>
    <dgm:pt modelId="{C1AB6106-2BE5-804E-B6C3-C7F2D76A8D32}" type="pres">
      <dgm:prSet presAssocID="{CB58CE4A-1514-944C-81FE-B229AB3C48F8}" presName="compositeShape" presStyleCnt="0">
        <dgm:presLayoutVars>
          <dgm:chMax val="7"/>
          <dgm:dir/>
          <dgm:resizeHandles val="exact"/>
        </dgm:presLayoutVars>
      </dgm:prSet>
      <dgm:spPr/>
    </dgm:pt>
    <dgm:pt modelId="{B51FE79A-82F8-BB4D-A548-9E0C95931871}" type="pres">
      <dgm:prSet presAssocID="{CB58CE4A-1514-944C-81FE-B229AB3C48F8}" presName="wedge1" presStyleLbl="node1" presStyleIdx="0" presStyleCnt="4"/>
      <dgm:spPr/>
      <dgm:t>
        <a:bodyPr/>
        <a:lstStyle/>
        <a:p>
          <a:endParaRPr lang="en-US"/>
        </a:p>
      </dgm:t>
    </dgm:pt>
    <dgm:pt modelId="{705C8AB6-07F4-9F4B-87F0-46B8C840C22B}" type="pres">
      <dgm:prSet presAssocID="{CB58CE4A-1514-944C-81FE-B229AB3C48F8}" presName="dummy1a" presStyleCnt="0"/>
      <dgm:spPr/>
    </dgm:pt>
    <dgm:pt modelId="{D298770A-DAE4-8F40-A1E8-7F5394387065}" type="pres">
      <dgm:prSet presAssocID="{CB58CE4A-1514-944C-81FE-B229AB3C48F8}" presName="dummy1b" presStyleCnt="0"/>
      <dgm:spPr/>
    </dgm:pt>
    <dgm:pt modelId="{5D3EBB9C-D0DB-A04F-8C69-3980DBA0A347}" type="pres">
      <dgm:prSet presAssocID="{CB58CE4A-1514-944C-81FE-B229AB3C48F8}" presName="wedge1Tx" presStyleLbl="node1" presStyleIdx="0" presStyleCnt="4">
        <dgm:presLayoutVars>
          <dgm:chMax val="0"/>
          <dgm:chPref val="0"/>
          <dgm:bulletEnabled val="1"/>
        </dgm:presLayoutVars>
      </dgm:prSet>
      <dgm:spPr/>
      <dgm:t>
        <a:bodyPr/>
        <a:lstStyle/>
        <a:p>
          <a:endParaRPr lang="en-US"/>
        </a:p>
      </dgm:t>
    </dgm:pt>
    <dgm:pt modelId="{591A4803-9161-404F-80F0-6635C9FB251F}" type="pres">
      <dgm:prSet presAssocID="{CB58CE4A-1514-944C-81FE-B229AB3C48F8}" presName="wedge2" presStyleLbl="node1" presStyleIdx="1" presStyleCnt="4"/>
      <dgm:spPr/>
      <dgm:t>
        <a:bodyPr/>
        <a:lstStyle/>
        <a:p>
          <a:endParaRPr lang="en-US"/>
        </a:p>
      </dgm:t>
    </dgm:pt>
    <dgm:pt modelId="{47251BC0-C938-8C43-8106-383575FA7DBC}" type="pres">
      <dgm:prSet presAssocID="{CB58CE4A-1514-944C-81FE-B229AB3C48F8}" presName="dummy2a" presStyleCnt="0"/>
      <dgm:spPr/>
    </dgm:pt>
    <dgm:pt modelId="{1C94465A-CDF7-8E43-B681-139D791B1387}" type="pres">
      <dgm:prSet presAssocID="{CB58CE4A-1514-944C-81FE-B229AB3C48F8}" presName="dummy2b" presStyleCnt="0"/>
      <dgm:spPr/>
    </dgm:pt>
    <dgm:pt modelId="{A01F02A2-235C-CE48-BF8C-CAB822D58D2A}" type="pres">
      <dgm:prSet presAssocID="{CB58CE4A-1514-944C-81FE-B229AB3C48F8}" presName="wedge2Tx" presStyleLbl="node1" presStyleIdx="1" presStyleCnt="4">
        <dgm:presLayoutVars>
          <dgm:chMax val="0"/>
          <dgm:chPref val="0"/>
          <dgm:bulletEnabled val="1"/>
        </dgm:presLayoutVars>
      </dgm:prSet>
      <dgm:spPr/>
      <dgm:t>
        <a:bodyPr/>
        <a:lstStyle/>
        <a:p>
          <a:endParaRPr lang="en-US"/>
        </a:p>
      </dgm:t>
    </dgm:pt>
    <dgm:pt modelId="{68A78B6C-BAED-9543-ABF9-EF748C194928}" type="pres">
      <dgm:prSet presAssocID="{CB58CE4A-1514-944C-81FE-B229AB3C48F8}" presName="wedge3" presStyleLbl="node1" presStyleIdx="2" presStyleCnt="4"/>
      <dgm:spPr/>
      <dgm:t>
        <a:bodyPr/>
        <a:lstStyle/>
        <a:p>
          <a:endParaRPr lang="en-US"/>
        </a:p>
      </dgm:t>
    </dgm:pt>
    <dgm:pt modelId="{59D713E5-0C59-AA4B-A67A-15ACE317B5D4}" type="pres">
      <dgm:prSet presAssocID="{CB58CE4A-1514-944C-81FE-B229AB3C48F8}" presName="dummy3a" presStyleCnt="0"/>
      <dgm:spPr/>
    </dgm:pt>
    <dgm:pt modelId="{0ED165D0-838E-284B-9E0B-2B63DCCE918C}" type="pres">
      <dgm:prSet presAssocID="{CB58CE4A-1514-944C-81FE-B229AB3C48F8}" presName="dummy3b" presStyleCnt="0"/>
      <dgm:spPr/>
    </dgm:pt>
    <dgm:pt modelId="{2048B1A1-B7B1-3E4C-B8D8-ED6AFA03B15C}" type="pres">
      <dgm:prSet presAssocID="{CB58CE4A-1514-944C-81FE-B229AB3C48F8}" presName="wedge3Tx" presStyleLbl="node1" presStyleIdx="2" presStyleCnt="4">
        <dgm:presLayoutVars>
          <dgm:chMax val="0"/>
          <dgm:chPref val="0"/>
          <dgm:bulletEnabled val="1"/>
        </dgm:presLayoutVars>
      </dgm:prSet>
      <dgm:spPr/>
      <dgm:t>
        <a:bodyPr/>
        <a:lstStyle/>
        <a:p>
          <a:endParaRPr lang="en-US"/>
        </a:p>
      </dgm:t>
    </dgm:pt>
    <dgm:pt modelId="{0191A99D-29BC-4F01-A4D7-44E75443DF7B}" type="pres">
      <dgm:prSet presAssocID="{CB58CE4A-1514-944C-81FE-B229AB3C48F8}" presName="wedge4" presStyleLbl="node1" presStyleIdx="3" presStyleCnt="4"/>
      <dgm:spPr/>
      <dgm:t>
        <a:bodyPr/>
        <a:lstStyle/>
        <a:p>
          <a:endParaRPr lang="en-GB"/>
        </a:p>
      </dgm:t>
    </dgm:pt>
    <dgm:pt modelId="{FC3952C9-5E4B-4DEB-B6E4-2E31DBB50419}" type="pres">
      <dgm:prSet presAssocID="{CB58CE4A-1514-944C-81FE-B229AB3C48F8}" presName="dummy4a" presStyleCnt="0"/>
      <dgm:spPr/>
    </dgm:pt>
    <dgm:pt modelId="{4A4E9FE7-1A84-4FD1-A9C8-586BC4A30C58}" type="pres">
      <dgm:prSet presAssocID="{CB58CE4A-1514-944C-81FE-B229AB3C48F8}" presName="dummy4b" presStyleCnt="0"/>
      <dgm:spPr/>
    </dgm:pt>
    <dgm:pt modelId="{E1D0987D-1000-4B33-9DC1-675C64078855}" type="pres">
      <dgm:prSet presAssocID="{CB58CE4A-1514-944C-81FE-B229AB3C48F8}" presName="wedge4Tx" presStyleLbl="node1" presStyleIdx="3" presStyleCnt="4">
        <dgm:presLayoutVars>
          <dgm:chMax val="0"/>
          <dgm:chPref val="0"/>
          <dgm:bulletEnabled val="1"/>
        </dgm:presLayoutVars>
      </dgm:prSet>
      <dgm:spPr/>
      <dgm:t>
        <a:bodyPr/>
        <a:lstStyle/>
        <a:p>
          <a:endParaRPr lang="en-GB"/>
        </a:p>
      </dgm:t>
    </dgm:pt>
    <dgm:pt modelId="{4CABE584-43E2-44D2-9FA7-3722ECCD4C24}" type="pres">
      <dgm:prSet presAssocID="{F80B3F3B-F077-034C-81BC-CB70A5565923}" presName="arrowWedge1" presStyleLbl="fgSibTrans2D1" presStyleIdx="0" presStyleCnt="4"/>
      <dgm:spPr/>
    </dgm:pt>
    <dgm:pt modelId="{77C1C29F-22DE-4D81-8092-B4CD2E1251B6}" type="pres">
      <dgm:prSet presAssocID="{2956024D-4D61-4253-87A0-AC1D6B9B266D}" presName="arrowWedge2" presStyleLbl="fgSibTrans2D1" presStyleIdx="1" presStyleCnt="4"/>
      <dgm:spPr/>
    </dgm:pt>
    <dgm:pt modelId="{19723D9C-362F-408B-9A45-34345CC8C339}" type="pres">
      <dgm:prSet presAssocID="{51089604-B16B-4B73-A5C5-5D8E2D56542F}" presName="arrowWedge3" presStyleLbl="fgSibTrans2D1" presStyleIdx="2" presStyleCnt="4"/>
      <dgm:spPr/>
    </dgm:pt>
    <dgm:pt modelId="{0663B528-3E80-4EC5-A3D3-F311065D2E11}" type="pres">
      <dgm:prSet presAssocID="{BB0907BC-D064-427C-BB84-F19D16E62D94}" presName="arrowWedge4" presStyleLbl="fgSibTrans2D1" presStyleIdx="3" presStyleCnt="4"/>
      <dgm:spPr/>
    </dgm:pt>
  </dgm:ptLst>
  <dgm:cxnLst>
    <dgm:cxn modelId="{A56FE731-F878-9140-801E-EAAF09DEF04A}" type="presOf" srcId="{BAF4BAD2-6E0E-4446-B6A6-A6D77538DFCB}" destId="{2048B1A1-B7B1-3E4C-B8D8-ED6AFA03B15C}" srcOrd="1" destOrd="0" presId="urn:microsoft.com/office/officeart/2005/8/layout/cycle8"/>
    <dgm:cxn modelId="{A16D14FB-B780-4874-94B3-B247A6946C5E}" srcId="{CB58CE4A-1514-944C-81FE-B229AB3C48F8}" destId="{BAF4BAD2-6E0E-4446-B6A6-A6D77538DFCB}" srcOrd="2" destOrd="0" parTransId="{3C3718B5-9E2E-4F6A-B65E-CA5ADF3ECEA7}" sibTransId="{51089604-B16B-4B73-A5C5-5D8E2D56542F}"/>
    <dgm:cxn modelId="{9BBD0AD2-50CE-4449-9C69-17F170B0A654}" type="presOf" srcId="{D29BB719-FD56-2844-B248-A2C788E4DD2F}" destId="{B51FE79A-82F8-BB4D-A548-9E0C95931871}" srcOrd="0" destOrd="0" presId="urn:microsoft.com/office/officeart/2005/8/layout/cycle8"/>
    <dgm:cxn modelId="{DDD11172-8050-6143-96E5-ACD71A4E0F0C}" type="presOf" srcId="{EEF953A5-D527-4EE9-A59B-961F6170A889}" destId="{A01F02A2-235C-CE48-BF8C-CAB822D58D2A}" srcOrd="1" destOrd="0" presId="urn:microsoft.com/office/officeart/2005/8/layout/cycle8"/>
    <dgm:cxn modelId="{207C4BB1-5B7F-BE4A-A3C4-126E6568E983}" type="presOf" srcId="{D29BB719-FD56-2844-B248-A2C788E4DD2F}" destId="{5D3EBB9C-D0DB-A04F-8C69-3980DBA0A347}" srcOrd="1" destOrd="0" presId="urn:microsoft.com/office/officeart/2005/8/layout/cycle8"/>
    <dgm:cxn modelId="{A8B2F773-6009-4121-A0F6-3BC1D4D8DC7E}" srcId="{CB58CE4A-1514-944C-81FE-B229AB3C48F8}" destId="{30DC3652-13DC-4ADB-9F08-1B30D4C68CD1}" srcOrd="3" destOrd="0" parTransId="{77DAF317-630D-4482-B9F6-2E2A9163EA02}" sibTransId="{BB0907BC-D064-427C-BB84-F19D16E62D94}"/>
    <dgm:cxn modelId="{5E8F6E7D-AE79-504E-BA44-5811C1B427FE}" type="presOf" srcId="{30DC3652-13DC-4ADB-9F08-1B30D4C68CD1}" destId="{0191A99D-29BC-4F01-A4D7-44E75443DF7B}" srcOrd="0" destOrd="0" presId="urn:microsoft.com/office/officeart/2005/8/layout/cycle8"/>
    <dgm:cxn modelId="{C6CE4415-A431-F246-812B-AF552CC8F920}" type="presOf" srcId="{CB58CE4A-1514-944C-81FE-B229AB3C48F8}" destId="{C1AB6106-2BE5-804E-B6C3-C7F2D76A8D32}" srcOrd="0" destOrd="0" presId="urn:microsoft.com/office/officeart/2005/8/layout/cycle8"/>
    <dgm:cxn modelId="{CAEB4F88-F747-5B48-9F9A-DFAF33213F90}" type="presOf" srcId="{BAF4BAD2-6E0E-4446-B6A6-A6D77538DFCB}" destId="{68A78B6C-BAED-9543-ABF9-EF748C194928}" srcOrd="0" destOrd="0" presId="urn:microsoft.com/office/officeart/2005/8/layout/cycle8"/>
    <dgm:cxn modelId="{330CE54D-EBD3-5F49-99D3-C4876F37F5E4}" type="presOf" srcId="{30DC3652-13DC-4ADB-9F08-1B30D4C68CD1}" destId="{E1D0987D-1000-4B33-9DC1-675C64078855}" srcOrd="1" destOrd="0" presId="urn:microsoft.com/office/officeart/2005/8/layout/cycle8"/>
    <dgm:cxn modelId="{6D150234-C83A-48E7-BF69-69BE34AF0329}" srcId="{CB58CE4A-1514-944C-81FE-B229AB3C48F8}" destId="{EEF953A5-D527-4EE9-A59B-961F6170A889}" srcOrd="1" destOrd="0" parTransId="{2B4570EF-0001-42EA-8598-9DEDEC349BFB}" sibTransId="{2956024D-4D61-4253-87A0-AC1D6B9B266D}"/>
    <dgm:cxn modelId="{68843948-1768-1442-9A89-3C617E338B27}" type="presOf" srcId="{EEF953A5-D527-4EE9-A59B-961F6170A889}" destId="{591A4803-9161-404F-80F0-6635C9FB251F}" srcOrd="0" destOrd="0" presId="urn:microsoft.com/office/officeart/2005/8/layout/cycle8"/>
    <dgm:cxn modelId="{42D468E7-218E-7A41-9CC1-460A4E62D847}" srcId="{CB58CE4A-1514-944C-81FE-B229AB3C48F8}" destId="{D29BB719-FD56-2844-B248-A2C788E4DD2F}" srcOrd="0" destOrd="0" parTransId="{6ECAC086-F768-2C4E-869A-545BEFA17F72}" sibTransId="{F80B3F3B-F077-034C-81BC-CB70A5565923}"/>
    <dgm:cxn modelId="{8FD58454-0730-CA46-849B-CB7BF54EB7F1}" type="presParOf" srcId="{C1AB6106-2BE5-804E-B6C3-C7F2D76A8D32}" destId="{B51FE79A-82F8-BB4D-A548-9E0C95931871}" srcOrd="0" destOrd="0" presId="urn:microsoft.com/office/officeart/2005/8/layout/cycle8"/>
    <dgm:cxn modelId="{00FA2F57-2389-9B4E-8F17-94AE8078FAF3}" type="presParOf" srcId="{C1AB6106-2BE5-804E-B6C3-C7F2D76A8D32}" destId="{705C8AB6-07F4-9F4B-87F0-46B8C840C22B}" srcOrd="1" destOrd="0" presId="urn:microsoft.com/office/officeart/2005/8/layout/cycle8"/>
    <dgm:cxn modelId="{CA87E49F-A264-8F47-8437-1D42899DD427}" type="presParOf" srcId="{C1AB6106-2BE5-804E-B6C3-C7F2D76A8D32}" destId="{D298770A-DAE4-8F40-A1E8-7F5394387065}" srcOrd="2" destOrd="0" presId="urn:microsoft.com/office/officeart/2005/8/layout/cycle8"/>
    <dgm:cxn modelId="{84489235-360E-4846-8487-331172FFDAAD}" type="presParOf" srcId="{C1AB6106-2BE5-804E-B6C3-C7F2D76A8D32}" destId="{5D3EBB9C-D0DB-A04F-8C69-3980DBA0A347}" srcOrd="3" destOrd="0" presId="urn:microsoft.com/office/officeart/2005/8/layout/cycle8"/>
    <dgm:cxn modelId="{C296E273-93E8-DC44-BFFC-5B86470879DC}" type="presParOf" srcId="{C1AB6106-2BE5-804E-B6C3-C7F2D76A8D32}" destId="{591A4803-9161-404F-80F0-6635C9FB251F}" srcOrd="4" destOrd="0" presId="urn:microsoft.com/office/officeart/2005/8/layout/cycle8"/>
    <dgm:cxn modelId="{3E562E5B-8E6C-6048-BA99-CB7E08FB6481}" type="presParOf" srcId="{C1AB6106-2BE5-804E-B6C3-C7F2D76A8D32}" destId="{47251BC0-C938-8C43-8106-383575FA7DBC}" srcOrd="5" destOrd="0" presId="urn:microsoft.com/office/officeart/2005/8/layout/cycle8"/>
    <dgm:cxn modelId="{3D284228-D516-134C-A57E-070A506B1EF1}" type="presParOf" srcId="{C1AB6106-2BE5-804E-B6C3-C7F2D76A8D32}" destId="{1C94465A-CDF7-8E43-B681-139D791B1387}" srcOrd="6" destOrd="0" presId="urn:microsoft.com/office/officeart/2005/8/layout/cycle8"/>
    <dgm:cxn modelId="{92FBBD47-20A2-2045-85A6-F7BC2BFA2FCA}" type="presParOf" srcId="{C1AB6106-2BE5-804E-B6C3-C7F2D76A8D32}" destId="{A01F02A2-235C-CE48-BF8C-CAB822D58D2A}" srcOrd="7" destOrd="0" presId="urn:microsoft.com/office/officeart/2005/8/layout/cycle8"/>
    <dgm:cxn modelId="{A3D4EC0C-544B-DE4B-8524-759FC64D4BB3}" type="presParOf" srcId="{C1AB6106-2BE5-804E-B6C3-C7F2D76A8D32}" destId="{68A78B6C-BAED-9543-ABF9-EF748C194928}" srcOrd="8" destOrd="0" presId="urn:microsoft.com/office/officeart/2005/8/layout/cycle8"/>
    <dgm:cxn modelId="{4AA65D37-259C-F24D-A023-A4B11B3CA88F}" type="presParOf" srcId="{C1AB6106-2BE5-804E-B6C3-C7F2D76A8D32}" destId="{59D713E5-0C59-AA4B-A67A-15ACE317B5D4}" srcOrd="9" destOrd="0" presId="urn:microsoft.com/office/officeart/2005/8/layout/cycle8"/>
    <dgm:cxn modelId="{B14C6E1C-489E-F748-A0C6-29D0A6E42A84}" type="presParOf" srcId="{C1AB6106-2BE5-804E-B6C3-C7F2D76A8D32}" destId="{0ED165D0-838E-284B-9E0B-2B63DCCE918C}" srcOrd="10" destOrd="0" presId="urn:microsoft.com/office/officeart/2005/8/layout/cycle8"/>
    <dgm:cxn modelId="{BAADDECC-C71C-CF4B-91A6-3E48BDE4EFC5}" type="presParOf" srcId="{C1AB6106-2BE5-804E-B6C3-C7F2D76A8D32}" destId="{2048B1A1-B7B1-3E4C-B8D8-ED6AFA03B15C}" srcOrd="11" destOrd="0" presId="urn:microsoft.com/office/officeart/2005/8/layout/cycle8"/>
    <dgm:cxn modelId="{CEF762E5-D97C-814B-9B0B-E74E2AF1D53B}" type="presParOf" srcId="{C1AB6106-2BE5-804E-B6C3-C7F2D76A8D32}" destId="{0191A99D-29BC-4F01-A4D7-44E75443DF7B}" srcOrd="12" destOrd="0" presId="urn:microsoft.com/office/officeart/2005/8/layout/cycle8"/>
    <dgm:cxn modelId="{6E5E41AA-0294-5D4D-83FC-AFA764752EF4}" type="presParOf" srcId="{C1AB6106-2BE5-804E-B6C3-C7F2D76A8D32}" destId="{FC3952C9-5E4B-4DEB-B6E4-2E31DBB50419}" srcOrd="13" destOrd="0" presId="urn:microsoft.com/office/officeart/2005/8/layout/cycle8"/>
    <dgm:cxn modelId="{DDC39576-AEE8-E344-8D53-83B04CC61D38}" type="presParOf" srcId="{C1AB6106-2BE5-804E-B6C3-C7F2D76A8D32}" destId="{4A4E9FE7-1A84-4FD1-A9C8-586BC4A30C58}" srcOrd="14" destOrd="0" presId="urn:microsoft.com/office/officeart/2005/8/layout/cycle8"/>
    <dgm:cxn modelId="{18B1E072-BF55-4845-96E9-C009EDBA7D80}" type="presParOf" srcId="{C1AB6106-2BE5-804E-B6C3-C7F2D76A8D32}" destId="{E1D0987D-1000-4B33-9DC1-675C64078855}" srcOrd="15" destOrd="0" presId="urn:microsoft.com/office/officeart/2005/8/layout/cycle8"/>
    <dgm:cxn modelId="{79E3CBC0-3A27-BF42-BA5E-49A52E102740}" type="presParOf" srcId="{C1AB6106-2BE5-804E-B6C3-C7F2D76A8D32}" destId="{4CABE584-43E2-44D2-9FA7-3722ECCD4C24}" srcOrd="16" destOrd="0" presId="urn:microsoft.com/office/officeart/2005/8/layout/cycle8"/>
    <dgm:cxn modelId="{BA206F7F-DA25-D54C-BF05-9D32EBD78B46}" type="presParOf" srcId="{C1AB6106-2BE5-804E-B6C3-C7F2D76A8D32}" destId="{77C1C29F-22DE-4D81-8092-B4CD2E1251B6}" srcOrd="17" destOrd="0" presId="urn:microsoft.com/office/officeart/2005/8/layout/cycle8"/>
    <dgm:cxn modelId="{10FE282B-9EAC-2D46-921C-2F4EDB4733AD}" type="presParOf" srcId="{C1AB6106-2BE5-804E-B6C3-C7F2D76A8D32}" destId="{19723D9C-362F-408B-9A45-34345CC8C339}" srcOrd="18" destOrd="0" presId="urn:microsoft.com/office/officeart/2005/8/layout/cycle8"/>
    <dgm:cxn modelId="{299E44DC-B5EF-6547-B30D-1D6F159AD971}" type="presParOf" srcId="{C1AB6106-2BE5-804E-B6C3-C7F2D76A8D32}" destId="{0663B528-3E80-4EC5-A3D3-F311065D2E11}" srcOrd="19" destOrd="0" presId="urn:microsoft.com/office/officeart/2005/8/layout/cycle8"/>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B58CE4A-1514-944C-81FE-B229AB3C48F8}" type="doc">
      <dgm:prSet loTypeId="urn:microsoft.com/office/officeart/2005/8/layout/cycle8" loCatId="" qsTypeId="urn:microsoft.com/office/officeart/2005/8/quickstyle/simple3" qsCatId="simple" csTypeId="urn:microsoft.com/office/officeart/2005/8/colors/accent6_2" csCatId="accent6" phldr="1"/>
      <dgm:spPr/>
    </dgm:pt>
    <dgm:pt modelId="{D29BB719-FD56-2844-B248-A2C788E4DD2F}">
      <dgm:prSet custT="1">
        <dgm:style>
          <a:lnRef idx="1">
            <a:schemeClr val="accent6"/>
          </a:lnRef>
          <a:fillRef idx="2">
            <a:schemeClr val="accent6"/>
          </a:fillRef>
          <a:effectRef idx="1">
            <a:schemeClr val="accent6"/>
          </a:effectRef>
          <a:fontRef idx="minor">
            <a:schemeClr val="dk1"/>
          </a:fontRef>
        </dgm:style>
      </dgm:prSet>
      <dgm:spPr/>
      <dgm:t>
        <a:bodyPr/>
        <a:lstStyle/>
        <a:p>
          <a:r>
            <a:rPr lang="en-US" sz="900" dirty="0" smtClean="0">
              <a:ln/>
            </a:rPr>
            <a:t>Federated Cloud</a:t>
          </a:r>
          <a:endParaRPr lang="en-US" sz="900" dirty="0">
            <a:ln/>
          </a:endParaRPr>
        </a:p>
      </dgm:t>
    </dgm:pt>
    <dgm:pt modelId="{6ECAC086-F768-2C4E-869A-545BEFA17F72}" type="parTrans" cxnId="{42D468E7-218E-7A41-9CC1-460A4E62D847}">
      <dgm:prSet/>
      <dgm:spPr/>
      <dgm:t>
        <a:bodyPr/>
        <a:lstStyle/>
        <a:p>
          <a:endParaRPr lang="en-US">
            <a:ln>
              <a:solidFill>
                <a:schemeClr val="accent1"/>
              </a:solidFill>
            </a:ln>
            <a:solidFill>
              <a:schemeClr val="bg1"/>
            </a:solidFill>
          </a:endParaRPr>
        </a:p>
      </dgm:t>
    </dgm:pt>
    <dgm:pt modelId="{F80B3F3B-F077-034C-81BC-CB70A5565923}" type="sibTrans" cxnId="{42D468E7-218E-7A41-9CC1-460A4E62D847}">
      <dgm:prSet/>
      <dgm:spPr/>
      <dgm:t>
        <a:bodyPr/>
        <a:lstStyle/>
        <a:p>
          <a:endParaRPr lang="en-US">
            <a:ln>
              <a:solidFill>
                <a:schemeClr val="accent1"/>
              </a:solidFill>
            </a:ln>
            <a:solidFill>
              <a:schemeClr val="bg1"/>
            </a:solidFill>
          </a:endParaRPr>
        </a:p>
      </dgm:t>
    </dgm:pt>
    <dgm:pt modelId="{BAF4BAD2-6E0E-4446-B6A6-A6D77538DFCB}">
      <dgm:prSet custT="1"/>
      <dgm:spPr/>
      <dgm:t>
        <a:bodyPr/>
        <a:lstStyle/>
        <a:p>
          <a:r>
            <a:rPr lang="en-GB" sz="900" dirty="0" smtClean="0">
              <a:ln/>
            </a:rPr>
            <a:t>Community Driven Innovation &amp; Support</a:t>
          </a:r>
          <a:endParaRPr lang="en-US" sz="900" dirty="0">
            <a:ln/>
          </a:endParaRPr>
        </a:p>
      </dgm:t>
    </dgm:pt>
    <dgm:pt modelId="{3C3718B5-9E2E-4F6A-B65E-CA5ADF3ECEA7}" type="parTrans" cxnId="{A16D14FB-B780-4874-94B3-B247A6946C5E}">
      <dgm:prSet/>
      <dgm:spPr/>
      <dgm:t>
        <a:bodyPr/>
        <a:lstStyle/>
        <a:p>
          <a:endParaRPr lang="en-GB">
            <a:ln>
              <a:solidFill>
                <a:schemeClr val="accent1"/>
              </a:solidFill>
            </a:ln>
            <a:solidFill>
              <a:schemeClr val="bg1"/>
            </a:solidFill>
          </a:endParaRPr>
        </a:p>
      </dgm:t>
    </dgm:pt>
    <dgm:pt modelId="{51089604-B16B-4B73-A5C5-5D8E2D56542F}" type="sibTrans" cxnId="{A16D14FB-B780-4874-94B3-B247A6946C5E}">
      <dgm:prSet/>
      <dgm:spPr/>
      <dgm:t>
        <a:bodyPr/>
        <a:lstStyle/>
        <a:p>
          <a:endParaRPr lang="en-GB">
            <a:ln>
              <a:solidFill>
                <a:schemeClr val="accent1"/>
              </a:solidFill>
            </a:ln>
            <a:solidFill>
              <a:schemeClr val="bg1"/>
            </a:solidFill>
          </a:endParaRPr>
        </a:p>
      </dgm:t>
    </dgm:pt>
    <dgm:pt modelId="{30DC3652-13DC-4ADB-9F08-1B30D4C68CD1}">
      <dgm:prSet custT="1">
        <dgm:style>
          <a:lnRef idx="2">
            <a:schemeClr val="accent1">
              <a:shade val="50000"/>
            </a:schemeClr>
          </a:lnRef>
          <a:fillRef idx="1">
            <a:schemeClr val="accent1"/>
          </a:fillRef>
          <a:effectRef idx="0">
            <a:schemeClr val="accent1"/>
          </a:effectRef>
          <a:fontRef idx="minor">
            <a:schemeClr val="lt1"/>
          </a:fontRef>
        </dgm:style>
      </dgm:prSet>
      <dgm:spPr/>
      <dgm:t>
        <a:bodyPr/>
        <a:lstStyle/>
        <a:p>
          <a:r>
            <a:rPr lang="en-GB" sz="900" dirty="0" smtClean="0">
              <a:ln/>
            </a:rPr>
            <a:t>High-Throughput Data Analysis</a:t>
          </a:r>
          <a:endParaRPr lang="en-US" sz="900" dirty="0">
            <a:ln/>
          </a:endParaRPr>
        </a:p>
      </dgm:t>
    </dgm:pt>
    <dgm:pt modelId="{77DAF317-630D-4482-B9F6-2E2A9163EA02}" type="parTrans" cxnId="{A8B2F773-6009-4121-A0F6-3BC1D4D8DC7E}">
      <dgm:prSet/>
      <dgm:spPr/>
      <dgm:t>
        <a:bodyPr/>
        <a:lstStyle/>
        <a:p>
          <a:endParaRPr lang="en-GB">
            <a:ln>
              <a:solidFill>
                <a:schemeClr val="accent1"/>
              </a:solidFill>
            </a:ln>
            <a:solidFill>
              <a:schemeClr val="bg1"/>
            </a:solidFill>
          </a:endParaRPr>
        </a:p>
      </dgm:t>
    </dgm:pt>
    <dgm:pt modelId="{BB0907BC-D064-427C-BB84-F19D16E62D94}" type="sibTrans" cxnId="{A8B2F773-6009-4121-A0F6-3BC1D4D8DC7E}">
      <dgm:prSet/>
      <dgm:spPr/>
      <dgm:t>
        <a:bodyPr/>
        <a:lstStyle/>
        <a:p>
          <a:endParaRPr lang="en-GB">
            <a:ln>
              <a:solidFill>
                <a:schemeClr val="accent1"/>
              </a:solidFill>
            </a:ln>
            <a:solidFill>
              <a:schemeClr val="bg1"/>
            </a:solidFill>
          </a:endParaRPr>
        </a:p>
      </dgm:t>
    </dgm:pt>
    <dgm:pt modelId="{EEF953A5-D527-4EE9-A59B-961F6170A889}">
      <dgm:prSet custT="1">
        <dgm:style>
          <a:lnRef idx="1">
            <a:schemeClr val="accent6"/>
          </a:lnRef>
          <a:fillRef idx="2">
            <a:schemeClr val="accent6"/>
          </a:fillRef>
          <a:effectRef idx="1">
            <a:schemeClr val="accent6"/>
          </a:effectRef>
          <a:fontRef idx="minor">
            <a:schemeClr val="dk1"/>
          </a:fontRef>
        </dgm:style>
      </dgm:prSet>
      <dgm:spPr/>
      <dgm:t>
        <a:bodyPr/>
        <a:lstStyle/>
        <a:p>
          <a:r>
            <a:rPr lang="en-US" sz="900" dirty="0" smtClean="0">
              <a:ln/>
            </a:rPr>
            <a:t>Federated Operations</a:t>
          </a:r>
          <a:endParaRPr lang="en-US" sz="900" dirty="0">
            <a:ln/>
          </a:endParaRPr>
        </a:p>
      </dgm:t>
    </dgm:pt>
    <dgm:pt modelId="{2B4570EF-0001-42EA-8598-9DEDEC349BFB}" type="parTrans" cxnId="{6D150234-C83A-48E7-BF69-69BE34AF0329}">
      <dgm:prSet/>
      <dgm:spPr/>
      <dgm:t>
        <a:bodyPr/>
        <a:lstStyle/>
        <a:p>
          <a:endParaRPr lang="en-GB">
            <a:ln>
              <a:solidFill>
                <a:schemeClr val="accent1"/>
              </a:solidFill>
            </a:ln>
            <a:solidFill>
              <a:schemeClr val="bg1"/>
            </a:solidFill>
          </a:endParaRPr>
        </a:p>
      </dgm:t>
    </dgm:pt>
    <dgm:pt modelId="{2956024D-4D61-4253-87A0-AC1D6B9B266D}" type="sibTrans" cxnId="{6D150234-C83A-48E7-BF69-69BE34AF0329}">
      <dgm:prSet/>
      <dgm:spPr/>
      <dgm:t>
        <a:bodyPr/>
        <a:lstStyle/>
        <a:p>
          <a:endParaRPr lang="en-GB">
            <a:ln>
              <a:solidFill>
                <a:schemeClr val="accent1"/>
              </a:solidFill>
            </a:ln>
            <a:solidFill>
              <a:schemeClr val="bg1"/>
            </a:solidFill>
          </a:endParaRPr>
        </a:p>
      </dgm:t>
    </dgm:pt>
    <dgm:pt modelId="{C1AB6106-2BE5-804E-B6C3-C7F2D76A8D32}" type="pres">
      <dgm:prSet presAssocID="{CB58CE4A-1514-944C-81FE-B229AB3C48F8}" presName="compositeShape" presStyleCnt="0">
        <dgm:presLayoutVars>
          <dgm:chMax val="7"/>
          <dgm:dir/>
          <dgm:resizeHandles val="exact"/>
        </dgm:presLayoutVars>
      </dgm:prSet>
      <dgm:spPr/>
    </dgm:pt>
    <dgm:pt modelId="{B51FE79A-82F8-BB4D-A548-9E0C95931871}" type="pres">
      <dgm:prSet presAssocID="{CB58CE4A-1514-944C-81FE-B229AB3C48F8}" presName="wedge1" presStyleLbl="node1" presStyleIdx="0" presStyleCnt="4"/>
      <dgm:spPr/>
      <dgm:t>
        <a:bodyPr/>
        <a:lstStyle/>
        <a:p>
          <a:endParaRPr lang="en-US"/>
        </a:p>
      </dgm:t>
    </dgm:pt>
    <dgm:pt modelId="{705C8AB6-07F4-9F4B-87F0-46B8C840C22B}" type="pres">
      <dgm:prSet presAssocID="{CB58CE4A-1514-944C-81FE-B229AB3C48F8}" presName="dummy1a" presStyleCnt="0"/>
      <dgm:spPr/>
    </dgm:pt>
    <dgm:pt modelId="{D298770A-DAE4-8F40-A1E8-7F5394387065}" type="pres">
      <dgm:prSet presAssocID="{CB58CE4A-1514-944C-81FE-B229AB3C48F8}" presName="dummy1b" presStyleCnt="0"/>
      <dgm:spPr/>
    </dgm:pt>
    <dgm:pt modelId="{5D3EBB9C-D0DB-A04F-8C69-3980DBA0A347}" type="pres">
      <dgm:prSet presAssocID="{CB58CE4A-1514-944C-81FE-B229AB3C48F8}" presName="wedge1Tx" presStyleLbl="node1" presStyleIdx="0" presStyleCnt="4">
        <dgm:presLayoutVars>
          <dgm:chMax val="0"/>
          <dgm:chPref val="0"/>
          <dgm:bulletEnabled val="1"/>
        </dgm:presLayoutVars>
      </dgm:prSet>
      <dgm:spPr/>
      <dgm:t>
        <a:bodyPr/>
        <a:lstStyle/>
        <a:p>
          <a:endParaRPr lang="en-US"/>
        </a:p>
      </dgm:t>
    </dgm:pt>
    <dgm:pt modelId="{591A4803-9161-404F-80F0-6635C9FB251F}" type="pres">
      <dgm:prSet presAssocID="{CB58CE4A-1514-944C-81FE-B229AB3C48F8}" presName="wedge2" presStyleLbl="node1" presStyleIdx="1" presStyleCnt="4"/>
      <dgm:spPr/>
      <dgm:t>
        <a:bodyPr/>
        <a:lstStyle/>
        <a:p>
          <a:endParaRPr lang="en-US"/>
        </a:p>
      </dgm:t>
    </dgm:pt>
    <dgm:pt modelId="{47251BC0-C938-8C43-8106-383575FA7DBC}" type="pres">
      <dgm:prSet presAssocID="{CB58CE4A-1514-944C-81FE-B229AB3C48F8}" presName="dummy2a" presStyleCnt="0"/>
      <dgm:spPr/>
    </dgm:pt>
    <dgm:pt modelId="{1C94465A-CDF7-8E43-B681-139D791B1387}" type="pres">
      <dgm:prSet presAssocID="{CB58CE4A-1514-944C-81FE-B229AB3C48F8}" presName="dummy2b" presStyleCnt="0"/>
      <dgm:spPr/>
    </dgm:pt>
    <dgm:pt modelId="{A01F02A2-235C-CE48-BF8C-CAB822D58D2A}" type="pres">
      <dgm:prSet presAssocID="{CB58CE4A-1514-944C-81FE-B229AB3C48F8}" presName="wedge2Tx" presStyleLbl="node1" presStyleIdx="1" presStyleCnt="4">
        <dgm:presLayoutVars>
          <dgm:chMax val="0"/>
          <dgm:chPref val="0"/>
          <dgm:bulletEnabled val="1"/>
        </dgm:presLayoutVars>
      </dgm:prSet>
      <dgm:spPr/>
      <dgm:t>
        <a:bodyPr/>
        <a:lstStyle/>
        <a:p>
          <a:endParaRPr lang="en-US"/>
        </a:p>
      </dgm:t>
    </dgm:pt>
    <dgm:pt modelId="{68A78B6C-BAED-9543-ABF9-EF748C194928}" type="pres">
      <dgm:prSet presAssocID="{CB58CE4A-1514-944C-81FE-B229AB3C48F8}" presName="wedge3" presStyleLbl="node1" presStyleIdx="2" presStyleCnt="4"/>
      <dgm:spPr/>
      <dgm:t>
        <a:bodyPr/>
        <a:lstStyle/>
        <a:p>
          <a:endParaRPr lang="en-US"/>
        </a:p>
      </dgm:t>
    </dgm:pt>
    <dgm:pt modelId="{59D713E5-0C59-AA4B-A67A-15ACE317B5D4}" type="pres">
      <dgm:prSet presAssocID="{CB58CE4A-1514-944C-81FE-B229AB3C48F8}" presName="dummy3a" presStyleCnt="0"/>
      <dgm:spPr/>
    </dgm:pt>
    <dgm:pt modelId="{0ED165D0-838E-284B-9E0B-2B63DCCE918C}" type="pres">
      <dgm:prSet presAssocID="{CB58CE4A-1514-944C-81FE-B229AB3C48F8}" presName="dummy3b" presStyleCnt="0"/>
      <dgm:spPr/>
    </dgm:pt>
    <dgm:pt modelId="{2048B1A1-B7B1-3E4C-B8D8-ED6AFA03B15C}" type="pres">
      <dgm:prSet presAssocID="{CB58CE4A-1514-944C-81FE-B229AB3C48F8}" presName="wedge3Tx" presStyleLbl="node1" presStyleIdx="2" presStyleCnt="4">
        <dgm:presLayoutVars>
          <dgm:chMax val="0"/>
          <dgm:chPref val="0"/>
          <dgm:bulletEnabled val="1"/>
        </dgm:presLayoutVars>
      </dgm:prSet>
      <dgm:spPr/>
      <dgm:t>
        <a:bodyPr/>
        <a:lstStyle/>
        <a:p>
          <a:endParaRPr lang="en-US"/>
        </a:p>
      </dgm:t>
    </dgm:pt>
    <dgm:pt modelId="{0191A99D-29BC-4F01-A4D7-44E75443DF7B}" type="pres">
      <dgm:prSet presAssocID="{CB58CE4A-1514-944C-81FE-B229AB3C48F8}" presName="wedge4" presStyleLbl="node1" presStyleIdx="3" presStyleCnt="4"/>
      <dgm:spPr/>
      <dgm:t>
        <a:bodyPr/>
        <a:lstStyle/>
        <a:p>
          <a:endParaRPr lang="en-GB"/>
        </a:p>
      </dgm:t>
    </dgm:pt>
    <dgm:pt modelId="{FC3952C9-5E4B-4DEB-B6E4-2E31DBB50419}" type="pres">
      <dgm:prSet presAssocID="{CB58CE4A-1514-944C-81FE-B229AB3C48F8}" presName="dummy4a" presStyleCnt="0"/>
      <dgm:spPr/>
    </dgm:pt>
    <dgm:pt modelId="{4A4E9FE7-1A84-4FD1-A9C8-586BC4A30C58}" type="pres">
      <dgm:prSet presAssocID="{CB58CE4A-1514-944C-81FE-B229AB3C48F8}" presName="dummy4b" presStyleCnt="0"/>
      <dgm:spPr/>
    </dgm:pt>
    <dgm:pt modelId="{E1D0987D-1000-4B33-9DC1-675C64078855}" type="pres">
      <dgm:prSet presAssocID="{CB58CE4A-1514-944C-81FE-B229AB3C48F8}" presName="wedge4Tx" presStyleLbl="node1" presStyleIdx="3" presStyleCnt="4">
        <dgm:presLayoutVars>
          <dgm:chMax val="0"/>
          <dgm:chPref val="0"/>
          <dgm:bulletEnabled val="1"/>
        </dgm:presLayoutVars>
      </dgm:prSet>
      <dgm:spPr/>
      <dgm:t>
        <a:bodyPr/>
        <a:lstStyle/>
        <a:p>
          <a:endParaRPr lang="en-GB"/>
        </a:p>
      </dgm:t>
    </dgm:pt>
    <dgm:pt modelId="{4CABE584-43E2-44D2-9FA7-3722ECCD4C24}" type="pres">
      <dgm:prSet presAssocID="{F80B3F3B-F077-034C-81BC-CB70A5565923}" presName="arrowWedge1" presStyleLbl="fgSibTrans2D1" presStyleIdx="0" presStyleCnt="4"/>
      <dgm:spPr/>
    </dgm:pt>
    <dgm:pt modelId="{77C1C29F-22DE-4D81-8092-B4CD2E1251B6}" type="pres">
      <dgm:prSet presAssocID="{2956024D-4D61-4253-87A0-AC1D6B9B266D}" presName="arrowWedge2" presStyleLbl="fgSibTrans2D1" presStyleIdx="1" presStyleCnt="4"/>
      <dgm:spPr/>
    </dgm:pt>
    <dgm:pt modelId="{19723D9C-362F-408B-9A45-34345CC8C339}" type="pres">
      <dgm:prSet presAssocID="{51089604-B16B-4B73-A5C5-5D8E2D56542F}" presName="arrowWedge3" presStyleLbl="fgSibTrans2D1" presStyleIdx="2" presStyleCnt="4"/>
      <dgm:spPr/>
    </dgm:pt>
    <dgm:pt modelId="{0663B528-3E80-4EC5-A3D3-F311065D2E11}" type="pres">
      <dgm:prSet presAssocID="{BB0907BC-D064-427C-BB84-F19D16E62D94}" presName="arrowWedge4" presStyleLbl="fgSibTrans2D1" presStyleIdx="3" presStyleCnt="4"/>
      <dgm:spPr/>
    </dgm:pt>
  </dgm:ptLst>
  <dgm:cxnLst>
    <dgm:cxn modelId="{A16D14FB-B780-4874-94B3-B247A6946C5E}" srcId="{CB58CE4A-1514-944C-81FE-B229AB3C48F8}" destId="{BAF4BAD2-6E0E-4446-B6A6-A6D77538DFCB}" srcOrd="2" destOrd="0" parTransId="{3C3718B5-9E2E-4F6A-B65E-CA5ADF3ECEA7}" sibTransId="{51089604-B16B-4B73-A5C5-5D8E2D56542F}"/>
    <dgm:cxn modelId="{0E943CA6-65C8-9142-95F1-2A821E695F94}" type="presOf" srcId="{EEF953A5-D527-4EE9-A59B-961F6170A889}" destId="{A01F02A2-235C-CE48-BF8C-CAB822D58D2A}" srcOrd="1" destOrd="0" presId="urn:microsoft.com/office/officeart/2005/8/layout/cycle8"/>
    <dgm:cxn modelId="{503D202A-4F7C-334B-B08F-7584718B14B0}" type="presOf" srcId="{30DC3652-13DC-4ADB-9F08-1B30D4C68CD1}" destId="{E1D0987D-1000-4B33-9DC1-675C64078855}" srcOrd="1" destOrd="0" presId="urn:microsoft.com/office/officeart/2005/8/layout/cycle8"/>
    <dgm:cxn modelId="{415DC401-1E9B-624A-9422-8D298299DFA1}" type="presOf" srcId="{BAF4BAD2-6E0E-4446-B6A6-A6D77538DFCB}" destId="{68A78B6C-BAED-9543-ABF9-EF748C194928}" srcOrd="0" destOrd="0" presId="urn:microsoft.com/office/officeart/2005/8/layout/cycle8"/>
    <dgm:cxn modelId="{A8B2F773-6009-4121-A0F6-3BC1D4D8DC7E}" srcId="{CB58CE4A-1514-944C-81FE-B229AB3C48F8}" destId="{30DC3652-13DC-4ADB-9F08-1B30D4C68CD1}" srcOrd="3" destOrd="0" parTransId="{77DAF317-630D-4482-B9F6-2E2A9163EA02}" sibTransId="{BB0907BC-D064-427C-BB84-F19D16E62D94}"/>
    <dgm:cxn modelId="{4E5C64DF-6686-7A45-8D26-8A5E027D9B22}" type="presOf" srcId="{D29BB719-FD56-2844-B248-A2C788E4DD2F}" destId="{5D3EBB9C-D0DB-A04F-8C69-3980DBA0A347}" srcOrd="1" destOrd="0" presId="urn:microsoft.com/office/officeart/2005/8/layout/cycle8"/>
    <dgm:cxn modelId="{204FF74A-2202-8C4F-A7E7-B6C8C5130085}" type="presOf" srcId="{D29BB719-FD56-2844-B248-A2C788E4DD2F}" destId="{B51FE79A-82F8-BB4D-A548-9E0C95931871}" srcOrd="0" destOrd="0" presId="urn:microsoft.com/office/officeart/2005/8/layout/cycle8"/>
    <dgm:cxn modelId="{C41D7984-B163-BB4D-802C-0249B17645AD}" type="presOf" srcId="{CB58CE4A-1514-944C-81FE-B229AB3C48F8}" destId="{C1AB6106-2BE5-804E-B6C3-C7F2D76A8D32}" srcOrd="0" destOrd="0" presId="urn:microsoft.com/office/officeart/2005/8/layout/cycle8"/>
    <dgm:cxn modelId="{6D150234-C83A-48E7-BF69-69BE34AF0329}" srcId="{CB58CE4A-1514-944C-81FE-B229AB3C48F8}" destId="{EEF953A5-D527-4EE9-A59B-961F6170A889}" srcOrd="1" destOrd="0" parTransId="{2B4570EF-0001-42EA-8598-9DEDEC349BFB}" sibTransId="{2956024D-4D61-4253-87A0-AC1D6B9B266D}"/>
    <dgm:cxn modelId="{F4470F0F-82D4-7142-AB47-D122DC1ADD8B}" type="presOf" srcId="{EEF953A5-D527-4EE9-A59B-961F6170A889}" destId="{591A4803-9161-404F-80F0-6635C9FB251F}" srcOrd="0" destOrd="0" presId="urn:microsoft.com/office/officeart/2005/8/layout/cycle8"/>
    <dgm:cxn modelId="{7793558E-9D5D-724D-B128-7FC6B2066E9C}" type="presOf" srcId="{BAF4BAD2-6E0E-4446-B6A6-A6D77538DFCB}" destId="{2048B1A1-B7B1-3E4C-B8D8-ED6AFA03B15C}" srcOrd="1" destOrd="0" presId="urn:microsoft.com/office/officeart/2005/8/layout/cycle8"/>
    <dgm:cxn modelId="{F44EE06C-4372-2C4C-B9D5-28811E996A81}" type="presOf" srcId="{30DC3652-13DC-4ADB-9F08-1B30D4C68CD1}" destId="{0191A99D-29BC-4F01-A4D7-44E75443DF7B}" srcOrd="0" destOrd="0" presId="urn:microsoft.com/office/officeart/2005/8/layout/cycle8"/>
    <dgm:cxn modelId="{42D468E7-218E-7A41-9CC1-460A4E62D847}" srcId="{CB58CE4A-1514-944C-81FE-B229AB3C48F8}" destId="{D29BB719-FD56-2844-B248-A2C788E4DD2F}" srcOrd="0" destOrd="0" parTransId="{6ECAC086-F768-2C4E-869A-545BEFA17F72}" sibTransId="{F80B3F3B-F077-034C-81BC-CB70A5565923}"/>
    <dgm:cxn modelId="{C971733E-2753-AA47-A6CE-39BF87041961}" type="presParOf" srcId="{C1AB6106-2BE5-804E-B6C3-C7F2D76A8D32}" destId="{B51FE79A-82F8-BB4D-A548-9E0C95931871}" srcOrd="0" destOrd="0" presId="urn:microsoft.com/office/officeart/2005/8/layout/cycle8"/>
    <dgm:cxn modelId="{CABD6B8F-DDC8-FF4B-B148-01B2C7A9A4CF}" type="presParOf" srcId="{C1AB6106-2BE5-804E-B6C3-C7F2D76A8D32}" destId="{705C8AB6-07F4-9F4B-87F0-46B8C840C22B}" srcOrd="1" destOrd="0" presId="urn:microsoft.com/office/officeart/2005/8/layout/cycle8"/>
    <dgm:cxn modelId="{EA6F11BA-29E2-EC45-8B2C-1193F33B7DC9}" type="presParOf" srcId="{C1AB6106-2BE5-804E-B6C3-C7F2D76A8D32}" destId="{D298770A-DAE4-8F40-A1E8-7F5394387065}" srcOrd="2" destOrd="0" presId="urn:microsoft.com/office/officeart/2005/8/layout/cycle8"/>
    <dgm:cxn modelId="{99626D57-8815-1542-8CCD-4083D0302EDE}" type="presParOf" srcId="{C1AB6106-2BE5-804E-B6C3-C7F2D76A8D32}" destId="{5D3EBB9C-D0DB-A04F-8C69-3980DBA0A347}" srcOrd="3" destOrd="0" presId="urn:microsoft.com/office/officeart/2005/8/layout/cycle8"/>
    <dgm:cxn modelId="{B7C4D896-2A15-EB42-9FD2-18F3C3F514C2}" type="presParOf" srcId="{C1AB6106-2BE5-804E-B6C3-C7F2D76A8D32}" destId="{591A4803-9161-404F-80F0-6635C9FB251F}" srcOrd="4" destOrd="0" presId="urn:microsoft.com/office/officeart/2005/8/layout/cycle8"/>
    <dgm:cxn modelId="{AAA5C9FE-1AC8-C346-BC91-0DFDECF94A17}" type="presParOf" srcId="{C1AB6106-2BE5-804E-B6C3-C7F2D76A8D32}" destId="{47251BC0-C938-8C43-8106-383575FA7DBC}" srcOrd="5" destOrd="0" presId="urn:microsoft.com/office/officeart/2005/8/layout/cycle8"/>
    <dgm:cxn modelId="{4F82B513-616A-764E-A1BC-A91D53BE4BE7}" type="presParOf" srcId="{C1AB6106-2BE5-804E-B6C3-C7F2D76A8D32}" destId="{1C94465A-CDF7-8E43-B681-139D791B1387}" srcOrd="6" destOrd="0" presId="urn:microsoft.com/office/officeart/2005/8/layout/cycle8"/>
    <dgm:cxn modelId="{E3E4D488-2F12-904B-8C9E-535B9D3AAF79}" type="presParOf" srcId="{C1AB6106-2BE5-804E-B6C3-C7F2D76A8D32}" destId="{A01F02A2-235C-CE48-BF8C-CAB822D58D2A}" srcOrd="7" destOrd="0" presId="urn:microsoft.com/office/officeart/2005/8/layout/cycle8"/>
    <dgm:cxn modelId="{147951DC-E62B-8148-910E-D6119BAD168B}" type="presParOf" srcId="{C1AB6106-2BE5-804E-B6C3-C7F2D76A8D32}" destId="{68A78B6C-BAED-9543-ABF9-EF748C194928}" srcOrd="8" destOrd="0" presId="urn:microsoft.com/office/officeart/2005/8/layout/cycle8"/>
    <dgm:cxn modelId="{0AAF12BB-5431-6946-A36A-CD2F7AC86B46}" type="presParOf" srcId="{C1AB6106-2BE5-804E-B6C3-C7F2D76A8D32}" destId="{59D713E5-0C59-AA4B-A67A-15ACE317B5D4}" srcOrd="9" destOrd="0" presId="urn:microsoft.com/office/officeart/2005/8/layout/cycle8"/>
    <dgm:cxn modelId="{32977055-6F04-D348-BEF1-D0AC439101B0}" type="presParOf" srcId="{C1AB6106-2BE5-804E-B6C3-C7F2D76A8D32}" destId="{0ED165D0-838E-284B-9E0B-2B63DCCE918C}" srcOrd="10" destOrd="0" presId="urn:microsoft.com/office/officeart/2005/8/layout/cycle8"/>
    <dgm:cxn modelId="{B7E15C18-00AF-D04E-9349-308E12BFFCBE}" type="presParOf" srcId="{C1AB6106-2BE5-804E-B6C3-C7F2D76A8D32}" destId="{2048B1A1-B7B1-3E4C-B8D8-ED6AFA03B15C}" srcOrd="11" destOrd="0" presId="urn:microsoft.com/office/officeart/2005/8/layout/cycle8"/>
    <dgm:cxn modelId="{6B0DA0E3-6B1B-F042-B286-9424D976E6A8}" type="presParOf" srcId="{C1AB6106-2BE5-804E-B6C3-C7F2D76A8D32}" destId="{0191A99D-29BC-4F01-A4D7-44E75443DF7B}" srcOrd="12" destOrd="0" presId="urn:microsoft.com/office/officeart/2005/8/layout/cycle8"/>
    <dgm:cxn modelId="{DE44389B-2158-C648-8B2D-294B16268FD5}" type="presParOf" srcId="{C1AB6106-2BE5-804E-B6C3-C7F2D76A8D32}" destId="{FC3952C9-5E4B-4DEB-B6E4-2E31DBB50419}" srcOrd="13" destOrd="0" presId="urn:microsoft.com/office/officeart/2005/8/layout/cycle8"/>
    <dgm:cxn modelId="{9E5F2A42-39F8-434E-87DA-E05C547F301D}" type="presParOf" srcId="{C1AB6106-2BE5-804E-B6C3-C7F2D76A8D32}" destId="{4A4E9FE7-1A84-4FD1-A9C8-586BC4A30C58}" srcOrd="14" destOrd="0" presId="urn:microsoft.com/office/officeart/2005/8/layout/cycle8"/>
    <dgm:cxn modelId="{E9737495-9551-6341-8B25-D6C1120F0375}" type="presParOf" srcId="{C1AB6106-2BE5-804E-B6C3-C7F2D76A8D32}" destId="{E1D0987D-1000-4B33-9DC1-675C64078855}" srcOrd="15" destOrd="0" presId="urn:microsoft.com/office/officeart/2005/8/layout/cycle8"/>
    <dgm:cxn modelId="{DB418D08-C1DF-024D-A1D2-80D883A4C91E}" type="presParOf" srcId="{C1AB6106-2BE5-804E-B6C3-C7F2D76A8D32}" destId="{4CABE584-43E2-44D2-9FA7-3722ECCD4C24}" srcOrd="16" destOrd="0" presId="urn:microsoft.com/office/officeart/2005/8/layout/cycle8"/>
    <dgm:cxn modelId="{8B4DCBF2-6F45-DB40-84CA-02F8AA58E46C}" type="presParOf" srcId="{C1AB6106-2BE5-804E-B6C3-C7F2D76A8D32}" destId="{77C1C29F-22DE-4D81-8092-B4CD2E1251B6}" srcOrd="17" destOrd="0" presId="urn:microsoft.com/office/officeart/2005/8/layout/cycle8"/>
    <dgm:cxn modelId="{810C10D6-A23B-AB40-BC95-67FAA27B147A}" type="presParOf" srcId="{C1AB6106-2BE5-804E-B6C3-C7F2D76A8D32}" destId="{19723D9C-362F-408B-9A45-34345CC8C339}" srcOrd="18" destOrd="0" presId="urn:microsoft.com/office/officeart/2005/8/layout/cycle8"/>
    <dgm:cxn modelId="{9452BD92-4B36-B940-83E7-5B8462FB30C8}" type="presParOf" srcId="{C1AB6106-2BE5-804E-B6C3-C7F2D76A8D32}" destId="{0663B528-3E80-4EC5-A3D3-F311065D2E11}" srcOrd="19" destOrd="0" presId="urn:microsoft.com/office/officeart/2005/8/layout/cycle8"/>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B58CE4A-1514-944C-81FE-B229AB3C48F8}" type="doc">
      <dgm:prSet loTypeId="urn:microsoft.com/office/officeart/2005/8/layout/cycle8" loCatId="" qsTypeId="urn:microsoft.com/office/officeart/2005/8/quickstyle/simple3" qsCatId="simple" csTypeId="urn:microsoft.com/office/officeart/2005/8/colors/accent6_2" csCatId="accent6" phldr="1"/>
      <dgm:spPr/>
    </dgm:pt>
    <dgm:pt modelId="{D29BB719-FD56-2844-B248-A2C788E4DD2F}">
      <dgm:prSet custT="1">
        <dgm:style>
          <a:lnRef idx="1">
            <a:schemeClr val="accent6"/>
          </a:lnRef>
          <a:fillRef idx="2">
            <a:schemeClr val="accent6"/>
          </a:fillRef>
          <a:effectRef idx="1">
            <a:schemeClr val="accent6"/>
          </a:effectRef>
          <a:fontRef idx="minor">
            <a:schemeClr val="dk1"/>
          </a:fontRef>
        </dgm:style>
      </dgm:prSet>
      <dgm:spPr/>
      <dgm:t>
        <a:bodyPr/>
        <a:lstStyle/>
        <a:p>
          <a:r>
            <a:rPr lang="en-US" sz="900" dirty="0" smtClean="0">
              <a:ln/>
            </a:rPr>
            <a:t>Federated Cloud</a:t>
          </a:r>
          <a:endParaRPr lang="en-US" sz="900" dirty="0">
            <a:ln/>
          </a:endParaRPr>
        </a:p>
      </dgm:t>
    </dgm:pt>
    <dgm:pt modelId="{6ECAC086-F768-2C4E-869A-545BEFA17F72}" type="parTrans" cxnId="{42D468E7-218E-7A41-9CC1-460A4E62D847}">
      <dgm:prSet/>
      <dgm:spPr/>
      <dgm:t>
        <a:bodyPr/>
        <a:lstStyle/>
        <a:p>
          <a:endParaRPr lang="en-US">
            <a:ln>
              <a:solidFill>
                <a:schemeClr val="accent1"/>
              </a:solidFill>
            </a:ln>
            <a:solidFill>
              <a:schemeClr val="bg1"/>
            </a:solidFill>
          </a:endParaRPr>
        </a:p>
      </dgm:t>
    </dgm:pt>
    <dgm:pt modelId="{F80B3F3B-F077-034C-81BC-CB70A5565923}" type="sibTrans" cxnId="{42D468E7-218E-7A41-9CC1-460A4E62D847}">
      <dgm:prSet/>
      <dgm:spPr/>
      <dgm:t>
        <a:bodyPr/>
        <a:lstStyle/>
        <a:p>
          <a:endParaRPr lang="en-US">
            <a:ln>
              <a:solidFill>
                <a:schemeClr val="accent1"/>
              </a:solidFill>
            </a:ln>
            <a:solidFill>
              <a:schemeClr val="bg1"/>
            </a:solidFill>
          </a:endParaRPr>
        </a:p>
      </dgm:t>
    </dgm:pt>
    <dgm:pt modelId="{BAF4BAD2-6E0E-4446-B6A6-A6D77538DFCB}">
      <dgm:prSet custT="1"/>
      <dgm:spPr/>
      <dgm:t>
        <a:bodyPr/>
        <a:lstStyle/>
        <a:p>
          <a:r>
            <a:rPr lang="en-GB" sz="900" dirty="0" smtClean="0">
              <a:ln/>
            </a:rPr>
            <a:t>Community Driven Innovation &amp; Support</a:t>
          </a:r>
          <a:endParaRPr lang="en-US" sz="900" dirty="0">
            <a:ln/>
          </a:endParaRPr>
        </a:p>
      </dgm:t>
    </dgm:pt>
    <dgm:pt modelId="{3C3718B5-9E2E-4F6A-B65E-CA5ADF3ECEA7}" type="parTrans" cxnId="{A16D14FB-B780-4874-94B3-B247A6946C5E}">
      <dgm:prSet/>
      <dgm:spPr/>
      <dgm:t>
        <a:bodyPr/>
        <a:lstStyle/>
        <a:p>
          <a:endParaRPr lang="en-GB">
            <a:ln>
              <a:solidFill>
                <a:schemeClr val="accent1"/>
              </a:solidFill>
            </a:ln>
            <a:solidFill>
              <a:schemeClr val="bg1"/>
            </a:solidFill>
          </a:endParaRPr>
        </a:p>
      </dgm:t>
    </dgm:pt>
    <dgm:pt modelId="{51089604-B16B-4B73-A5C5-5D8E2D56542F}" type="sibTrans" cxnId="{A16D14FB-B780-4874-94B3-B247A6946C5E}">
      <dgm:prSet/>
      <dgm:spPr/>
      <dgm:t>
        <a:bodyPr/>
        <a:lstStyle/>
        <a:p>
          <a:endParaRPr lang="en-GB">
            <a:ln>
              <a:solidFill>
                <a:schemeClr val="accent1"/>
              </a:solidFill>
            </a:ln>
            <a:solidFill>
              <a:schemeClr val="bg1"/>
            </a:solidFill>
          </a:endParaRPr>
        </a:p>
      </dgm:t>
    </dgm:pt>
    <dgm:pt modelId="{30DC3652-13DC-4ADB-9F08-1B30D4C68CD1}">
      <dgm:prSet custT="1">
        <dgm:style>
          <a:lnRef idx="2">
            <a:schemeClr val="accent1">
              <a:shade val="50000"/>
            </a:schemeClr>
          </a:lnRef>
          <a:fillRef idx="1">
            <a:schemeClr val="accent1"/>
          </a:fillRef>
          <a:effectRef idx="0">
            <a:schemeClr val="accent1"/>
          </a:effectRef>
          <a:fontRef idx="minor">
            <a:schemeClr val="lt1"/>
          </a:fontRef>
        </dgm:style>
      </dgm:prSet>
      <dgm:spPr/>
      <dgm:t>
        <a:bodyPr/>
        <a:lstStyle/>
        <a:p>
          <a:r>
            <a:rPr lang="en-GB" sz="900" dirty="0" smtClean="0">
              <a:ln/>
            </a:rPr>
            <a:t>High-Throughput Data Analysis</a:t>
          </a:r>
          <a:endParaRPr lang="en-US" sz="900" dirty="0">
            <a:ln/>
          </a:endParaRPr>
        </a:p>
      </dgm:t>
    </dgm:pt>
    <dgm:pt modelId="{77DAF317-630D-4482-B9F6-2E2A9163EA02}" type="parTrans" cxnId="{A8B2F773-6009-4121-A0F6-3BC1D4D8DC7E}">
      <dgm:prSet/>
      <dgm:spPr/>
      <dgm:t>
        <a:bodyPr/>
        <a:lstStyle/>
        <a:p>
          <a:endParaRPr lang="en-GB">
            <a:ln>
              <a:solidFill>
                <a:schemeClr val="accent1"/>
              </a:solidFill>
            </a:ln>
            <a:solidFill>
              <a:schemeClr val="bg1"/>
            </a:solidFill>
          </a:endParaRPr>
        </a:p>
      </dgm:t>
    </dgm:pt>
    <dgm:pt modelId="{BB0907BC-D064-427C-BB84-F19D16E62D94}" type="sibTrans" cxnId="{A8B2F773-6009-4121-A0F6-3BC1D4D8DC7E}">
      <dgm:prSet/>
      <dgm:spPr/>
      <dgm:t>
        <a:bodyPr/>
        <a:lstStyle/>
        <a:p>
          <a:endParaRPr lang="en-GB">
            <a:ln>
              <a:solidFill>
                <a:schemeClr val="accent1"/>
              </a:solidFill>
            </a:ln>
            <a:solidFill>
              <a:schemeClr val="bg1"/>
            </a:solidFill>
          </a:endParaRPr>
        </a:p>
      </dgm:t>
    </dgm:pt>
    <dgm:pt modelId="{EEF953A5-D527-4EE9-A59B-961F6170A889}">
      <dgm:prSet custT="1">
        <dgm:style>
          <a:lnRef idx="1">
            <a:schemeClr val="accent6"/>
          </a:lnRef>
          <a:fillRef idx="2">
            <a:schemeClr val="accent6"/>
          </a:fillRef>
          <a:effectRef idx="1">
            <a:schemeClr val="accent6"/>
          </a:effectRef>
          <a:fontRef idx="minor">
            <a:schemeClr val="dk1"/>
          </a:fontRef>
        </dgm:style>
      </dgm:prSet>
      <dgm:spPr/>
      <dgm:t>
        <a:bodyPr/>
        <a:lstStyle/>
        <a:p>
          <a:r>
            <a:rPr lang="en-US" sz="900" dirty="0" smtClean="0">
              <a:ln/>
            </a:rPr>
            <a:t>Federated Operations</a:t>
          </a:r>
          <a:endParaRPr lang="en-US" sz="900" dirty="0">
            <a:ln/>
          </a:endParaRPr>
        </a:p>
      </dgm:t>
    </dgm:pt>
    <dgm:pt modelId="{2B4570EF-0001-42EA-8598-9DEDEC349BFB}" type="parTrans" cxnId="{6D150234-C83A-48E7-BF69-69BE34AF0329}">
      <dgm:prSet/>
      <dgm:spPr/>
      <dgm:t>
        <a:bodyPr/>
        <a:lstStyle/>
        <a:p>
          <a:endParaRPr lang="en-GB">
            <a:ln>
              <a:solidFill>
                <a:schemeClr val="accent1"/>
              </a:solidFill>
            </a:ln>
            <a:solidFill>
              <a:schemeClr val="bg1"/>
            </a:solidFill>
          </a:endParaRPr>
        </a:p>
      </dgm:t>
    </dgm:pt>
    <dgm:pt modelId="{2956024D-4D61-4253-87A0-AC1D6B9B266D}" type="sibTrans" cxnId="{6D150234-C83A-48E7-BF69-69BE34AF0329}">
      <dgm:prSet/>
      <dgm:spPr/>
      <dgm:t>
        <a:bodyPr/>
        <a:lstStyle/>
        <a:p>
          <a:endParaRPr lang="en-GB">
            <a:ln>
              <a:solidFill>
                <a:schemeClr val="accent1"/>
              </a:solidFill>
            </a:ln>
            <a:solidFill>
              <a:schemeClr val="bg1"/>
            </a:solidFill>
          </a:endParaRPr>
        </a:p>
      </dgm:t>
    </dgm:pt>
    <dgm:pt modelId="{C1AB6106-2BE5-804E-B6C3-C7F2D76A8D32}" type="pres">
      <dgm:prSet presAssocID="{CB58CE4A-1514-944C-81FE-B229AB3C48F8}" presName="compositeShape" presStyleCnt="0">
        <dgm:presLayoutVars>
          <dgm:chMax val="7"/>
          <dgm:dir/>
          <dgm:resizeHandles val="exact"/>
        </dgm:presLayoutVars>
      </dgm:prSet>
      <dgm:spPr/>
    </dgm:pt>
    <dgm:pt modelId="{B51FE79A-82F8-BB4D-A548-9E0C95931871}" type="pres">
      <dgm:prSet presAssocID="{CB58CE4A-1514-944C-81FE-B229AB3C48F8}" presName="wedge1" presStyleLbl="node1" presStyleIdx="0" presStyleCnt="4"/>
      <dgm:spPr/>
      <dgm:t>
        <a:bodyPr/>
        <a:lstStyle/>
        <a:p>
          <a:endParaRPr lang="en-US"/>
        </a:p>
      </dgm:t>
    </dgm:pt>
    <dgm:pt modelId="{705C8AB6-07F4-9F4B-87F0-46B8C840C22B}" type="pres">
      <dgm:prSet presAssocID="{CB58CE4A-1514-944C-81FE-B229AB3C48F8}" presName="dummy1a" presStyleCnt="0"/>
      <dgm:spPr/>
    </dgm:pt>
    <dgm:pt modelId="{D298770A-DAE4-8F40-A1E8-7F5394387065}" type="pres">
      <dgm:prSet presAssocID="{CB58CE4A-1514-944C-81FE-B229AB3C48F8}" presName="dummy1b" presStyleCnt="0"/>
      <dgm:spPr/>
    </dgm:pt>
    <dgm:pt modelId="{5D3EBB9C-D0DB-A04F-8C69-3980DBA0A347}" type="pres">
      <dgm:prSet presAssocID="{CB58CE4A-1514-944C-81FE-B229AB3C48F8}" presName="wedge1Tx" presStyleLbl="node1" presStyleIdx="0" presStyleCnt="4">
        <dgm:presLayoutVars>
          <dgm:chMax val="0"/>
          <dgm:chPref val="0"/>
          <dgm:bulletEnabled val="1"/>
        </dgm:presLayoutVars>
      </dgm:prSet>
      <dgm:spPr/>
      <dgm:t>
        <a:bodyPr/>
        <a:lstStyle/>
        <a:p>
          <a:endParaRPr lang="en-US"/>
        </a:p>
      </dgm:t>
    </dgm:pt>
    <dgm:pt modelId="{591A4803-9161-404F-80F0-6635C9FB251F}" type="pres">
      <dgm:prSet presAssocID="{CB58CE4A-1514-944C-81FE-B229AB3C48F8}" presName="wedge2" presStyleLbl="node1" presStyleIdx="1" presStyleCnt="4"/>
      <dgm:spPr/>
      <dgm:t>
        <a:bodyPr/>
        <a:lstStyle/>
        <a:p>
          <a:endParaRPr lang="en-US"/>
        </a:p>
      </dgm:t>
    </dgm:pt>
    <dgm:pt modelId="{47251BC0-C938-8C43-8106-383575FA7DBC}" type="pres">
      <dgm:prSet presAssocID="{CB58CE4A-1514-944C-81FE-B229AB3C48F8}" presName="dummy2a" presStyleCnt="0"/>
      <dgm:spPr/>
    </dgm:pt>
    <dgm:pt modelId="{1C94465A-CDF7-8E43-B681-139D791B1387}" type="pres">
      <dgm:prSet presAssocID="{CB58CE4A-1514-944C-81FE-B229AB3C48F8}" presName="dummy2b" presStyleCnt="0"/>
      <dgm:spPr/>
    </dgm:pt>
    <dgm:pt modelId="{A01F02A2-235C-CE48-BF8C-CAB822D58D2A}" type="pres">
      <dgm:prSet presAssocID="{CB58CE4A-1514-944C-81FE-B229AB3C48F8}" presName="wedge2Tx" presStyleLbl="node1" presStyleIdx="1" presStyleCnt="4">
        <dgm:presLayoutVars>
          <dgm:chMax val="0"/>
          <dgm:chPref val="0"/>
          <dgm:bulletEnabled val="1"/>
        </dgm:presLayoutVars>
      </dgm:prSet>
      <dgm:spPr/>
      <dgm:t>
        <a:bodyPr/>
        <a:lstStyle/>
        <a:p>
          <a:endParaRPr lang="en-US"/>
        </a:p>
      </dgm:t>
    </dgm:pt>
    <dgm:pt modelId="{68A78B6C-BAED-9543-ABF9-EF748C194928}" type="pres">
      <dgm:prSet presAssocID="{CB58CE4A-1514-944C-81FE-B229AB3C48F8}" presName="wedge3" presStyleLbl="node1" presStyleIdx="2" presStyleCnt="4"/>
      <dgm:spPr/>
      <dgm:t>
        <a:bodyPr/>
        <a:lstStyle/>
        <a:p>
          <a:endParaRPr lang="en-US"/>
        </a:p>
      </dgm:t>
    </dgm:pt>
    <dgm:pt modelId="{59D713E5-0C59-AA4B-A67A-15ACE317B5D4}" type="pres">
      <dgm:prSet presAssocID="{CB58CE4A-1514-944C-81FE-B229AB3C48F8}" presName="dummy3a" presStyleCnt="0"/>
      <dgm:spPr/>
    </dgm:pt>
    <dgm:pt modelId="{0ED165D0-838E-284B-9E0B-2B63DCCE918C}" type="pres">
      <dgm:prSet presAssocID="{CB58CE4A-1514-944C-81FE-B229AB3C48F8}" presName="dummy3b" presStyleCnt="0"/>
      <dgm:spPr/>
    </dgm:pt>
    <dgm:pt modelId="{2048B1A1-B7B1-3E4C-B8D8-ED6AFA03B15C}" type="pres">
      <dgm:prSet presAssocID="{CB58CE4A-1514-944C-81FE-B229AB3C48F8}" presName="wedge3Tx" presStyleLbl="node1" presStyleIdx="2" presStyleCnt="4">
        <dgm:presLayoutVars>
          <dgm:chMax val="0"/>
          <dgm:chPref val="0"/>
          <dgm:bulletEnabled val="1"/>
        </dgm:presLayoutVars>
      </dgm:prSet>
      <dgm:spPr/>
      <dgm:t>
        <a:bodyPr/>
        <a:lstStyle/>
        <a:p>
          <a:endParaRPr lang="en-US"/>
        </a:p>
      </dgm:t>
    </dgm:pt>
    <dgm:pt modelId="{0191A99D-29BC-4F01-A4D7-44E75443DF7B}" type="pres">
      <dgm:prSet presAssocID="{CB58CE4A-1514-944C-81FE-B229AB3C48F8}" presName="wedge4" presStyleLbl="node1" presStyleIdx="3" presStyleCnt="4"/>
      <dgm:spPr/>
      <dgm:t>
        <a:bodyPr/>
        <a:lstStyle/>
        <a:p>
          <a:endParaRPr lang="en-GB"/>
        </a:p>
      </dgm:t>
    </dgm:pt>
    <dgm:pt modelId="{FC3952C9-5E4B-4DEB-B6E4-2E31DBB50419}" type="pres">
      <dgm:prSet presAssocID="{CB58CE4A-1514-944C-81FE-B229AB3C48F8}" presName="dummy4a" presStyleCnt="0"/>
      <dgm:spPr/>
    </dgm:pt>
    <dgm:pt modelId="{4A4E9FE7-1A84-4FD1-A9C8-586BC4A30C58}" type="pres">
      <dgm:prSet presAssocID="{CB58CE4A-1514-944C-81FE-B229AB3C48F8}" presName="dummy4b" presStyleCnt="0"/>
      <dgm:spPr/>
    </dgm:pt>
    <dgm:pt modelId="{E1D0987D-1000-4B33-9DC1-675C64078855}" type="pres">
      <dgm:prSet presAssocID="{CB58CE4A-1514-944C-81FE-B229AB3C48F8}" presName="wedge4Tx" presStyleLbl="node1" presStyleIdx="3" presStyleCnt="4">
        <dgm:presLayoutVars>
          <dgm:chMax val="0"/>
          <dgm:chPref val="0"/>
          <dgm:bulletEnabled val="1"/>
        </dgm:presLayoutVars>
      </dgm:prSet>
      <dgm:spPr/>
      <dgm:t>
        <a:bodyPr/>
        <a:lstStyle/>
        <a:p>
          <a:endParaRPr lang="en-GB"/>
        </a:p>
      </dgm:t>
    </dgm:pt>
    <dgm:pt modelId="{4CABE584-43E2-44D2-9FA7-3722ECCD4C24}" type="pres">
      <dgm:prSet presAssocID="{F80B3F3B-F077-034C-81BC-CB70A5565923}" presName="arrowWedge1" presStyleLbl="fgSibTrans2D1" presStyleIdx="0" presStyleCnt="4"/>
      <dgm:spPr/>
    </dgm:pt>
    <dgm:pt modelId="{77C1C29F-22DE-4D81-8092-B4CD2E1251B6}" type="pres">
      <dgm:prSet presAssocID="{2956024D-4D61-4253-87A0-AC1D6B9B266D}" presName="arrowWedge2" presStyleLbl="fgSibTrans2D1" presStyleIdx="1" presStyleCnt="4"/>
      <dgm:spPr/>
    </dgm:pt>
    <dgm:pt modelId="{19723D9C-362F-408B-9A45-34345CC8C339}" type="pres">
      <dgm:prSet presAssocID="{51089604-B16B-4B73-A5C5-5D8E2D56542F}" presName="arrowWedge3" presStyleLbl="fgSibTrans2D1" presStyleIdx="2" presStyleCnt="4"/>
      <dgm:spPr/>
    </dgm:pt>
    <dgm:pt modelId="{0663B528-3E80-4EC5-A3D3-F311065D2E11}" type="pres">
      <dgm:prSet presAssocID="{BB0907BC-D064-427C-BB84-F19D16E62D94}" presName="arrowWedge4" presStyleLbl="fgSibTrans2D1" presStyleIdx="3" presStyleCnt="4"/>
      <dgm:spPr/>
    </dgm:pt>
  </dgm:ptLst>
  <dgm:cxnLst>
    <dgm:cxn modelId="{42D468E7-218E-7A41-9CC1-460A4E62D847}" srcId="{CB58CE4A-1514-944C-81FE-B229AB3C48F8}" destId="{D29BB719-FD56-2844-B248-A2C788E4DD2F}" srcOrd="0" destOrd="0" parTransId="{6ECAC086-F768-2C4E-869A-545BEFA17F72}" sibTransId="{F80B3F3B-F077-034C-81BC-CB70A5565923}"/>
    <dgm:cxn modelId="{D7006CB0-43C1-2A48-9C75-F661D6616743}" type="presOf" srcId="{D29BB719-FD56-2844-B248-A2C788E4DD2F}" destId="{B51FE79A-82F8-BB4D-A548-9E0C95931871}" srcOrd="0" destOrd="0" presId="urn:microsoft.com/office/officeart/2005/8/layout/cycle8"/>
    <dgm:cxn modelId="{2D2A3A18-3A4B-AC47-BDFE-74F7E6ED2DDE}" type="presOf" srcId="{EEF953A5-D527-4EE9-A59B-961F6170A889}" destId="{A01F02A2-235C-CE48-BF8C-CAB822D58D2A}" srcOrd="1" destOrd="0" presId="urn:microsoft.com/office/officeart/2005/8/layout/cycle8"/>
    <dgm:cxn modelId="{20A13172-B777-E545-99F1-ADC9449F79A6}" type="presOf" srcId="{D29BB719-FD56-2844-B248-A2C788E4DD2F}" destId="{5D3EBB9C-D0DB-A04F-8C69-3980DBA0A347}" srcOrd="1" destOrd="0" presId="urn:microsoft.com/office/officeart/2005/8/layout/cycle8"/>
    <dgm:cxn modelId="{25F5FC38-1466-1E4C-B6B3-3CC447560AB9}" type="presOf" srcId="{BAF4BAD2-6E0E-4446-B6A6-A6D77538DFCB}" destId="{68A78B6C-BAED-9543-ABF9-EF748C194928}" srcOrd="0" destOrd="0" presId="urn:microsoft.com/office/officeart/2005/8/layout/cycle8"/>
    <dgm:cxn modelId="{37648784-F2B1-804C-98A6-51EEECED079E}" type="presOf" srcId="{EEF953A5-D527-4EE9-A59B-961F6170A889}" destId="{591A4803-9161-404F-80F0-6635C9FB251F}" srcOrd="0" destOrd="0" presId="urn:microsoft.com/office/officeart/2005/8/layout/cycle8"/>
    <dgm:cxn modelId="{A8B2F773-6009-4121-A0F6-3BC1D4D8DC7E}" srcId="{CB58CE4A-1514-944C-81FE-B229AB3C48F8}" destId="{30DC3652-13DC-4ADB-9F08-1B30D4C68CD1}" srcOrd="3" destOrd="0" parTransId="{77DAF317-630D-4482-B9F6-2E2A9163EA02}" sibTransId="{BB0907BC-D064-427C-BB84-F19D16E62D94}"/>
    <dgm:cxn modelId="{A16D14FB-B780-4874-94B3-B247A6946C5E}" srcId="{CB58CE4A-1514-944C-81FE-B229AB3C48F8}" destId="{BAF4BAD2-6E0E-4446-B6A6-A6D77538DFCB}" srcOrd="2" destOrd="0" parTransId="{3C3718B5-9E2E-4F6A-B65E-CA5ADF3ECEA7}" sibTransId="{51089604-B16B-4B73-A5C5-5D8E2D56542F}"/>
    <dgm:cxn modelId="{3DA09666-7446-8C49-85AB-4573ABF7A8A4}" type="presOf" srcId="{30DC3652-13DC-4ADB-9F08-1B30D4C68CD1}" destId="{0191A99D-29BC-4F01-A4D7-44E75443DF7B}" srcOrd="0" destOrd="0" presId="urn:microsoft.com/office/officeart/2005/8/layout/cycle8"/>
    <dgm:cxn modelId="{6D150234-C83A-48E7-BF69-69BE34AF0329}" srcId="{CB58CE4A-1514-944C-81FE-B229AB3C48F8}" destId="{EEF953A5-D527-4EE9-A59B-961F6170A889}" srcOrd="1" destOrd="0" parTransId="{2B4570EF-0001-42EA-8598-9DEDEC349BFB}" sibTransId="{2956024D-4D61-4253-87A0-AC1D6B9B266D}"/>
    <dgm:cxn modelId="{EFC49B11-C0D2-124A-98CC-B90C4B2F25E4}" type="presOf" srcId="{CB58CE4A-1514-944C-81FE-B229AB3C48F8}" destId="{C1AB6106-2BE5-804E-B6C3-C7F2D76A8D32}" srcOrd="0" destOrd="0" presId="urn:microsoft.com/office/officeart/2005/8/layout/cycle8"/>
    <dgm:cxn modelId="{781DA548-DB5D-B648-8EF3-4DECEC0638F3}" type="presOf" srcId="{30DC3652-13DC-4ADB-9F08-1B30D4C68CD1}" destId="{E1D0987D-1000-4B33-9DC1-675C64078855}" srcOrd="1" destOrd="0" presId="urn:microsoft.com/office/officeart/2005/8/layout/cycle8"/>
    <dgm:cxn modelId="{42859D56-2D54-CE40-9FAF-969A49A6A634}" type="presOf" srcId="{BAF4BAD2-6E0E-4446-B6A6-A6D77538DFCB}" destId="{2048B1A1-B7B1-3E4C-B8D8-ED6AFA03B15C}" srcOrd="1" destOrd="0" presId="urn:microsoft.com/office/officeart/2005/8/layout/cycle8"/>
    <dgm:cxn modelId="{305B67FC-6C24-A541-B598-7107E255EE08}" type="presParOf" srcId="{C1AB6106-2BE5-804E-B6C3-C7F2D76A8D32}" destId="{B51FE79A-82F8-BB4D-A548-9E0C95931871}" srcOrd="0" destOrd="0" presId="urn:microsoft.com/office/officeart/2005/8/layout/cycle8"/>
    <dgm:cxn modelId="{65A94AD0-C1CF-714A-AD22-08286568C4B1}" type="presParOf" srcId="{C1AB6106-2BE5-804E-B6C3-C7F2D76A8D32}" destId="{705C8AB6-07F4-9F4B-87F0-46B8C840C22B}" srcOrd="1" destOrd="0" presId="urn:microsoft.com/office/officeart/2005/8/layout/cycle8"/>
    <dgm:cxn modelId="{E285CCDF-5F29-1A42-9045-BE9367496B24}" type="presParOf" srcId="{C1AB6106-2BE5-804E-B6C3-C7F2D76A8D32}" destId="{D298770A-DAE4-8F40-A1E8-7F5394387065}" srcOrd="2" destOrd="0" presId="urn:microsoft.com/office/officeart/2005/8/layout/cycle8"/>
    <dgm:cxn modelId="{60FEE62C-274C-8746-97E7-68423DFA3C1B}" type="presParOf" srcId="{C1AB6106-2BE5-804E-B6C3-C7F2D76A8D32}" destId="{5D3EBB9C-D0DB-A04F-8C69-3980DBA0A347}" srcOrd="3" destOrd="0" presId="urn:microsoft.com/office/officeart/2005/8/layout/cycle8"/>
    <dgm:cxn modelId="{B1782A29-6271-7A46-8035-D151404EC3E9}" type="presParOf" srcId="{C1AB6106-2BE5-804E-B6C3-C7F2D76A8D32}" destId="{591A4803-9161-404F-80F0-6635C9FB251F}" srcOrd="4" destOrd="0" presId="urn:microsoft.com/office/officeart/2005/8/layout/cycle8"/>
    <dgm:cxn modelId="{0CA31A87-10C4-8048-BCBD-33A20ED525E0}" type="presParOf" srcId="{C1AB6106-2BE5-804E-B6C3-C7F2D76A8D32}" destId="{47251BC0-C938-8C43-8106-383575FA7DBC}" srcOrd="5" destOrd="0" presId="urn:microsoft.com/office/officeart/2005/8/layout/cycle8"/>
    <dgm:cxn modelId="{8385D70C-7296-F844-8744-FEE9F9E07E51}" type="presParOf" srcId="{C1AB6106-2BE5-804E-B6C3-C7F2D76A8D32}" destId="{1C94465A-CDF7-8E43-B681-139D791B1387}" srcOrd="6" destOrd="0" presId="urn:microsoft.com/office/officeart/2005/8/layout/cycle8"/>
    <dgm:cxn modelId="{5049B73D-FE8B-E748-B29D-032497062622}" type="presParOf" srcId="{C1AB6106-2BE5-804E-B6C3-C7F2D76A8D32}" destId="{A01F02A2-235C-CE48-BF8C-CAB822D58D2A}" srcOrd="7" destOrd="0" presId="urn:microsoft.com/office/officeart/2005/8/layout/cycle8"/>
    <dgm:cxn modelId="{E90E78D3-D008-2043-B17D-4670CEC71CE4}" type="presParOf" srcId="{C1AB6106-2BE5-804E-B6C3-C7F2D76A8D32}" destId="{68A78B6C-BAED-9543-ABF9-EF748C194928}" srcOrd="8" destOrd="0" presId="urn:microsoft.com/office/officeart/2005/8/layout/cycle8"/>
    <dgm:cxn modelId="{059935AA-4674-7447-8234-0B5F1573C168}" type="presParOf" srcId="{C1AB6106-2BE5-804E-B6C3-C7F2D76A8D32}" destId="{59D713E5-0C59-AA4B-A67A-15ACE317B5D4}" srcOrd="9" destOrd="0" presId="urn:microsoft.com/office/officeart/2005/8/layout/cycle8"/>
    <dgm:cxn modelId="{858CA2BA-4FAF-3545-9AB1-B8A49027D398}" type="presParOf" srcId="{C1AB6106-2BE5-804E-B6C3-C7F2D76A8D32}" destId="{0ED165D0-838E-284B-9E0B-2B63DCCE918C}" srcOrd="10" destOrd="0" presId="urn:microsoft.com/office/officeart/2005/8/layout/cycle8"/>
    <dgm:cxn modelId="{140C898E-7197-174E-B58C-0064CCA2CC15}" type="presParOf" srcId="{C1AB6106-2BE5-804E-B6C3-C7F2D76A8D32}" destId="{2048B1A1-B7B1-3E4C-B8D8-ED6AFA03B15C}" srcOrd="11" destOrd="0" presId="urn:microsoft.com/office/officeart/2005/8/layout/cycle8"/>
    <dgm:cxn modelId="{1F21295E-5681-5048-AD62-2E4FD54E0299}" type="presParOf" srcId="{C1AB6106-2BE5-804E-B6C3-C7F2D76A8D32}" destId="{0191A99D-29BC-4F01-A4D7-44E75443DF7B}" srcOrd="12" destOrd="0" presId="urn:microsoft.com/office/officeart/2005/8/layout/cycle8"/>
    <dgm:cxn modelId="{D4C1271D-9D6E-C542-B41B-A361AEFC68A0}" type="presParOf" srcId="{C1AB6106-2BE5-804E-B6C3-C7F2D76A8D32}" destId="{FC3952C9-5E4B-4DEB-B6E4-2E31DBB50419}" srcOrd="13" destOrd="0" presId="urn:microsoft.com/office/officeart/2005/8/layout/cycle8"/>
    <dgm:cxn modelId="{33987072-8357-2F4B-9B17-91CF0862D4EA}" type="presParOf" srcId="{C1AB6106-2BE5-804E-B6C3-C7F2D76A8D32}" destId="{4A4E9FE7-1A84-4FD1-A9C8-586BC4A30C58}" srcOrd="14" destOrd="0" presId="urn:microsoft.com/office/officeart/2005/8/layout/cycle8"/>
    <dgm:cxn modelId="{8C3F75A9-CE78-A747-A133-EF50463C9B97}" type="presParOf" srcId="{C1AB6106-2BE5-804E-B6C3-C7F2D76A8D32}" destId="{E1D0987D-1000-4B33-9DC1-675C64078855}" srcOrd="15" destOrd="0" presId="urn:microsoft.com/office/officeart/2005/8/layout/cycle8"/>
    <dgm:cxn modelId="{C6FC0BB4-30C3-E941-90EB-95A01600EC1D}" type="presParOf" srcId="{C1AB6106-2BE5-804E-B6C3-C7F2D76A8D32}" destId="{4CABE584-43E2-44D2-9FA7-3722ECCD4C24}" srcOrd="16" destOrd="0" presId="urn:microsoft.com/office/officeart/2005/8/layout/cycle8"/>
    <dgm:cxn modelId="{33662543-932F-0B48-BB8B-A86C34F640A3}" type="presParOf" srcId="{C1AB6106-2BE5-804E-B6C3-C7F2D76A8D32}" destId="{77C1C29F-22DE-4D81-8092-B4CD2E1251B6}" srcOrd="17" destOrd="0" presId="urn:microsoft.com/office/officeart/2005/8/layout/cycle8"/>
    <dgm:cxn modelId="{A8B37657-F576-E040-B0F6-61C5F72130EE}" type="presParOf" srcId="{C1AB6106-2BE5-804E-B6C3-C7F2D76A8D32}" destId="{19723D9C-362F-408B-9A45-34345CC8C339}" srcOrd="18" destOrd="0" presId="urn:microsoft.com/office/officeart/2005/8/layout/cycle8"/>
    <dgm:cxn modelId="{6D75BEDE-8D0E-1A46-B078-67FEBE428366}" type="presParOf" srcId="{C1AB6106-2BE5-804E-B6C3-C7F2D76A8D32}" destId="{0663B528-3E80-4EC5-A3D3-F311065D2E11}" srcOrd="19" destOrd="0" presId="urn:microsoft.com/office/officeart/2005/8/layout/cycle8"/>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B58CE4A-1514-944C-81FE-B229AB3C48F8}" type="doc">
      <dgm:prSet loTypeId="urn:microsoft.com/office/officeart/2005/8/layout/cycle8" loCatId="" qsTypeId="urn:microsoft.com/office/officeart/2005/8/quickstyle/simple3" qsCatId="simple" csTypeId="urn:microsoft.com/office/officeart/2005/8/colors/accent6_2" csCatId="accent6" phldr="1"/>
      <dgm:spPr/>
    </dgm:pt>
    <dgm:pt modelId="{D29BB719-FD56-2844-B248-A2C788E4DD2F}">
      <dgm:prSet custT="1">
        <dgm:style>
          <a:lnRef idx="1">
            <a:schemeClr val="accent6"/>
          </a:lnRef>
          <a:fillRef idx="2">
            <a:schemeClr val="accent6"/>
          </a:fillRef>
          <a:effectRef idx="1">
            <a:schemeClr val="accent6"/>
          </a:effectRef>
          <a:fontRef idx="minor">
            <a:schemeClr val="dk1"/>
          </a:fontRef>
        </dgm:style>
      </dgm:prSet>
      <dgm:spPr/>
      <dgm:t>
        <a:bodyPr/>
        <a:lstStyle/>
        <a:p>
          <a:r>
            <a:rPr lang="en-US" sz="900" dirty="0" smtClean="0">
              <a:ln/>
            </a:rPr>
            <a:t>Federated Cloud</a:t>
          </a:r>
          <a:endParaRPr lang="en-US" sz="900" dirty="0">
            <a:ln/>
          </a:endParaRPr>
        </a:p>
      </dgm:t>
    </dgm:pt>
    <dgm:pt modelId="{6ECAC086-F768-2C4E-869A-545BEFA17F72}" type="parTrans" cxnId="{42D468E7-218E-7A41-9CC1-460A4E62D847}">
      <dgm:prSet/>
      <dgm:spPr/>
      <dgm:t>
        <a:bodyPr/>
        <a:lstStyle/>
        <a:p>
          <a:endParaRPr lang="en-US">
            <a:ln>
              <a:solidFill>
                <a:schemeClr val="accent1"/>
              </a:solidFill>
            </a:ln>
            <a:solidFill>
              <a:schemeClr val="bg1"/>
            </a:solidFill>
          </a:endParaRPr>
        </a:p>
      </dgm:t>
    </dgm:pt>
    <dgm:pt modelId="{F80B3F3B-F077-034C-81BC-CB70A5565923}" type="sibTrans" cxnId="{42D468E7-218E-7A41-9CC1-460A4E62D847}">
      <dgm:prSet/>
      <dgm:spPr/>
      <dgm:t>
        <a:bodyPr/>
        <a:lstStyle/>
        <a:p>
          <a:endParaRPr lang="en-US">
            <a:ln>
              <a:solidFill>
                <a:schemeClr val="accent1"/>
              </a:solidFill>
            </a:ln>
            <a:solidFill>
              <a:schemeClr val="bg1"/>
            </a:solidFill>
          </a:endParaRPr>
        </a:p>
      </dgm:t>
    </dgm:pt>
    <dgm:pt modelId="{BAF4BAD2-6E0E-4446-B6A6-A6D77538DFCB}">
      <dgm:prSet custT="1"/>
      <dgm:spPr/>
      <dgm:t>
        <a:bodyPr/>
        <a:lstStyle/>
        <a:p>
          <a:r>
            <a:rPr lang="en-GB" sz="900" dirty="0" smtClean="0">
              <a:ln/>
            </a:rPr>
            <a:t>Community Driven Innovation &amp; Support</a:t>
          </a:r>
          <a:endParaRPr lang="en-US" sz="900" dirty="0">
            <a:ln/>
          </a:endParaRPr>
        </a:p>
      </dgm:t>
    </dgm:pt>
    <dgm:pt modelId="{3C3718B5-9E2E-4F6A-B65E-CA5ADF3ECEA7}" type="parTrans" cxnId="{A16D14FB-B780-4874-94B3-B247A6946C5E}">
      <dgm:prSet/>
      <dgm:spPr/>
      <dgm:t>
        <a:bodyPr/>
        <a:lstStyle/>
        <a:p>
          <a:endParaRPr lang="en-GB">
            <a:ln>
              <a:solidFill>
                <a:schemeClr val="accent1"/>
              </a:solidFill>
            </a:ln>
            <a:solidFill>
              <a:schemeClr val="bg1"/>
            </a:solidFill>
          </a:endParaRPr>
        </a:p>
      </dgm:t>
    </dgm:pt>
    <dgm:pt modelId="{51089604-B16B-4B73-A5C5-5D8E2D56542F}" type="sibTrans" cxnId="{A16D14FB-B780-4874-94B3-B247A6946C5E}">
      <dgm:prSet/>
      <dgm:spPr/>
      <dgm:t>
        <a:bodyPr/>
        <a:lstStyle/>
        <a:p>
          <a:endParaRPr lang="en-GB">
            <a:ln>
              <a:solidFill>
                <a:schemeClr val="accent1"/>
              </a:solidFill>
            </a:ln>
            <a:solidFill>
              <a:schemeClr val="bg1"/>
            </a:solidFill>
          </a:endParaRPr>
        </a:p>
      </dgm:t>
    </dgm:pt>
    <dgm:pt modelId="{30DC3652-13DC-4ADB-9F08-1B30D4C68CD1}">
      <dgm:prSet custT="1">
        <dgm:style>
          <a:lnRef idx="2">
            <a:schemeClr val="accent1">
              <a:shade val="50000"/>
            </a:schemeClr>
          </a:lnRef>
          <a:fillRef idx="1">
            <a:schemeClr val="accent1"/>
          </a:fillRef>
          <a:effectRef idx="0">
            <a:schemeClr val="accent1"/>
          </a:effectRef>
          <a:fontRef idx="minor">
            <a:schemeClr val="lt1"/>
          </a:fontRef>
        </dgm:style>
      </dgm:prSet>
      <dgm:spPr/>
      <dgm:t>
        <a:bodyPr/>
        <a:lstStyle/>
        <a:p>
          <a:r>
            <a:rPr lang="en-GB" sz="900" dirty="0" smtClean="0">
              <a:ln/>
            </a:rPr>
            <a:t>High-Throughput Data Analysis</a:t>
          </a:r>
          <a:endParaRPr lang="en-US" sz="900" dirty="0">
            <a:ln/>
          </a:endParaRPr>
        </a:p>
      </dgm:t>
    </dgm:pt>
    <dgm:pt modelId="{77DAF317-630D-4482-B9F6-2E2A9163EA02}" type="parTrans" cxnId="{A8B2F773-6009-4121-A0F6-3BC1D4D8DC7E}">
      <dgm:prSet/>
      <dgm:spPr/>
      <dgm:t>
        <a:bodyPr/>
        <a:lstStyle/>
        <a:p>
          <a:endParaRPr lang="en-GB">
            <a:ln>
              <a:solidFill>
                <a:schemeClr val="accent1"/>
              </a:solidFill>
            </a:ln>
            <a:solidFill>
              <a:schemeClr val="bg1"/>
            </a:solidFill>
          </a:endParaRPr>
        </a:p>
      </dgm:t>
    </dgm:pt>
    <dgm:pt modelId="{BB0907BC-D064-427C-BB84-F19D16E62D94}" type="sibTrans" cxnId="{A8B2F773-6009-4121-A0F6-3BC1D4D8DC7E}">
      <dgm:prSet/>
      <dgm:spPr/>
      <dgm:t>
        <a:bodyPr/>
        <a:lstStyle/>
        <a:p>
          <a:endParaRPr lang="en-GB">
            <a:ln>
              <a:solidFill>
                <a:schemeClr val="accent1"/>
              </a:solidFill>
            </a:ln>
            <a:solidFill>
              <a:schemeClr val="bg1"/>
            </a:solidFill>
          </a:endParaRPr>
        </a:p>
      </dgm:t>
    </dgm:pt>
    <dgm:pt modelId="{EEF953A5-D527-4EE9-A59B-961F6170A889}">
      <dgm:prSet custT="1">
        <dgm:style>
          <a:lnRef idx="1">
            <a:schemeClr val="accent6"/>
          </a:lnRef>
          <a:fillRef idx="2">
            <a:schemeClr val="accent6"/>
          </a:fillRef>
          <a:effectRef idx="1">
            <a:schemeClr val="accent6"/>
          </a:effectRef>
          <a:fontRef idx="minor">
            <a:schemeClr val="dk1"/>
          </a:fontRef>
        </dgm:style>
      </dgm:prSet>
      <dgm:spPr/>
      <dgm:t>
        <a:bodyPr/>
        <a:lstStyle/>
        <a:p>
          <a:r>
            <a:rPr lang="en-US" sz="900" dirty="0" smtClean="0">
              <a:ln/>
            </a:rPr>
            <a:t>Federated Operations</a:t>
          </a:r>
          <a:endParaRPr lang="en-US" sz="900" dirty="0">
            <a:ln/>
          </a:endParaRPr>
        </a:p>
      </dgm:t>
    </dgm:pt>
    <dgm:pt modelId="{2B4570EF-0001-42EA-8598-9DEDEC349BFB}" type="parTrans" cxnId="{6D150234-C83A-48E7-BF69-69BE34AF0329}">
      <dgm:prSet/>
      <dgm:spPr/>
      <dgm:t>
        <a:bodyPr/>
        <a:lstStyle/>
        <a:p>
          <a:endParaRPr lang="en-GB">
            <a:ln>
              <a:solidFill>
                <a:schemeClr val="accent1"/>
              </a:solidFill>
            </a:ln>
            <a:solidFill>
              <a:schemeClr val="bg1"/>
            </a:solidFill>
          </a:endParaRPr>
        </a:p>
      </dgm:t>
    </dgm:pt>
    <dgm:pt modelId="{2956024D-4D61-4253-87A0-AC1D6B9B266D}" type="sibTrans" cxnId="{6D150234-C83A-48E7-BF69-69BE34AF0329}">
      <dgm:prSet/>
      <dgm:spPr/>
      <dgm:t>
        <a:bodyPr/>
        <a:lstStyle/>
        <a:p>
          <a:endParaRPr lang="en-GB">
            <a:ln>
              <a:solidFill>
                <a:schemeClr val="accent1"/>
              </a:solidFill>
            </a:ln>
            <a:solidFill>
              <a:schemeClr val="bg1"/>
            </a:solidFill>
          </a:endParaRPr>
        </a:p>
      </dgm:t>
    </dgm:pt>
    <dgm:pt modelId="{C1AB6106-2BE5-804E-B6C3-C7F2D76A8D32}" type="pres">
      <dgm:prSet presAssocID="{CB58CE4A-1514-944C-81FE-B229AB3C48F8}" presName="compositeShape" presStyleCnt="0">
        <dgm:presLayoutVars>
          <dgm:chMax val="7"/>
          <dgm:dir/>
          <dgm:resizeHandles val="exact"/>
        </dgm:presLayoutVars>
      </dgm:prSet>
      <dgm:spPr/>
    </dgm:pt>
    <dgm:pt modelId="{B51FE79A-82F8-BB4D-A548-9E0C95931871}" type="pres">
      <dgm:prSet presAssocID="{CB58CE4A-1514-944C-81FE-B229AB3C48F8}" presName="wedge1" presStyleLbl="node1" presStyleIdx="0" presStyleCnt="4"/>
      <dgm:spPr/>
      <dgm:t>
        <a:bodyPr/>
        <a:lstStyle/>
        <a:p>
          <a:endParaRPr lang="en-US"/>
        </a:p>
      </dgm:t>
    </dgm:pt>
    <dgm:pt modelId="{705C8AB6-07F4-9F4B-87F0-46B8C840C22B}" type="pres">
      <dgm:prSet presAssocID="{CB58CE4A-1514-944C-81FE-B229AB3C48F8}" presName="dummy1a" presStyleCnt="0"/>
      <dgm:spPr/>
    </dgm:pt>
    <dgm:pt modelId="{D298770A-DAE4-8F40-A1E8-7F5394387065}" type="pres">
      <dgm:prSet presAssocID="{CB58CE4A-1514-944C-81FE-B229AB3C48F8}" presName="dummy1b" presStyleCnt="0"/>
      <dgm:spPr/>
    </dgm:pt>
    <dgm:pt modelId="{5D3EBB9C-D0DB-A04F-8C69-3980DBA0A347}" type="pres">
      <dgm:prSet presAssocID="{CB58CE4A-1514-944C-81FE-B229AB3C48F8}" presName="wedge1Tx" presStyleLbl="node1" presStyleIdx="0" presStyleCnt="4">
        <dgm:presLayoutVars>
          <dgm:chMax val="0"/>
          <dgm:chPref val="0"/>
          <dgm:bulletEnabled val="1"/>
        </dgm:presLayoutVars>
      </dgm:prSet>
      <dgm:spPr/>
      <dgm:t>
        <a:bodyPr/>
        <a:lstStyle/>
        <a:p>
          <a:endParaRPr lang="en-US"/>
        </a:p>
      </dgm:t>
    </dgm:pt>
    <dgm:pt modelId="{591A4803-9161-404F-80F0-6635C9FB251F}" type="pres">
      <dgm:prSet presAssocID="{CB58CE4A-1514-944C-81FE-B229AB3C48F8}" presName="wedge2" presStyleLbl="node1" presStyleIdx="1" presStyleCnt="4"/>
      <dgm:spPr/>
      <dgm:t>
        <a:bodyPr/>
        <a:lstStyle/>
        <a:p>
          <a:endParaRPr lang="en-US"/>
        </a:p>
      </dgm:t>
    </dgm:pt>
    <dgm:pt modelId="{47251BC0-C938-8C43-8106-383575FA7DBC}" type="pres">
      <dgm:prSet presAssocID="{CB58CE4A-1514-944C-81FE-B229AB3C48F8}" presName="dummy2a" presStyleCnt="0"/>
      <dgm:spPr/>
    </dgm:pt>
    <dgm:pt modelId="{1C94465A-CDF7-8E43-B681-139D791B1387}" type="pres">
      <dgm:prSet presAssocID="{CB58CE4A-1514-944C-81FE-B229AB3C48F8}" presName="dummy2b" presStyleCnt="0"/>
      <dgm:spPr/>
    </dgm:pt>
    <dgm:pt modelId="{A01F02A2-235C-CE48-BF8C-CAB822D58D2A}" type="pres">
      <dgm:prSet presAssocID="{CB58CE4A-1514-944C-81FE-B229AB3C48F8}" presName="wedge2Tx" presStyleLbl="node1" presStyleIdx="1" presStyleCnt="4">
        <dgm:presLayoutVars>
          <dgm:chMax val="0"/>
          <dgm:chPref val="0"/>
          <dgm:bulletEnabled val="1"/>
        </dgm:presLayoutVars>
      </dgm:prSet>
      <dgm:spPr/>
      <dgm:t>
        <a:bodyPr/>
        <a:lstStyle/>
        <a:p>
          <a:endParaRPr lang="en-US"/>
        </a:p>
      </dgm:t>
    </dgm:pt>
    <dgm:pt modelId="{68A78B6C-BAED-9543-ABF9-EF748C194928}" type="pres">
      <dgm:prSet presAssocID="{CB58CE4A-1514-944C-81FE-B229AB3C48F8}" presName="wedge3" presStyleLbl="node1" presStyleIdx="2" presStyleCnt="4"/>
      <dgm:spPr/>
      <dgm:t>
        <a:bodyPr/>
        <a:lstStyle/>
        <a:p>
          <a:endParaRPr lang="en-US"/>
        </a:p>
      </dgm:t>
    </dgm:pt>
    <dgm:pt modelId="{59D713E5-0C59-AA4B-A67A-15ACE317B5D4}" type="pres">
      <dgm:prSet presAssocID="{CB58CE4A-1514-944C-81FE-B229AB3C48F8}" presName="dummy3a" presStyleCnt="0"/>
      <dgm:spPr/>
    </dgm:pt>
    <dgm:pt modelId="{0ED165D0-838E-284B-9E0B-2B63DCCE918C}" type="pres">
      <dgm:prSet presAssocID="{CB58CE4A-1514-944C-81FE-B229AB3C48F8}" presName="dummy3b" presStyleCnt="0"/>
      <dgm:spPr/>
    </dgm:pt>
    <dgm:pt modelId="{2048B1A1-B7B1-3E4C-B8D8-ED6AFA03B15C}" type="pres">
      <dgm:prSet presAssocID="{CB58CE4A-1514-944C-81FE-B229AB3C48F8}" presName="wedge3Tx" presStyleLbl="node1" presStyleIdx="2" presStyleCnt="4">
        <dgm:presLayoutVars>
          <dgm:chMax val="0"/>
          <dgm:chPref val="0"/>
          <dgm:bulletEnabled val="1"/>
        </dgm:presLayoutVars>
      </dgm:prSet>
      <dgm:spPr/>
      <dgm:t>
        <a:bodyPr/>
        <a:lstStyle/>
        <a:p>
          <a:endParaRPr lang="en-US"/>
        </a:p>
      </dgm:t>
    </dgm:pt>
    <dgm:pt modelId="{0191A99D-29BC-4F01-A4D7-44E75443DF7B}" type="pres">
      <dgm:prSet presAssocID="{CB58CE4A-1514-944C-81FE-B229AB3C48F8}" presName="wedge4" presStyleLbl="node1" presStyleIdx="3" presStyleCnt="4"/>
      <dgm:spPr/>
      <dgm:t>
        <a:bodyPr/>
        <a:lstStyle/>
        <a:p>
          <a:endParaRPr lang="en-GB"/>
        </a:p>
      </dgm:t>
    </dgm:pt>
    <dgm:pt modelId="{FC3952C9-5E4B-4DEB-B6E4-2E31DBB50419}" type="pres">
      <dgm:prSet presAssocID="{CB58CE4A-1514-944C-81FE-B229AB3C48F8}" presName="dummy4a" presStyleCnt="0"/>
      <dgm:spPr/>
    </dgm:pt>
    <dgm:pt modelId="{4A4E9FE7-1A84-4FD1-A9C8-586BC4A30C58}" type="pres">
      <dgm:prSet presAssocID="{CB58CE4A-1514-944C-81FE-B229AB3C48F8}" presName="dummy4b" presStyleCnt="0"/>
      <dgm:spPr/>
    </dgm:pt>
    <dgm:pt modelId="{E1D0987D-1000-4B33-9DC1-675C64078855}" type="pres">
      <dgm:prSet presAssocID="{CB58CE4A-1514-944C-81FE-B229AB3C48F8}" presName="wedge4Tx" presStyleLbl="node1" presStyleIdx="3" presStyleCnt="4">
        <dgm:presLayoutVars>
          <dgm:chMax val="0"/>
          <dgm:chPref val="0"/>
          <dgm:bulletEnabled val="1"/>
        </dgm:presLayoutVars>
      </dgm:prSet>
      <dgm:spPr/>
      <dgm:t>
        <a:bodyPr/>
        <a:lstStyle/>
        <a:p>
          <a:endParaRPr lang="en-GB"/>
        </a:p>
      </dgm:t>
    </dgm:pt>
    <dgm:pt modelId="{4CABE584-43E2-44D2-9FA7-3722ECCD4C24}" type="pres">
      <dgm:prSet presAssocID="{F80B3F3B-F077-034C-81BC-CB70A5565923}" presName="arrowWedge1" presStyleLbl="fgSibTrans2D1" presStyleIdx="0" presStyleCnt="4"/>
      <dgm:spPr/>
    </dgm:pt>
    <dgm:pt modelId="{77C1C29F-22DE-4D81-8092-B4CD2E1251B6}" type="pres">
      <dgm:prSet presAssocID="{2956024D-4D61-4253-87A0-AC1D6B9B266D}" presName="arrowWedge2" presStyleLbl="fgSibTrans2D1" presStyleIdx="1" presStyleCnt="4"/>
      <dgm:spPr/>
    </dgm:pt>
    <dgm:pt modelId="{19723D9C-362F-408B-9A45-34345CC8C339}" type="pres">
      <dgm:prSet presAssocID="{51089604-B16B-4B73-A5C5-5D8E2D56542F}" presName="arrowWedge3" presStyleLbl="fgSibTrans2D1" presStyleIdx="2" presStyleCnt="4"/>
      <dgm:spPr/>
    </dgm:pt>
    <dgm:pt modelId="{0663B528-3E80-4EC5-A3D3-F311065D2E11}" type="pres">
      <dgm:prSet presAssocID="{BB0907BC-D064-427C-BB84-F19D16E62D94}" presName="arrowWedge4" presStyleLbl="fgSibTrans2D1" presStyleIdx="3" presStyleCnt="4"/>
      <dgm:spPr/>
    </dgm:pt>
  </dgm:ptLst>
  <dgm:cxnLst>
    <dgm:cxn modelId="{957DD3FE-0262-8B47-8966-AD41B9AB405F}" type="presOf" srcId="{D29BB719-FD56-2844-B248-A2C788E4DD2F}" destId="{B51FE79A-82F8-BB4D-A548-9E0C95931871}" srcOrd="0" destOrd="0" presId="urn:microsoft.com/office/officeart/2005/8/layout/cycle8"/>
    <dgm:cxn modelId="{A16D14FB-B780-4874-94B3-B247A6946C5E}" srcId="{CB58CE4A-1514-944C-81FE-B229AB3C48F8}" destId="{BAF4BAD2-6E0E-4446-B6A6-A6D77538DFCB}" srcOrd="2" destOrd="0" parTransId="{3C3718B5-9E2E-4F6A-B65E-CA5ADF3ECEA7}" sibTransId="{51089604-B16B-4B73-A5C5-5D8E2D56542F}"/>
    <dgm:cxn modelId="{149D4063-9F28-1D48-B407-C129BCE6FE04}" type="presOf" srcId="{30DC3652-13DC-4ADB-9F08-1B30D4C68CD1}" destId="{0191A99D-29BC-4F01-A4D7-44E75443DF7B}" srcOrd="0" destOrd="0" presId="urn:microsoft.com/office/officeart/2005/8/layout/cycle8"/>
    <dgm:cxn modelId="{A8B2F773-6009-4121-A0F6-3BC1D4D8DC7E}" srcId="{CB58CE4A-1514-944C-81FE-B229AB3C48F8}" destId="{30DC3652-13DC-4ADB-9F08-1B30D4C68CD1}" srcOrd="3" destOrd="0" parTransId="{77DAF317-630D-4482-B9F6-2E2A9163EA02}" sibTransId="{BB0907BC-D064-427C-BB84-F19D16E62D94}"/>
    <dgm:cxn modelId="{85C3805B-0FDF-CF4A-9DB3-FE3430A12840}" type="presOf" srcId="{EEF953A5-D527-4EE9-A59B-961F6170A889}" destId="{591A4803-9161-404F-80F0-6635C9FB251F}" srcOrd="0" destOrd="0" presId="urn:microsoft.com/office/officeart/2005/8/layout/cycle8"/>
    <dgm:cxn modelId="{45E5C30B-A990-8245-AEF6-2D1E2A6C362C}" type="presOf" srcId="{D29BB719-FD56-2844-B248-A2C788E4DD2F}" destId="{5D3EBB9C-D0DB-A04F-8C69-3980DBA0A347}" srcOrd="1" destOrd="0" presId="urn:microsoft.com/office/officeart/2005/8/layout/cycle8"/>
    <dgm:cxn modelId="{4971B0A8-3CD2-2D4E-8CF6-898604BF5B27}" type="presOf" srcId="{BAF4BAD2-6E0E-4446-B6A6-A6D77538DFCB}" destId="{68A78B6C-BAED-9543-ABF9-EF748C194928}" srcOrd="0" destOrd="0" presId="urn:microsoft.com/office/officeart/2005/8/layout/cycle8"/>
    <dgm:cxn modelId="{6D150234-C83A-48E7-BF69-69BE34AF0329}" srcId="{CB58CE4A-1514-944C-81FE-B229AB3C48F8}" destId="{EEF953A5-D527-4EE9-A59B-961F6170A889}" srcOrd="1" destOrd="0" parTransId="{2B4570EF-0001-42EA-8598-9DEDEC349BFB}" sibTransId="{2956024D-4D61-4253-87A0-AC1D6B9B266D}"/>
    <dgm:cxn modelId="{7F1B2DAD-7EA5-9A47-B6E3-F52FB4B242D9}" type="presOf" srcId="{EEF953A5-D527-4EE9-A59B-961F6170A889}" destId="{A01F02A2-235C-CE48-BF8C-CAB822D58D2A}" srcOrd="1" destOrd="0" presId="urn:microsoft.com/office/officeart/2005/8/layout/cycle8"/>
    <dgm:cxn modelId="{5B61A91C-D1C8-AD4A-8A6A-D89BDD928A21}" type="presOf" srcId="{BAF4BAD2-6E0E-4446-B6A6-A6D77538DFCB}" destId="{2048B1A1-B7B1-3E4C-B8D8-ED6AFA03B15C}" srcOrd="1" destOrd="0" presId="urn:microsoft.com/office/officeart/2005/8/layout/cycle8"/>
    <dgm:cxn modelId="{D261E977-F4C3-904E-BF76-BF91AA686ED7}" type="presOf" srcId="{CB58CE4A-1514-944C-81FE-B229AB3C48F8}" destId="{C1AB6106-2BE5-804E-B6C3-C7F2D76A8D32}" srcOrd="0" destOrd="0" presId="urn:microsoft.com/office/officeart/2005/8/layout/cycle8"/>
    <dgm:cxn modelId="{D0468287-AE20-064A-9DA9-85D80D989161}" type="presOf" srcId="{30DC3652-13DC-4ADB-9F08-1B30D4C68CD1}" destId="{E1D0987D-1000-4B33-9DC1-675C64078855}" srcOrd="1" destOrd="0" presId="urn:microsoft.com/office/officeart/2005/8/layout/cycle8"/>
    <dgm:cxn modelId="{42D468E7-218E-7A41-9CC1-460A4E62D847}" srcId="{CB58CE4A-1514-944C-81FE-B229AB3C48F8}" destId="{D29BB719-FD56-2844-B248-A2C788E4DD2F}" srcOrd="0" destOrd="0" parTransId="{6ECAC086-F768-2C4E-869A-545BEFA17F72}" sibTransId="{F80B3F3B-F077-034C-81BC-CB70A5565923}"/>
    <dgm:cxn modelId="{4B84636E-F422-5544-9B90-C0B672022287}" type="presParOf" srcId="{C1AB6106-2BE5-804E-B6C3-C7F2D76A8D32}" destId="{B51FE79A-82F8-BB4D-A548-9E0C95931871}" srcOrd="0" destOrd="0" presId="urn:microsoft.com/office/officeart/2005/8/layout/cycle8"/>
    <dgm:cxn modelId="{D8A2883D-29C4-B147-AE73-75AC8396BD34}" type="presParOf" srcId="{C1AB6106-2BE5-804E-B6C3-C7F2D76A8D32}" destId="{705C8AB6-07F4-9F4B-87F0-46B8C840C22B}" srcOrd="1" destOrd="0" presId="urn:microsoft.com/office/officeart/2005/8/layout/cycle8"/>
    <dgm:cxn modelId="{7F8AF677-DF12-E648-AF7A-7187369715B7}" type="presParOf" srcId="{C1AB6106-2BE5-804E-B6C3-C7F2D76A8D32}" destId="{D298770A-DAE4-8F40-A1E8-7F5394387065}" srcOrd="2" destOrd="0" presId="urn:microsoft.com/office/officeart/2005/8/layout/cycle8"/>
    <dgm:cxn modelId="{DC4926B3-F9FA-A843-BE38-4EA0C4DC1EF4}" type="presParOf" srcId="{C1AB6106-2BE5-804E-B6C3-C7F2D76A8D32}" destId="{5D3EBB9C-D0DB-A04F-8C69-3980DBA0A347}" srcOrd="3" destOrd="0" presId="urn:microsoft.com/office/officeart/2005/8/layout/cycle8"/>
    <dgm:cxn modelId="{7FFE601D-1782-1543-BEAF-4AF240A0234A}" type="presParOf" srcId="{C1AB6106-2BE5-804E-B6C3-C7F2D76A8D32}" destId="{591A4803-9161-404F-80F0-6635C9FB251F}" srcOrd="4" destOrd="0" presId="urn:microsoft.com/office/officeart/2005/8/layout/cycle8"/>
    <dgm:cxn modelId="{8A74499F-BE09-424E-9EFC-1B0AACA0796B}" type="presParOf" srcId="{C1AB6106-2BE5-804E-B6C3-C7F2D76A8D32}" destId="{47251BC0-C938-8C43-8106-383575FA7DBC}" srcOrd="5" destOrd="0" presId="urn:microsoft.com/office/officeart/2005/8/layout/cycle8"/>
    <dgm:cxn modelId="{2CFCFE1D-6159-3440-A6ED-5996520A3FEE}" type="presParOf" srcId="{C1AB6106-2BE5-804E-B6C3-C7F2D76A8D32}" destId="{1C94465A-CDF7-8E43-B681-139D791B1387}" srcOrd="6" destOrd="0" presId="urn:microsoft.com/office/officeart/2005/8/layout/cycle8"/>
    <dgm:cxn modelId="{43883E10-C917-624D-9B8B-DD469636D8E2}" type="presParOf" srcId="{C1AB6106-2BE5-804E-B6C3-C7F2D76A8D32}" destId="{A01F02A2-235C-CE48-BF8C-CAB822D58D2A}" srcOrd="7" destOrd="0" presId="urn:microsoft.com/office/officeart/2005/8/layout/cycle8"/>
    <dgm:cxn modelId="{96420FAD-9FCB-4440-9656-B3EBF62DAA43}" type="presParOf" srcId="{C1AB6106-2BE5-804E-B6C3-C7F2D76A8D32}" destId="{68A78B6C-BAED-9543-ABF9-EF748C194928}" srcOrd="8" destOrd="0" presId="urn:microsoft.com/office/officeart/2005/8/layout/cycle8"/>
    <dgm:cxn modelId="{D2BB1942-753B-9746-8494-465B12435431}" type="presParOf" srcId="{C1AB6106-2BE5-804E-B6C3-C7F2D76A8D32}" destId="{59D713E5-0C59-AA4B-A67A-15ACE317B5D4}" srcOrd="9" destOrd="0" presId="urn:microsoft.com/office/officeart/2005/8/layout/cycle8"/>
    <dgm:cxn modelId="{2CD9834F-F655-574D-ADAA-2B19B08707C4}" type="presParOf" srcId="{C1AB6106-2BE5-804E-B6C3-C7F2D76A8D32}" destId="{0ED165D0-838E-284B-9E0B-2B63DCCE918C}" srcOrd="10" destOrd="0" presId="urn:microsoft.com/office/officeart/2005/8/layout/cycle8"/>
    <dgm:cxn modelId="{29740A48-0098-C74B-90AF-5AC1A369755A}" type="presParOf" srcId="{C1AB6106-2BE5-804E-B6C3-C7F2D76A8D32}" destId="{2048B1A1-B7B1-3E4C-B8D8-ED6AFA03B15C}" srcOrd="11" destOrd="0" presId="urn:microsoft.com/office/officeart/2005/8/layout/cycle8"/>
    <dgm:cxn modelId="{5A78DF76-5449-1942-BFB3-5E3FC026861D}" type="presParOf" srcId="{C1AB6106-2BE5-804E-B6C3-C7F2D76A8D32}" destId="{0191A99D-29BC-4F01-A4D7-44E75443DF7B}" srcOrd="12" destOrd="0" presId="urn:microsoft.com/office/officeart/2005/8/layout/cycle8"/>
    <dgm:cxn modelId="{210AE9EE-939A-D74D-AE8B-DCDE427AD638}" type="presParOf" srcId="{C1AB6106-2BE5-804E-B6C3-C7F2D76A8D32}" destId="{FC3952C9-5E4B-4DEB-B6E4-2E31DBB50419}" srcOrd="13" destOrd="0" presId="urn:microsoft.com/office/officeart/2005/8/layout/cycle8"/>
    <dgm:cxn modelId="{35D414D5-780E-264A-B412-5CDE1BC3E610}" type="presParOf" srcId="{C1AB6106-2BE5-804E-B6C3-C7F2D76A8D32}" destId="{4A4E9FE7-1A84-4FD1-A9C8-586BC4A30C58}" srcOrd="14" destOrd="0" presId="urn:microsoft.com/office/officeart/2005/8/layout/cycle8"/>
    <dgm:cxn modelId="{F7CDC11C-1514-9B46-A68F-8F220396698D}" type="presParOf" srcId="{C1AB6106-2BE5-804E-B6C3-C7F2D76A8D32}" destId="{E1D0987D-1000-4B33-9DC1-675C64078855}" srcOrd="15" destOrd="0" presId="urn:microsoft.com/office/officeart/2005/8/layout/cycle8"/>
    <dgm:cxn modelId="{FE825D8A-0E9D-F44A-971B-646CF021760C}" type="presParOf" srcId="{C1AB6106-2BE5-804E-B6C3-C7F2D76A8D32}" destId="{4CABE584-43E2-44D2-9FA7-3722ECCD4C24}" srcOrd="16" destOrd="0" presId="urn:microsoft.com/office/officeart/2005/8/layout/cycle8"/>
    <dgm:cxn modelId="{111CCA59-7D22-E34E-90E3-A6925278E3B4}" type="presParOf" srcId="{C1AB6106-2BE5-804E-B6C3-C7F2D76A8D32}" destId="{77C1C29F-22DE-4D81-8092-B4CD2E1251B6}" srcOrd="17" destOrd="0" presId="urn:microsoft.com/office/officeart/2005/8/layout/cycle8"/>
    <dgm:cxn modelId="{3BA24179-F383-8040-BF61-0927F7D008E4}" type="presParOf" srcId="{C1AB6106-2BE5-804E-B6C3-C7F2D76A8D32}" destId="{19723D9C-362F-408B-9A45-34345CC8C339}" srcOrd="18" destOrd="0" presId="urn:microsoft.com/office/officeart/2005/8/layout/cycle8"/>
    <dgm:cxn modelId="{DA7A76A4-1244-424F-90D9-DDD55038E130}" type="presParOf" srcId="{C1AB6106-2BE5-804E-B6C3-C7F2D76A8D32}" destId="{0663B528-3E80-4EC5-A3D3-F311065D2E11}" srcOrd="19" destOrd="0" presId="urn:microsoft.com/office/officeart/2005/8/layout/cycle8"/>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CB58CE4A-1514-944C-81FE-B229AB3C48F8}" type="doc">
      <dgm:prSet loTypeId="urn:microsoft.com/office/officeart/2005/8/layout/cycle8" loCatId="" qsTypeId="urn:microsoft.com/office/officeart/2005/8/quickstyle/simple3" qsCatId="simple" csTypeId="urn:microsoft.com/office/officeart/2005/8/colors/accent6_2" csCatId="accent6" phldr="1"/>
      <dgm:spPr/>
    </dgm:pt>
    <dgm:pt modelId="{D29BB719-FD56-2844-B248-A2C788E4DD2F}">
      <dgm:prSet custT="1">
        <dgm:style>
          <a:lnRef idx="1">
            <a:schemeClr val="accent6"/>
          </a:lnRef>
          <a:fillRef idx="2">
            <a:schemeClr val="accent6"/>
          </a:fillRef>
          <a:effectRef idx="1">
            <a:schemeClr val="accent6"/>
          </a:effectRef>
          <a:fontRef idx="minor">
            <a:schemeClr val="dk1"/>
          </a:fontRef>
        </dgm:style>
      </dgm:prSet>
      <dgm:spPr/>
      <dgm:t>
        <a:bodyPr/>
        <a:lstStyle/>
        <a:p>
          <a:r>
            <a:rPr lang="en-US" sz="900" dirty="0" smtClean="0">
              <a:ln/>
            </a:rPr>
            <a:t>Federated Cloud</a:t>
          </a:r>
          <a:endParaRPr lang="en-US" sz="900" dirty="0">
            <a:ln/>
          </a:endParaRPr>
        </a:p>
      </dgm:t>
    </dgm:pt>
    <dgm:pt modelId="{6ECAC086-F768-2C4E-869A-545BEFA17F72}" type="parTrans" cxnId="{42D468E7-218E-7A41-9CC1-460A4E62D847}">
      <dgm:prSet/>
      <dgm:spPr/>
      <dgm:t>
        <a:bodyPr/>
        <a:lstStyle/>
        <a:p>
          <a:endParaRPr lang="en-US">
            <a:ln>
              <a:solidFill>
                <a:schemeClr val="accent1"/>
              </a:solidFill>
            </a:ln>
            <a:solidFill>
              <a:schemeClr val="bg1"/>
            </a:solidFill>
          </a:endParaRPr>
        </a:p>
      </dgm:t>
    </dgm:pt>
    <dgm:pt modelId="{F80B3F3B-F077-034C-81BC-CB70A5565923}" type="sibTrans" cxnId="{42D468E7-218E-7A41-9CC1-460A4E62D847}">
      <dgm:prSet/>
      <dgm:spPr/>
      <dgm:t>
        <a:bodyPr/>
        <a:lstStyle/>
        <a:p>
          <a:endParaRPr lang="en-US">
            <a:ln>
              <a:solidFill>
                <a:schemeClr val="accent1"/>
              </a:solidFill>
            </a:ln>
            <a:solidFill>
              <a:schemeClr val="bg1"/>
            </a:solidFill>
          </a:endParaRPr>
        </a:p>
      </dgm:t>
    </dgm:pt>
    <dgm:pt modelId="{BAF4BAD2-6E0E-4446-B6A6-A6D77538DFCB}">
      <dgm:prSet custT="1"/>
      <dgm:spPr/>
      <dgm:t>
        <a:bodyPr/>
        <a:lstStyle/>
        <a:p>
          <a:r>
            <a:rPr lang="en-GB" sz="900" dirty="0" smtClean="0">
              <a:ln/>
            </a:rPr>
            <a:t>Community Driven Innovation &amp; Support</a:t>
          </a:r>
          <a:endParaRPr lang="en-US" sz="900" dirty="0">
            <a:ln/>
          </a:endParaRPr>
        </a:p>
      </dgm:t>
    </dgm:pt>
    <dgm:pt modelId="{3C3718B5-9E2E-4F6A-B65E-CA5ADF3ECEA7}" type="parTrans" cxnId="{A16D14FB-B780-4874-94B3-B247A6946C5E}">
      <dgm:prSet/>
      <dgm:spPr/>
      <dgm:t>
        <a:bodyPr/>
        <a:lstStyle/>
        <a:p>
          <a:endParaRPr lang="en-GB">
            <a:ln>
              <a:solidFill>
                <a:schemeClr val="accent1"/>
              </a:solidFill>
            </a:ln>
            <a:solidFill>
              <a:schemeClr val="bg1"/>
            </a:solidFill>
          </a:endParaRPr>
        </a:p>
      </dgm:t>
    </dgm:pt>
    <dgm:pt modelId="{51089604-B16B-4B73-A5C5-5D8E2D56542F}" type="sibTrans" cxnId="{A16D14FB-B780-4874-94B3-B247A6946C5E}">
      <dgm:prSet/>
      <dgm:spPr/>
      <dgm:t>
        <a:bodyPr/>
        <a:lstStyle/>
        <a:p>
          <a:endParaRPr lang="en-GB">
            <a:ln>
              <a:solidFill>
                <a:schemeClr val="accent1"/>
              </a:solidFill>
            </a:ln>
            <a:solidFill>
              <a:schemeClr val="bg1"/>
            </a:solidFill>
          </a:endParaRPr>
        </a:p>
      </dgm:t>
    </dgm:pt>
    <dgm:pt modelId="{30DC3652-13DC-4ADB-9F08-1B30D4C68CD1}">
      <dgm:prSet custT="1">
        <dgm:style>
          <a:lnRef idx="2">
            <a:schemeClr val="accent1">
              <a:shade val="50000"/>
            </a:schemeClr>
          </a:lnRef>
          <a:fillRef idx="1">
            <a:schemeClr val="accent1"/>
          </a:fillRef>
          <a:effectRef idx="0">
            <a:schemeClr val="accent1"/>
          </a:effectRef>
          <a:fontRef idx="minor">
            <a:schemeClr val="lt1"/>
          </a:fontRef>
        </dgm:style>
      </dgm:prSet>
      <dgm:spPr/>
      <dgm:t>
        <a:bodyPr/>
        <a:lstStyle/>
        <a:p>
          <a:r>
            <a:rPr lang="en-GB" sz="900" dirty="0" smtClean="0">
              <a:ln/>
            </a:rPr>
            <a:t>High-Throughput Data Analysis</a:t>
          </a:r>
          <a:endParaRPr lang="en-US" sz="900" dirty="0">
            <a:ln/>
          </a:endParaRPr>
        </a:p>
      </dgm:t>
    </dgm:pt>
    <dgm:pt modelId="{77DAF317-630D-4482-B9F6-2E2A9163EA02}" type="parTrans" cxnId="{A8B2F773-6009-4121-A0F6-3BC1D4D8DC7E}">
      <dgm:prSet/>
      <dgm:spPr/>
      <dgm:t>
        <a:bodyPr/>
        <a:lstStyle/>
        <a:p>
          <a:endParaRPr lang="en-GB">
            <a:ln>
              <a:solidFill>
                <a:schemeClr val="accent1"/>
              </a:solidFill>
            </a:ln>
            <a:solidFill>
              <a:schemeClr val="bg1"/>
            </a:solidFill>
          </a:endParaRPr>
        </a:p>
      </dgm:t>
    </dgm:pt>
    <dgm:pt modelId="{BB0907BC-D064-427C-BB84-F19D16E62D94}" type="sibTrans" cxnId="{A8B2F773-6009-4121-A0F6-3BC1D4D8DC7E}">
      <dgm:prSet/>
      <dgm:spPr/>
      <dgm:t>
        <a:bodyPr/>
        <a:lstStyle/>
        <a:p>
          <a:endParaRPr lang="en-GB">
            <a:ln>
              <a:solidFill>
                <a:schemeClr val="accent1"/>
              </a:solidFill>
            </a:ln>
            <a:solidFill>
              <a:schemeClr val="bg1"/>
            </a:solidFill>
          </a:endParaRPr>
        </a:p>
      </dgm:t>
    </dgm:pt>
    <dgm:pt modelId="{EEF953A5-D527-4EE9-A59B-961F6170A889}">
      <dgm:prSet custT="1">
        <dgm:style>
          <a:lnRef idx="1">
            <a:schemeClr val="accent6"/>
          </a:lnRef>
          <a:fillRef idx="2">
            <a:schemeClr val="accent6"/>
          </a:fillRef>
          <a:effectRef idx="1">
            <a:schemeClr val="accent6"/>
          </a:effectRef>
          <a:fontRef idx="minor">
            <a:schemeClr val="dk1"/>
          </a:fontRef>
        </dgm:style>
      </dgm:prSet>
      <dgm:spPr/>
      <dgm:t>
        <a:bodyPr/>
        <a:lstStyle/>
        <a:p>
          <a:r>
            <a:rPr lang="en-US" sz="900" dirty="0" smtClean="0">
              <a:ln/>
            </a:rPr>
            <a:t>Federated Operations</a:t>
          </a:r>
          <a:endParaRPr lang="en-US" sz="900" dirty="0">
            <a:ln/>
          </a:endParaRPr>
        </a:p>
      </dgm:t>
    </dgm:pt>
    <dgm:pt modelId="{2B4570EF-0001-42EA-8598-9DEDEC349BFB}" type="parTrans" cxnId="{6D150234-C83A-48E7-BF69-69BE34AF0329}">
      <dgm:prSet/>
      <dgm:spPr/>
      <dgm:t>
        <a:bodyPr/>
        <a:lstStyle/>
        <a:p>
          <a:endParaRPr lang="en-GB">
            <a:ln>
              <a:solidFill>
                <a:schemeClr val="accent1"/>
              </a:solidFill>
            </a:ln>
            <a:solidFill>
              <a:schemeClr val="bg1"/>
            </a:solidFill>
          </a:endParaRPr>
        </a:p>
      </dgm:t>
    </dgm:pt>
    <dgm:pt modelId="{2956024D-4D61-4253-87A0-AC1D6B9B266D}" type="sibTrans" cxnId="{6D150234-C83A-48E7-BF69-69BE34AF0329}">
      <dgm:prSet/>
      <dgm:spPr/>
      <dgm:t>
        <a:bodyPr/>
        <a:lstStyle/>
        <a:p>
          <a:endParaRPr lang="en-GB">
            <a:ln>
              <a:solidFill>
                <a:schemeClr val="accent1"/>
              </a:solidFill>
            </a:ln>
            <a:solidFill>
              <a:schemeClr val="bg1"/>
            </a:solidFill>
          </a:endParaRPr>
        </a:p>
      </dgm:t>
    </dgm:pt>
    <dgm:pt modelId="{C1AB6106-2BE5-804E-B6C3-C7F2D76A8D32}" type="pres">
      <dgm:prSet presAssocID="{CB58CE4A-1514-944C-81FE-B229AB3C48F8}" presName="compositeShape" presStyleCnt="0">
        <dgm:presLayoutVars>
          <dgm:chMax val="7"/>
          <dgm:dir/>
          <dgm:resizeHandles val="exact"/>
        </dgm:presLayoutVars>
      </dgm:prSet>
      <dgm:spPr/>
    </dgm:pt>
    <dgm:pt modelId="{B51FE79A-82F8-BB4D-A548-9E0C95931871}" type="pres">
      <dgm:prSet presAssocID="{CB58CE4A-1514-944C-81FE-B229AB3C48F8}" presName="wedge1" presStyleLbl="node1" presStyleIdx="0" presStyleCnt="4"/>
      <dgm:spPr/>
      <dgm:t>
        <a:bodyPr/>
        <a:lstStyle/>
        <a:p>
          <a:endParaRPr lang="en-US"/>
        </a:p>
      </dgm:t>
    </dgm:pt>
    <dgm:pt modelId="{705C8AB6-07F4-9F4B-87F0-46B8C840C22B}" type="pres">
      <dgm:prSet presAssocID="{CB58CE4A-1514-944C-81FE-B229AB3C48F8}" presName="dummy1a" presStyleCnt="0"/>
      <dgm:spPr/>
    </dgm:pt>
    <dgm:pt modelId="{D298770A-DAE4-8F40-A1E8-7F5394387065}" type="pres">
      <dgm:prSet presAssocID="{CB58CE4A-1514-944C-81FE-B229AB3C48F8}" presName="dummy1b" presStyleCnt="0"/>
      <dgm:spPr/>
    </dgm:pt>
    <dgm:pt modelId="{5D3EBB9C-D0DB-A04F-8C69-3980DBA0A347}" type="pres">
      <dgm:prSet presAssocID="{CB58CE4A-1514-944C-81FE-B229AB3C48F8}" presName="wedge1Tx" presStyleLbl="node1" presStyleIdx="0" presStyleCnt="4">
        <dgm:presLayoutVars>
          <dgm:chMax val="0"/>
          <dgm:chPref val="0"/>
          <dgm:bulletEnabled val="1"/>
        </dgm:presLayoutVars>
      </dgm:prSet>
      <dgm:spPr/>
      <dgm:t>
        <a:bodyPr/>
        <a:lstStyle/>
        <a:p>
          <a:endParaRPr lang="en-US"/>
        </a:p>
      </dgm:t>
    </dgm:pt>
    <dgm:pt modelId="{591A4803-9161-404F-80F0-6635C9FB251F}" type="pres">
      <dgm:prSet presAssocID="{CB58CE4A-1514-944C-81FE-B229AB3C48F8}" presName="wedge2" presStyleLbl="node1" presStyleIdx="1" presStyleCnt="4"/>
      <dgm:spPr/>
      <dgm:t>
        <a:bodyPr/>
        <a:lstStyle/>
        <a:p>
          <a:endParaRPr lang="en-US"/>
        </a:p>
      </dgm:t>
    </dgm:pt>
    <dgm:pt modelId="{47251BC0-C938-8C43-8106-383575FA7DBC}" type="pres">
      <dgm:prSet presAssocID="{CB58CE4A-1514-944C-81FE-B229AB3C48F8}" presName="dummy2a" presStyleCnt="0"/>
      <dgm:spPr/>
    </dgm:pt>
    <dgm:pt modelId="{1C94465A-CDF7-8E43-B681-139D791B1387}" type="pres">
      <dgm:prSet presAssocID="{CB58CE4A-1514-944C-81FE-B229AB3C48F8}" presName="dummy2b" presStyleCnt="0"/>
      <dgm:spPr/>
    </dgm:pt>
    <dgm:pt modelId="{A01F02A2-235C-CE48-BF8C-CAB822D58D2A}" type="pres">
      <dgm:prSet presAssocID="{CB58CE4A-1514-944C-81FE-B229AB3C48F8}" presName="wedge2Tx" presStyleLbl="node1" presStyleIdx="1" presStyleCnt="4">
        <dgm:presLayoutVars>
          <dgm:chMax val="0"/>
          <dgm:chPref val="0"/>
          <dgm:bulletEnabled val="1"/>
        </dgm:presLayoutVars>
      </dgm:prSet>
      <dgm:spPr/>
      <dgm:t>
        <a:bodyPr/>
        <a:lstStyle/>
        <a:p>
          <a:endParaRPr lang="en-US"/>
        </a:p>
      </dgm:t>
    </dgm:pt>
    <dgm:pt modelId="{68A78B6C-BAED-9543-ABF9-EF748C194928}" type="pres">
      <dgm:prSet presAssocID="{CB58CE4A-1514-944C-81FE-B229AB3C48F8}" presName="wedge3" presStyleLbl="node1" presStyleIdx="2" presStyleCnt="4"/>
      <dgm:spPr/>
      <dgm:t>
        <a:bodyPr/>
        <a:lstStyle/>
        <a:p>
          <a:endParaRPr lang="en-US"/>
        </a:p>
      </dgm:t>
    </dgm:pt>
    <dgm:pt modelId="{59D713E5-0C59-AA4B-A67A-15ACE317B5D4}" type="pres">
      <dgm:prSet presAssocID="{CB58CE4A-1514-944C-81FE-B229AB3C48F8}" presName="dummy3a" presStyleCnt="0"/>
      <dgm:spPr/>
    </dgm:pt>
    <dgm:pt modelId="{0ED165D0-838E-284B-9E0B-2B63DCCE918C}" type="pres">
      <dgm:prSet presAssocID="{CB58CE4A-1514-944C-81FE-B229AB3C48F8}" presName="dummy3b" presStyleCnt="0"/>
      <dgm:spPr/>
    </dgm:pt>
    <dgm:pt modelId="{2048B1A1-B7B1-3E4C-B8D8-ED6AFA03B15C}" type="pres">
      <dgm:prSet presAssocID="{CB58CE4A-1514-944C-81FE-B229AB3C48F8}" presName="wedge3Tx" presStyleLbl="node1" presStyleIdx="2" presStyleCnt="4">
        <dgm:presLayoutVars>
          <dgm:chMax val="0"/>
          <dgm:chPref val="0"/>
          <dgm:bulletEnabled val="1"/>
        </dgm:presLayoutVars>
      </dgm:prSet>
      <dgm:spPr/>
      <dgm:t>
        <a:bodyPr/>
        <a:lstStyle/>
        <a:p>
          <a:endParaRPr lang="en-US"/>
        </a:p>
      </dgm:t>
    </dgm:pt>
    <dgm:pt modelId="{0191A99D-29BC-4F01-A4D7-44E75443DF7B}" type="pres">
      <dgm:prSet presAssocID="{CB58CE4A-1514-944C-81FE-B229AB3C48F8}" presName="wedge4" presStyleLbl="node1" presStyleIdx="3" presStyleCnt="4"/>
      <dgm:spPr/>
      <dgm:t>
        <a:bodyPr/>
        <a:lstStyle/>
        <a:p>
          <a:endParaRPr lang="en-GB"/>
        </a:p>
      </dgm:t>
    </dgm:pt>
    <dgm:pt modelId="{FC3952C9-5E4B-4DEB-B6E4-2E31DBB50419}" type="pres">
      <dgm:prSet presAssocID="{CB58CE4A-1514-944C-81FE-B229AB3C48F8}" presName="dummy4a" presStyleCnt="0"/>
      <dgm:spPr/>
    </dgm:pt>
    <dgm:pt modelId="{4A4E9FE7-1A84-4FD1-A9C8-586BC4A30C58}" type="pres">
      <dgm:prSet presAssocID="{CB58CE4A-1514-944C-81FE-B229AB3C48F8}" presName="dummy4b" presStyleCnt="0"/>
      <dgm:spPr/>
    </dgm:pt>
    <dgm:pt modelId="{E1D0987D-1000-4B33-9DC1-675C64078855}" type="pres">
      <dgm:prSet presAssocID="{CB58CE4A-1514-944C-81FE-B229AB3C48F8}" presName="wedge4Tx" presStyleLbl="node1" presStyleIdx="3" presStyleCnt="4">
        <dgm:presLayoutVars>
          <dgm:chMax val="0"/>
          <dgm:chPref val="0"/>
          <dgm:bulletEnabled val="1"/>
        </dgm:presLayoutVars>
      </dgm:prSet>
      <dgm:spPr/>
      <dgm:t>
        <a:bodyPr/>
        <a:lstStyle/>
        <a:p>
          <a:endParaRPr lang="en-GB"/>
        </a:p>
      </dgm:t>
    </dgm:pt>
    <dgm:pt modelId="{4CABE584-43E2-44D2-9FA7-3722ECCD4C24}" type="pres">
      <dgm:prSet presAssocID="{F80B3F3B-F077-034C-81BC-CB70A5565923}" presName="arrowWedge1" presStyleLbl="fgSibTrans2D1" presStyleIdx="0" presStyleCnt="4"/>
      <dgm:spPr/>
    </dgm:pt>
    <dgm:pt modelId="{77C1C29F-22DE-4D81-8092-B4CD2E1251B6}" type="pres">
      <dgm:prSet presAssocID="{2956024D-4D61-4253-87A0-AC1D6B9B266D}" presName="arrowWedge2" presStyleLbl="fgSibTrans2D1" presStyleIdx="1" presStyleCnt="4"/>
      <dgm:spPr/>
    </dgm:pt>
    <dgm:pt modelId="{19723D9C-362F-408B-9A45-34345CC8C339}" type="pres">
      <dgm:prSet presAssocID="{51089604-B16B-4B73-A5C5-5D8E2D56542F}" presName="arrowWedge3" presStyleLbl="fgSibTrans2D1" presStyleIdx="2" presStyleCnt="4"/>
      <dgm:spPr/>
    </dgm:pt>
    <dgm:pt modelId="{0663B528-3E80-4EC5-A3D3-F311065D2E11}" type="pres">
      <dgm:prSet presAssocID="{BB0907BC-D064-427C-BB84-F19D16E62D94}" presName="arrowWedge4" presStyleLbl="fgSibTrans2D1" presStyleIdx="3" presStyleCnt="4"/>
      <dgm:spPr/>
    </dgm:pt>
  </dgm:ptLst>
  <dgm:cxnLst>
    <dgm:cxn modelId="{DF742310-1B59-6A43-8215-302B3B0DA4FC}" type="presOf" srcId="{BAF4BAD2-6E0E-4446-B6A6-A6D77538DFCB}" destId="{68A78B6C-BAED-9543-ABF9-EF748C194928}" srcOrd="0" destOrd="0" presId="urn:microsoft.com/office/officeart/2005/8/layout/cycle8"/>
    <dgm:cxn modelId="{B1FEF9D5-50DC-3441-B68E-19ED5BD0A728}" type="presOf" srcId="{30DC3652-13DC-4ADB-9F08-1B30D4C68CD1}" destId="{0191A99D-29BC-4F01-A4D7-44E75443DF7B}" srcOrd="0" destOrd="0" presId="urn:microsoft.com/office/officeart/2005/8/layout/cycle8"/>
    <dgm:cxn modelId="{5156E4CC-E3C1-F44D-B14B-2A3F7C1F010B}" type="presOf" srcId="{30DC3652-13DC-4ADB-9F08-1B30D4C68CD1}" destId="{E1D0987D-1000-4B33-9DC1-675C64078855}" srcOrd="1" destOrd="0" presId="urn:microsoft.com/office/officeart/2005/8/layout/cycle8"/>
    <dgm:cxn modelId="{A16D14FB-B780-4874-94B3-B247A6946C5E}" srcId="{CB58CE4A-1514-944C-81FE-B229AB3C48F8}" destId="{BAF4BAD2-6E0E-4446-B6A6-A6D77538DFCB}" srcOrd="2" destOrd="0" parTransId="{3C3718B5-9E2E-4F6A-B65E-CA5ADF3ECEA7}" sibTransId="{51089604-B16B-4B73-A5C5-5D8E2D56542F}"/>
    <dgm:cxn modelId="{95C14A66-9B38-5A49-A574-7ECC413475C4}" type="presOf" srcId="{D29BB719-FD56-2844-B248-A2C788E4DD2F}" destId="{B51FE79A-82F8-BB4D-A548-9E0C95931871}" srcOrd="0" destOrd="0" presId="urn:microsoft.com/office/officeart/2005/8/layout/cycle8"/>
    <dgm:cxn modelId="{2F76B972-C82F-BB4E-A6D1-1BC4FADE733A}" type="presOf" srcId="{EEF953A5-D527-4EE9-A59B-961F6170A889}" destId="{591A4803-9161-404F-80F0-6635C9FB251F}" srcOrd="0" destOrd="0" presId="urn:microsoft.com/office/officeart/2005/8/layout/cycle8"/>
    <dgm:cxn modelId="{741E81DF-08D8-3F42-AE66-B8ED2196A093}" type="presOf" srcId="{BAF4BAD2-6E0E-4446-B6A6-A6D77538DFCB}" destId="{2048B1A1-B7B1-3E4C-B8D8-ED6AFA03B15C}" srcOrd="1" destOrd="0" presId="urn:microsoft.com/office/officeart/2005/8/layout/cycle8"/>
    <dgm:cxn modelId="{734D1C00-E5EE-9047-A6BA-2F62F5E4F360}" type="presOf" srcId="{D29BB719-FD56-2844-B248-A2C788E4DD2F}" destId="{5D3EBB9C-D0DB-A04F-8C69-3980DBA0A347}" srcOrd="1" destOrd="0" presId="urn:microsoft.com/office/officeart/2005/8/layout/cycle8"/>
    <dgm:cxn modelId="{A8B2F773-6009-4121-A0F6-3BC1D4D8DC7E}" srcId="{CB58CE4A-1514-944C-81FE-B229AB3C48F8}" destId="{30DC3652-13DC-4ADB-9F08-1B30D4C68CD1}" srcOrd="3" destOrd="0" parTransId="{77DAF317-630D-4482-B9F6-2E2A9163EA02}" sibTransId="{BB0907BC-D064-427C-BB84-F19D16E62D94}"/>
    <dgm:cxn modelId="{DBBBC65F-3CA4-5B47-A4F5-A22B266738D7}" type="presOf" srcId="{CB58CE4A-1514-944C-81FE-B229AB3C48F8}" destId="{C1AB6106-2BE5-804E-B6C3-C7F2D76A8D32}" srcOrd="0" destOrd="0" presId="urn:microsoft.com/office/officeart/2005/8/layout/cycle8"/>
    <dgm:cxn modelId="{BCF03BB0-D7BB-5C4B-A562-076A0C80F144}" type="presOf" srcId="{EEF953A5-D527-4EE9-A59B-961F6170A889}" destId="{A01F02A2-235C-CE48-BF8C-CAB822D58D2A}" srcOrd="1" destOrd="0" presId="urn:microsoft.com/office/officeart/2005/8/layout/cycle8"/>
    <dgm:cxn modelId="{6D150234-C83A-48E7-BF69-69BE34AF0329}" srcId="{CB58CE4A-1514-944C-81FE-B229AB3C48F8}" destId="{EEF953A5-D527-4EE9-A59B-961F6170A889}" srcOrd="1" destOrd="0" parTransId="{2B4570EF-0001-42EA-8598-9DEDEC349BFB}" sibTransId="{2956024D-4D61-4253-87A0-AC1D6B9B266D}"/>
    <dgm:cxn modelId="{42D468E7-218E-7A41-9CC1-460A4E62D847}" srcId="{CB58CE4A-1514-944C-81FE-B229AB3C48F8}" destId="{D29BB719-FD56-2844-B248-A2C788E4DD2F}" srcOrd="0" destOrd="0" parTransId="{6ECAC086-F768-2C4E-869A-545BEFA17F72}" sibTransId="{F80B3F3B-F077-034C-81BC-CB70A5565923}"/>
    <dgm:cxn modelId="{170192A8-89EE-E54F-989D-B0FDEC958256}" type="presParOf" srcId="{C1AB6106-2BE5-804E-B6C3-C7F2D76A8D32}" destId="{B51FE79A-82F8-BB4D-A548-9E0C95931871}" srcOrd="0" destOrd="0" presId="urn:microsoft.com/office/officeart/2005/8/layout/cycle8"/>
    <dgm:cxn modelId="{5FA50646-5537-DE44-A070-F6FBDA5F5FA5}" type="presParOf" srcId="{C1AB6106-2BE5-804E-B6C3-C7F2D76A8D32}" destId="{705C8AB6-07F4-9F4B-87F0-46B8C840C22B}" srcOrd="1" destOrd="0" presId="urn:microsoft.com/office/officeart/2005/8/layout/cycle8"/>
    <dgm:cxn modelId="{BA8B54AE-68F8-C443-8333-F10A67A8EADB}" type="presParOf" srcId="{C1AB6106-2BE5-804E-B6C3-C7F2D76A8D32}" destId="{D298770A-DAE4-8F40-A1E8-7F5394387065}" srcOrd="2" destOrd="0" presId="urn:microsoft.com/office/officeart/2005/8/layout/cycle8"/>
    <dgm:cxn modelId="{DAEE867B-CF3D-A641-BE1C-D49BB97C5A26}" type="presParOf" srcId="{C1AB6106-2BE5-804E-B6C3-C7F2D76A8D32}" destId="{5D3EBB9C-D0DB-A04F-8C69-3980DBA0A347}" srcOrd="3" destOrd="0" presId="urn:microsoft.com/office/officeart/2005/8/layout/cycle8"/>
    <dgm:cxn modelId="{E31E86E6-B2EC-DB4C-B8C1-F4DE32D4B27F}" type="presParOf" srcId="{C1AB6106-2BE5-804E-B6C3-C7F2D76A8D32}" destId="{591A4803-9161-404F-80F0-6635C9FB251F}" srcOrd="4" destOrd="0" presId="urn:microsoft.com/office/officeart/2005/8/layout/cycle8"/>
    <dgm:cxn modelId="{A495B7A7-4B82-3846-8C64-865909569C15}" type="presParOf" srcId="{C1AB6106-2BE5-804E-B6C3-C7F2D76A8D32}" destId="{47251BC0-C938-8C43-8106-383575FA7DBC}" srcOrd="5" destOrd="0" presId="urn:microsoft.com/office/officeart/2005/8/layout/cycle8"/>
    <dgm:cxn modelId="{2C53CEC4-9D22-224B-A2DD-E4D15C8368D8}" type="presParOf" srcId="{C1AB6106-2BE5-804E-B6C3-C7F2D76A8D32}" destId="{1C94465A-CDF7-8E43-B681-139D791B1387}" srcOrd="6" destOrd="0" presId="urn:microsoft.com/office/officeart/2005/8/layout/cycle8"/>
    <dgm:cxn modelId="{4BDB0F3E-A3F1-4C42-B160-2E6E39303C88}" type="presParOf" srcId="{C1AB6106-2BE5-804E-B6C3-C7F2D76A8D32}" destId="{A01F02A2-235C-CE48-BF8C-CAB822D58D2A}" srcOrd="7" destOrd="0" presId="urn:microsoft.com/office/officeart/2005/8/layout/cycle8"/>
    <dgm:cxn modelId="{8C07AB52-BA1C-D94B-9397-7E68832269A9}" type="presParOf" srcId="{C1AB6106-2BE5-804E-B6C3-C7F2D76A8D32}" destId="{68A78B6C-BAED-9543-ABF9-EF748C194928}" srcOrd="8" destOrd="0" presId="urn:microsoft.com/office/officeart/2005/8/layout/cycle8"/>
    <dgm:cxn modelId="{DFC37F3D-A195-234B-8CB5-0CE10A5C2A17}" type="presParOf" srcId="{C1AB6106-2BE5-804E-B6C3-C7F2D76A8D32}" destId="{59D713E5-0C59-AA4B-A67A-15ACE317B5D4}" srcOrd="9" destOrd="0" presId="urn:microsoft.com/office/officeart/2005/8/layout/cycle8"/>
    <dgm:cxn modelId="{6D6498EC-1D23-0048-96BC-7260EADA02B2}" type="presParOf" srcId="{C1AB6106-2BE5-804E-B6C3-C7F2D76A8D32}" destId="{0ED165D0-838E-284B-9E0B-2B63DCCE918C}" srcOrd="10" destOrd="0" presId="urn:microsoft.com/office/officeart/2005/8/layout/cycle8"/>
    <dgm:cxn modelId="{F82EC545-9256-3547-B2D5-5C6C0F344CE4}" type="presParOf" srcId="{C1AB6106-2BE5-804E-B6C3-C7F2D76A8D32}" destId="{2048B1A1-B7B1-3E4C-B8D8-ED6AFA03B15C}" srcOrd="11" destOrd="0" presId="urn:microsoft.com/office/officeart/2005/8/layout/cycle8"/>
    <dgm:cxn modelId="{E6D966EA-862F-B445-8C77-E95A0022F041}" type="presParOf" srcId="{C1AB6106-2BE5-804E-B6C3-C7F2D76A8D32}" destId="{0191A99D-29BC-4F01-A4D7-44E75443DF7B}" srcOrd="12" destOrd="0" presId="urn:microsoft.com/office/officeart/2005/8/layout/cycle8"/>
    <dgm:cxn modelId="{E52F5BFC-AC97-DC4B-A5EF-F2A58C9FDA8B}" type="presParOf" srcId="{C1AB6106-2BE5-804E-B6C3-C7F2D76A8D32}" destId="{FC3952C9-5E4B-4DEB-B6E4-2E31DBB50419}" srcOrd="13" destOrd="0" presId="urn:microsoft.com/office/officeart/2005/8/layout/cycle8"/>
    <dgm:cxn modelId="{2C9C5A57-5389-BA41-9A34-094EA32BC49D}" type="presParOf" srcId="{C1AB6106-2BE5-804E-B6C3-C7F2D76A8D32}" destId="{4A4E9FE7-1A84-4FD1-A9C8-586BC4A30C58}" srcOrd="14" destOrd="0" presId="urn:microsoft.com/office/officeart/2005/8/layout/cycle8"/>
    <dgm:cxn modelId="{9EC9A019-FB9A-BD47-8B92-2ED540200642}" type="presParOf" srcId="{C1AB6106-2BE5-804E-B6C3-C7F2D76A8D32}" destId="{E1D0987D-1000-4B33-9DC1-675C64078855}" srcOrd="15" destOrd="0" presId="urn:microsoft.com/office/officeart/2005/8/layout/cycle8"/>
    <dgm:cxn modelId="{ECBFBCCC-53C4-1F44-98A8-85E308B7B938}" type="presParOf" srcId="{C1AB6106-2BE5-804E-B6C3-C7F2D76A8D32}" destId="{4CABE584-43E2-44D2-9FA7-3722ECCD4C24}" srcOrd="16" destOrd="0" presId="urn:microsoft.com/office/officeart/2005/8/layout/cycle8"/>
    <dgm:cxn modelId="{EB7DD431-5E4F-BB4C-B228-6B4F859F8C86}" type="presParOf" srcId="{C1AB6106-2BE5-804E-B6C3-C7F2D76A8D32}" destId="{77C1C29F-22DE-4D81-8092-B4CD2E1251B6}" srcOrd="17" destOrd="0" presId="urn:microsoft.com/office/officeart/2005/8/layout/cycle8"/>
    <dgm:cxn modelId="{BD6521CB-B8EE-4349-A277-110AABD3EE17}" type="presParOf" srcId="{C1AB6106-2BE5-804E-B6C3-C7F2D76A8D32}" destId="{19723D9C-362F-408B-9A45-34345CC8C339}" srcOrd="18" destOrd="0" presId="urn:microsoft.com/office/officeart/2005/8/layout/cycle8"/>
    <dgm:cxn modelId="{68838D08-A00A-0A44-AA39-FAA5DE682FE6}" type="presParOf" srcId="{C1AB6106-2BE5-804E-B6C3-C7F2D76A8D32}" destId="{0663B528-3E80-4EC5-A3D3-F311065D2E11}" srcOrd="19" destOrd="0" presId="urn:microsoft.com/office/officeart/2005/8/layout/cycle8"/>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CB58CE4A-1514-944C-81FE-B229AB3C48F8}" type="doc">
      <dgm:prSet loTypeId="urn:microsoft.com/office/officeart/2005/8/layout/cycle8" loCatId="" qsTypeId="urn:microsoft.com/office/officeart/2005/8/quickstyle/simple3" qsCatId="simple" csTypeId="urn:microsoft.com/office/officeart/2005/8/colors/accent6_2" csCatId="accent6" phldr="1"/>
      <dgm:spPr/>
    </dgm:pt>
    <dgm:pt modelId="{D29BB719-FD56-2844-B248-A2C788E4DD2F}">
      <dgm:prSet custT="1">
        <dgm:style>
          <a:lnRef idx="2">
            <a:schemeClr val="accent1">
              <a:shade val="50000"/>
            </a:schemeClr>
          </a:lnRef>
          <a:fillRef idx="1">
            <a:schemeClr val="accent1"/>
          </a:fillRef>
          <a:effectRef idx="0">
            <a:schemeClr val="accent1"/>
          </a:effectRef>
          <a:fontRef idx="minor">
            <a:schemeClr val="lt1"/>
          </a:fontRef>
        </dgm:style>
      </dgm:prSet>
      <dgm:spPr/>
      <dgm:t>
        <a:bodyPr/>
        <a:lstStyle/>
        <a:p>
          <a:r>
            <a:rPr lang="en-US" sz="900" dirty="0" smtClean="0">
              <a:ln/>
            </a:rPr>
            <a:t>Federated </a:t>
          </a:r>
          <a:r>
            <a:rPr lang="en-US" sz="900" dirty="0" smtClean="0">
              <a:ln/>
            </a:rPr>
            <a:t>Operations</a:t>
          </a:r>
          <a:endParaRPr lang="en-US" sz="900" dirty="0">
            <a:ln/>
          </a:endParaRPr>
        </a:p>
      </dgm:t>
    </dgm:pt>
    <dgm:pt modelId="{6ECAC086-F768-2C4E-869A-545BEFA17F72}" type="parTrans" cxnId="{42D468E7-218E-7A41-9CC1-460A4E62D847}">
      <dgm:prSet/>
      <dgm:spPr/>
      <dgm:t>
        <a:bodyPr/>
        <a:lstStyle/>
        <a:p>
          <a:endParaRPr lang="en-US">
            <a:ln>
              <a:solidFill>
                <a:schemeClr val="accent1"/>
              </a:solidFill>
            </a:ln>
            <a:solidFill>
              <a:schemeClr val="bg1"/>
            </a:solidFill>
          </a:endParaRPr>
        </a:p>
      </dgm:t>
    </dgm:pt>
    <dgm:pt modelId="{F80B3F3B-F077-034C-81BC-CB70A5565923}" type="sibTrans" cxnId="{42D468E7-218E-7A41-9CC1-460A4E62D847}">
      <dgm:prSet/>
      <dgm:spPr/>
      <dgm:t>
        <a:bodyPr/>
        <a:lstStyle/>
        <a:p>
          <a:endParaRPr lang="en-US">
            <a:ln>
              <a:solidFill>
                <a:schemeClr val="accent1"/>
              </a:solidFill>
            </a:ln>
            <a:solidFill>
              <a:schemeClr val="bg1"/>
            </a:solidFill>
          </a:endParaRPr>
        </a:p>
      </dgm:t>
    </dgm:pt>
    <dgm:pt modelId="{BAF4BAD2-6E0E-4446-B6A6-A6D77538DFCB}">
      <dgm:prSet custT="1"/>
      <dgm:spPr/>
      <dgm:t>
        <a:bodyPr/>
        <a:lstStyle/>
        <a:p>
          <a:r>
            <a:rPr lang="en-GB" sz="900" dirty="0" smtClean="0">
              <a:ln/>
            </a:rPr>
            <a:t>Community Driven Innovation &amp; Support</a:t>
          </a:r>
          <a:endParaRPr lang="en-US" sz="900" dirty="0">
            <a:ln/>
          </a:endParaRPr>
        </a:p>
      </dgm:t>
    </dgm:pt>
    <dgm:pt modelId="{3C3718B5-9E2E-4F6A-B65E-CA5ADF3ECEA7}" type="parTrans" cxnId="{A16D14FB-B780-4874-94B3-B247A6946C5E}">
      <dgm:prSet/>
      <dgm:spPr/>
      <dgm:t>
        <a:bodyPr/>
        <a:lstStyle/>
        <a:p>
          <a:endParaRPr lang="en-GB">
            <a:ln>
              <a:solidFill>
                <a:schemeClr val="accent1"/>
              </a:solidFill>
            </a:ln>
            <a:solidFill>
              <a:schemeClr val="bg1"/>
            </a:solidFill>
          </a:endParaRPr>
        </a:p>
      </dgm:t>
    </dgm:pt>
    <dgm:pt modelId="{51089604-B16B-4B73-A5C5-5D8E2D56542F}" type="sibTrans" cxnId="{A16D14FB-B780-4874-94B3-B247A6946C5E}">
      <dgm:prSet/>
      <dgm:spPr/>
      <dgm:t>
        <a:bodyPr/>
        <a:lstStyle/>
        <a:p>
          <a:endParaRPr lang="en-GB">
            <a:ln>
              <a:solidFill>
                <a:schemeClr val="accent1"/>
              </a:solidFill>
            </a:ln>
            <a:solidFill>
              <a:schemeClr val="bg1"/>
            </a:solidFill>
          </a:endParaRPr>
        </a:p>
      </dgm:t>
    </dgm:pt>
    <dgm:pt modelId="{30DC3652-13DC-4ADB-9F08-1B30D4C68CD1}">
      <dgm:prSet custT="1"/>
      <dgm:spPr/>
      <dgm:t>
        <a:bodyPr/>
        <a:lstStyle/>
        <a:p>
          <a:r>
            <a:rPr lang="en-GB" sz="900" dirty="0" smtClean="0">
              <a:ln/>
            </a:rPr>
            <a:t>High-Throughput Data Analysis</a:t>
          </a:r>
          <a:endParaRPr lang="en-US" sz="900" dirty="0">
            <a:ln/>
          </a:endParaRPr>
        </a:p>
      </dgm:t>
    </dgm:pt>
    <dgm:pt modelId="{77DAF317-630D-4482-B9F6-2E2A9163EA02}" type="parTrans" cxnId="{A8B2F773-6009-4121-A0F6-3BC1D4D8DC7E}">
      <dgm:prSet/>
      <dgm:spPr/>
      <dgm:t>
        <a:bodyPr/>
        <a:lstStyle/>
        <a:p>
          <a:endParaRPr lang="en-GB">
            <a:ln>
              <a:solidFill>
                <a:schemeClr val="accent1"/>
              </a:solidFill>
            </a:ln>
            <a:solidFill>
              <a:schemeClr val="bg1"/>
            </a:solidFill>
          </a:endParaRPr>
        </a:p>
      </dgm:t>
    </dgm:pt>
    <dgm:pt modelId="{BB0907BC-D064-427C-BB84-F19D16E62D94}" type="sibTrans" cxnId="{A8B2F773-6009-4121-A0F6-3BC1D4D8DC7E}">
      <dgm:prSet/>
      <dgm:spPr/>
      <dgm:t>
        <a:bodyPr/>
        <a:lstStyle/>
        <a:p>
          <a:endParaRPr lang="en-GB">
            <a:ln>
              <a:solidFill>
                <a:schemeClr val="accent1"/>
              </a:solidFill>
            </a:ln>
            <a:solidFill>
              <a:schemeClr val="bg1"/>
            </a:solidFill>
          </a:endParaRPr>
        </a:p>
      </dgm:t>
    </dgm:pt>
    <dgm:pt modelId="{EEF953A5-D527-4EE9-A59B-961F6170A889}">
      <dgm:prSet custT="1">
        <dgm:style>
          <a:lnRef idx="1">
            <a:schemeClr val="accent6"/>
          </a:lnRef>
          <a:fillRef idx="2">
            <a:schemeClr val="accent6"/>
          </a:fillRef>
          <a:effectRef idx="1">
            <a:schemeClr val="accent6"/>
          </a:effectRef>
          <a:fontRef idx="minor">
            <a:schemeClr val="dk1"/>
          </a:fontRef>
        </dgm:style>
      </dgm:prSet>
      <dgm:spPr/>
      <dgm:t>
        <a:bodyPr/>
        <a:lstStyle/>
        <a:p>
          <a:r>
            <a:rPr lang="en-US" sz="900" dirty="0" smtClean="0">
              <a:ln/>
            </a:rPr>
            <a:t>Federated </a:t>
          </a:r>
          <a:r>
            <a:rPr lang="en-US" sz="900" dirty="0" smtClean="0">
              <a:ln/>
            </a:rPr>
            <a:t>Cloud</a:t>
          </a:r>
          <a:endParaRPr lang="en-US" sz="900" dirty="0">
            <a:ln/>
          </a:endParaRPr>
        </a:p>
      </dgm:t>
    </dgm:pt>
    <dgm:pt modelId="{2B4570EF-0001-42EA-8598-9DEDEC349BFB}" type="parTrans" cxnId="{6D150234-C83A-48E7-BF69-69BE34AF0329}">
      <dgm:prSet/>
      <dgm:spPr/>
      <dgm:t>
        <a:bodyPr/>
        <a:lstStyle/>
        <a:p>
          <a:endParaRPr lang="en-GB">
            <a:ln>
              <a:solidFill>
                <a:schemeClr val="accent1"/>
              </a:solidFill>
            </a:ln>
            <a:solidFill>
              <a:schemeClr val="bg1"/>
            </a:solidFill>
          </a:endParaRPr>
        </a:p>
      </dgm:t>
    </dgm:pt>
    <dgm:pt modelId="{2956024D-4D61-4253-87A0-AC1D6B9B266D}" type="sibTrans" cxnId="{6D150234-C83A-48E7-BF69-69BE34AF0329}">
      <dgm:prSet/>
      <dgm:spPr/>
      <dgm:t>
        <a:bodyPr/>
        <a:lstStyle/>
        <a:p>
          <a:endParaRPr lang="en-GB">
            <a:ln>
              <a:solidFill>
                <a:schemeClr val="accent1"/>
              </a:solidFill>
            </a:ln>
            <a:solidFill>
              <a:schemeClr val="bg1"/>
            </a:solidFill>
          </a:endParaRPr>
        </a:p>
      </dgm:t>
    </dgm:pt>
    <dgm:pt modelId="{C1AB6106-2BE5-804E-B6C3-C7F2D76A8D32}" type="pres">
      <dgm:prSet presAssocID="{CB58CE4A-1514-944C-81FE-B229AB3C48F8}" presName="compositeShape" presStyleCnt="0">
        <dgm:presLayoutVars>
          <dgm:chMax val="7"/>
          <dgm:dir/>
          <dgm:resizeHandles val="exact"/>
        </dgm:presLayoutVars>
      </dgm:prSet>
      <dgm:spPr/>
    </dgm:pt>
    <dgm:pt modelId="{B51FE79A-82F8-BB4D-A548-9E0C95931871}" type="pres">
      <dgm:prSet presAssocID="{CB58CE4A-1514-944C-81FE-B229AB3C48F8}" presName="wedge1" presStyleLbl="node1" presStyleIdx="0" presStyleCnt="4"/>
      <dgm:spPr/>
      <dgm:t>
        <a:bodyPr/>
        <a:lstStyle/>
        <a:p>
          <a:endParaRPr lang="en-US"/>
        </a:p>
      </dgm:t>
    </dgm:pt>
    <dgm:pt modelId="{705C8AB6-07F4-9F4B-87F0-46B8C840C22B}" type="pres">
      <dgm:prSet presAssocID="{CB58CE4A-1514-944C-81FE-B229AB3C48F8}" presName="dummy1a" presStyleCnt="0"/>
      <dgm:spPr/>
    </dgm:pt>
    <dgm:pt modelId="{D298770A-DAE4-8F40-A1E8-7F5394387065}" type="pres">
      <dgm:prSet presAssocID="{CB58CE4A-1514-944C-81FE-B229AB3C48F8}" presName="dummy1b" presStyleCnt="0"/>
      <dgm:spPr/>
    </dgm:pt>
    <dgm:pt modelId="{5D3EBB9C-D0DB-A04F-8C69-3980DBA0A347}" type="pres">
      <dgm:prSet presAssocID="{CB58CE4A-1514-944C-81FE-B229AB3C48F8}" presName="wedge1Tx" presStyleLbl="node1" presStyleIdx="0" presStyleCnt="4">
        <dgm:presLayoutVars>
          <dgm:chMax val="0"/>
          <dgm:chPref val="0"/>
          <dgm:bulletEnabled val="1"/>
        </dgm:presLayoutVars>
      </dgm:prSet>
      <dgm:spPr/>
      <dgm:t>
        <a:bodyPr/>
        <a:lstStyle/>
        <a:p>
          <a:endParaRPr lang="en-US"/>
        </a:p>
      </dgm:t>
    </dgm:pt>
    <dgm:pt modelId="{591A4803-9161-404F-80F0-6635C9FB251F}" type="pres">
      <dgm:prSet presAssocID="{CB58CE4A-1514-944C-81FE-B229AB3C48F8}" presName="wedge2" presStyleLbl="node1" presStyleIdx="1" presStyleCnt="4"/>
      <dgm:spPr/>
      <dgm:t>
        <a:bodyPr/>
        <a:lstStyle/>
        <a:p>
          <a:endParaRPr lang="en-US"/>
        </a:p>
      </dgm:t>
    </dgm:pt>
    <dgm:pt modelId="{47251BC0-C938-8C43-8106-383575FA7DBC}" type="pres">
      <dgm:prSet presAssocID="{CB58CE4A-1514-944C-81FE-B229AB3C48F8}" presName="dummy2a" presStyleCnt="0"/>
      <dgm:spPr/>
    </dgm:pt>
    <dgm:pt modelId="{1C94465A-CDF7-8E43-B681-139D791B1387}" type="pres">
      <dgm:prSet presAssocID="{CB58CE4A-1514-944C-81FE-B229AB3C48F8}" presName="dummy2b" presStyleCnt="0"/>
      <dgm:spPr/>
    </dgm:pt>
    <dgm:pt modelId="{A01F02A2-235C-CE48-BF8C-CAB822D58D2A}" type="pres">
      <dgm:prSet presAssocID="{CB58CE4A-1514-944C-81FE-B229AB3C48F8}" presName="wedge2Tx" presStyleLbl="node1" presStyleIdx="1" presStyleCnt="4">
        <dgm:presLayoutVars>
          <dgm:chMax val="0"/>
          <dgm:chPref val="0"/>
          <dgm:bulletEnabled val="1"/>
        </dgm:presLayoutVars>
      </dgm:prSet>
      <dgm:spPr/>
      <dgm:t>
        <a:bodyPr/>
        <a:lstStyle/>
        <a:p>
          <a:endParaRPr lang="en-US"/>
        </a:p>
      </dgm:t>
    </dgm:pt>
    <dgm:pt modelId="{68A78B6C-BAED-9543-ABF9-EF748C194928}" type="pres">
      <dgm:prSet presAssocID="{CB58CE4A-1514-944C-81FE-B229AB3C48F8}" presName="wedge3" presStyleLbl="node1" presStyleIdx="2" presStyleCnt="4"/>
      <dgm:spPr/>
      <dgm:t>
        <a:bodyPr/>
        <a:lstStyle/>
        <a:p>
          <a:endParaRPr lang="en-US"/>
        </a:p>
      </dgm:t>
    </dgm:pt>
    <dgm:pt modelId="{59D713E5-0C59-AA4B-A67A-15ACE317B5D4}" type="pres">
      <dgm:prSet presAssocID="{CB58CE4A-1514-944C-81FE-B229AB3C48F8}" presName="dummy3a" presStyleCnt="0"/>
      <dgm:spPr/>
    </dgm:pt>
    <dgm:pt modelId="{0ED165D0-838E-284B-9E0B-2B63DCCE918C}" type="pres">
      <dgm:prSet presAssocID="{CB58CE4A-1514-944C-81FE-B229AB3C48F8}" presName="dummy3b" presStyleCnt="0"/>
      <dgm:spPr/>
    </dgm:pt>
    <dgm:pt modelId="{2048B1A1-B7B1-3E4C-B8D8-ED6AFA03B15C}" type="pres">
      <dgm:prSet presAssocID="{CB58CE4A-1514-944C-81FE-B229AB3C48F8}" presName="wedge3Tx" presStyleLbl="node1" presStyleIdx="2" presStyleCnt="4">
        <dgm:presLayoutVars>
          <dgm:chMax val="0"/>
          <dgm:chPref val="0"/>
          <dgm:bulletEnabled val="1"/>
        </dgm:presLayoutVars>
      </dgm:prSet>
      <dgm:spPr/>
      <dgm:t>
        <a:bodyPr/>
        <a:lstStyle/>
        <a:p>
          <a:endParaRPr lang="en-US"/>
        </a:p>
      </dgm:t>
    </dgm:pt>
    <dgm:pt modelId="{0191A99D-29BC-4F01-A4D7-44E75443DF7B}" type="pres">
      <dgm:prSet presAssocID="{CB58CE4A-1514-944C-81FE-B229AB3C48F8}" presName="wedge4" presStyleLbl="node1" presStyleIdx="3" presStyleCnt="4"/>
      <dgm:spPr/>
      <dgm:t>
        <a:bodyPr/>
        <a:lstStyle/>
        <a:p>
          <a:endParaRPr lang="en-GB"/>
        </a:p>
      </dgm:t>
    </dgm:pt>
    <dgm:pt modelId="{FC3952C9-5E4B-4DEB-B6E4-2E31DBB50419}" type="pres">
      <dgm:prSet presAssocID="{CB58CE4A-1514-944C-81FE-B229AB3C48F8}" presName="dummy4a" presStyleCnt="0"/>
      <dgm:spPr/>
    </dgm:pt>
    <dgm:pt modelId="{4A4E9FE7-1A84-4FD1-A9C8-586BC4A30C58}" type="pres">
      <dgm:prSet presAssocID="{CB58CE4A-1514-944C-81FE-B229AB3C48F8}" presName="dummy4b" presStyleCnt="0"/>
      <dgm:spPr/>
    </dgm:pt>
    <dgm:pt modelId="{E1D0987D-1000-4B33-9DC1-675C64078855}" type="pres">
      <dgm:prSet presAssocID="{CB58CE4A-1514-944C-81FE-B229AB3C48F8}" presName="wedge4Tx" presStyleLbl="node1" presStyleIdx="3" presStyleCnt="4">
        <dgm:presLayoutVars>
          <dgm:chMax val="0"/>
          <dgm:chPref val="0"/>
          <dgm:bulletEnabled val="1"/>
        </dgm:presLayoutVars>
      </dgm:prSet>
      <dgm:spPr/>
      <dgm:t>
        <a:bodyPr/>
        <a:lstStyle/>
        <a:p>
          <a:endParaRPr lang="en-GB"/>
        </a:p>
      </dgm:t>
    </dgm:pt>
    <dgm:pt modelId="{4CABE584-43E2-44D2-9FA7-3722ECCD4C24}" type="pres">
      <dgm:prSet presAssocID="{F80B3F3B-F077-034C-81BC-CB70A5565923}" presName="arrowWedge1" presStyleLbl="fgSibTrans2D1" presStyleIdx="0" presStyleCnt="4"/>
      <dgm:spPr/>
    </dgm:pt>
    <dgm:pt modelId="{77C1C29F-22DE-4D81-8092-B4CD2E1251B6}" type="pres">
      <dgm:prSet presAssocID="{2956024D-4D61-4253-87A0-AC1D6B9B266D}" presName="arrowWedge2" presStyleLbl="fgSibTrans2D1" presStyleIdx="1" presStyleCnt="4"/>
      <dgm:spPr/>
    </dgm:pt>
    <dgm:pt modelId="{19723D9C-362F-408B-9A45-34345CC8C339}" type="pres">
      <dgm:prSet presAssocID="{51089604-B16B-4B73-A5C5-5D8E2D56542F}" presName="arrowWedge3" presStyleLbl="fgSibTrans2D1" presStyleIdx="2" presStyleCnt="4"/>
      <dgm:spPr/>
    </dgm:pt>
    <dgm:pt modelId="{0663B528-3E80-4EC5-A3D3-F311065D2E11}" type="pres">
      <dgm:prSet presAssocID="{BB0907BC-D064-427C-BB84-F19D16E62D94}" presName="arrowWedge4" presStyleLbl="fgSibTrans2D1" presStyleIdx="3" presStyleCnt="4"/>
      <dgm:spPr/>
    </dgm:pt>
  </dgm:ptLst>
  <dgm:cxnLst>
    <dgm:cxn modelId="{F9A173C3-1302-1546-BB14-D7679C0229E4}" type="presOf" srcId="{30DC3652-13DC-4ADB-9F08-1B30D4C68CD1}" destId="{E1D0987D-1000-4B33-9DC1-675C64078855}" srcOrd="1" destOrd="0" presId="urn:microsoft.com/office/officeart/2005/8/layout/cycle8"/>
    <dgm:cxn modelId="{7E7180B9-D7FB-864F-A758-11524FB733EB}" type="presOf" srcId="{EEF953A5-D527-4EE9-A59B-961F6170A889}" destId="{591A4803-9161-404F-80F0-6635C9FB251F}" srcOrd="0" destOrd="0" presId="urn:microsoft.com/office/officeart/2005/8/layout/cycle8"/>
    <dgm:cxn modelId="{A16D14FB-B780-4874-94B3-B247A6946C5E}" srcId="{CB58CE4A-1514-944C-81FE-B229AB3C48F8}" destId="{BAF4BAD2-6E0E-4446-B6A6-A6D77538DFCB}" srcOrd="2" destOrd="0" parTransId="{3C3718B5-9E2E-4F6A-B65E-CA5ADF3ECEA7}" sibTransId="{51089604-B16B-4B73-A5C5-5D8E2D56542F}"/>
    <dgm:cxn modelId="{A8B2F773-6009-4121-A0F6-3BC1D4D8DC7E}" srcId="{CB58CE4A-1514-944C-81FE-B229AB3C48F8}" destId="{30DC3652-13DC-4ADB-9F08-1B30D4C68CD1}" srcOrd="3" destOrd="0" parTransId="{77DAF317-630D-4482-B9F6-2E2A9163EA02}" sibTransId="{BB0907BC-D064-427C-BB84-F19D16E62D94}"/>
    <dgm:cxn modelId="{B145CF92-0E41-8A4E-8F47-0236556DC938}" type="presOf" srcId="{30DC3652-13DC-4ADB-9F08-1B30D4C68CD1}" destId="{0191A99D-29BC-4F01-A4D7-44E75443DF7B}" srcOrd="0" destOrd="0" presId="urn:microsoft.com/office/officeart/2005/8/layout/cycle8"/>
    <dgm:cxn modelId="{6D150234-C83A-48E7-BF69-69BE34AF0329}" srcId="{CB58CE4A-1514-944C-81FE-B229AB3C48F8}" destId="{EEF953A5-D527-4EE9-A59B-961F6170A889}" srcOrd="1" destOrd="0" parTransId="{2B4570EF-0001-42EA-8598-9DEDEC349BFB}" sibTransId="{2956024D-4D61-4253-87A0-AC1D6B9B266D}"/>
    <dgm:cxn modelId="{B06C7E25-4ACC-B14A-9A01-3CEAF4D05223}" type="presOf" srcId="{CB58CE4A-1514-944C-81FE-B229AB3C48F8}" destId="{C1AB6106-2BE5-804E-B6C3-C7F2D76A8D32}" srcOrd="0" destOrd="0" presId="urn:microsoft.com/office/officeart/2005/8/layout/cycle8"/>
    <dgm:cxn modelId="{98122224-DE01-D94A-BC16-61C515A363D7}" type="presOf" srcId="{D29BB719-FD56-2844-B248-A2C788E4DD2F}" destId="{B51FE79A-82F8-BB4D-A548-9E0C95931871}" srcOrd="0" destOrd="0" presId="urn:microsoft.com/office/officeart/2005/8/layout/cycle8"/>
    <dgm:cxn modelId="{7E5AF952-1CAC-464C-B030-C36083010BF6}" type="presOf" srcId="{BAF4BAD2-6E0E-4446-B6A6-A6D77538DFCB}" destId="{68A78B6C-BAED-9543-ABF9-EF748C194928}" srcOrd="0" destOrd="0" presId="urn:microsoft.com/office/officeart/2005/8/layout/cycle8"/>
    <dgm:cxn modelId="{2695FB46-8F50-814D-BE69-C1F5451F78FB}" type="presOf" srcId="{D29BB719-FD56-2844-B248-A2C788E4DD2F}" destId="{5D3EBB9C-D0DB-A04F-8C69-3980DBA0A347}" srcOrd="1" destOrd="0" presId="urn:microsoft.com/office/officeart/2005/8/layout/cycle8"/>
    <dgm:cxn modelId="{BCF46EB6-6F4E-D842-B57F-0FA4EA6830EF}" type="presOf" srcId="{EEF953A5-D527-4EE9-A59B-961F6170A889}" destId="{A01F02A2-235C-CE48-BF8C-CAB822D58D2A}" srcOrd="1" destOrd="0" presId="urn:microsoft.com/office/officeart/2005/8/layout/cycle8"/>
    <dgm:cxn modelId="{778C8969-6947-1842-B3E6-6630D7BA052C}" type="presOf" srcId="{BAF4BAD2-6E0E-4446-B6A6-A6D77538DFCB}" destId="{2048B1A1-B7B1-3E4C-B8D8-ED6AFA03B15C}" srcOrd="1" destOrd="0" presId="urn:microsoft.com/office/officeart/2005/8/layout/cycle8"/>
    <dgm:cxn modelId="{42D468E7-218E-7A41-9CC1-460A4E62D847}" srcId="{CB58CE4A-1514-944C-81FE-B229AB3C48F8}" destId="{D29BB719-FD56-2844-B248-A2C788E4DD2F}" srcOrd="0" destOrd="0" parTransId="{6ECAC086-F768-2C4E-869A-545BEFA17F72}" sibTransId="{F80B3F3B-F077-034C-81BC-CB70A5565923}"/>
    <dgm:cxn modelId="{B1F1CBC9-8442-5F4D-9C15-4BB803606C01}" type="presParOf" srcId="{C1AB6106-2BE5-804E-B6C3-C7F2D76A8D32}" destId="{B51FE79A-82F8-BB4D-A548-9E0C95931871}" srcOrd="0" destOrd="0" presId="urn:microsoft.com/office/officeart/2005/8/layout/cycle8"/>
    <dgm:cxn modelId="{A885D6E1-2AD7-CB44-82FF-A66A37734C71}" type="presParOf" srcId="{C1AB6106-2BE5-804E-B6C3-C7F2D76A8D32}" destId="{705C8AB6-07F4-9F4B-87F0-46B8C840C22B}" srcOrd="1" destOrd="0" presId="urn:microsoft.com/office/officeart/2005/8/layout/cycle8"/>
    <dgm:cxn modelId="{DAD9070E-B1CB-9848-80BD-BC03E765EAA9}" type="presParOf" srcId="{C1AB6106-2BE5-804E-B6C3-C7F2D76A8D32}" destId="{D298770A-DAE4-8F40-A1E8-7F5394387065}" srcOrd="2" destOrd="0" presId="urn:microsoft.com/office/officeart/2005/8/layout/cycle8"/>
    <dgm:cxn modelId="{8C039B37-091F-F344-8375-E0902D84958B}" type="presParOf" srcId="{C1AB6106-2BE5-804E-B6C3-C7F2D76A8D32}" destId="{5D3EBB9C-D0DB-A04F-8C69-3980DBA0A347}" srcOrd="3" destOrd="0" presId="urn:microsoft.com/office/officeart/2005/8/layout/cycle8"/>
    <dgm:cxn modelId="{B6CDF975-1DAA-FB46-8F2B-8E93B8A0E9B6}" type="presParOf" srcId="{C1AB6106-2BE5-804E-B6C3-C7F2D76A8D32}" destId="{591A4803-9161-404F-80F0-6635C9FB251F}" srcOrd="4" destOrd="0" presId="urn:microsoft.com/office/officeart/2005/8/layout/cycle8"/>
    <dgm:cxn modelId="{F2C21439-8149-704F-B390-4CACFBB4D0BA}" type="presParOf" srcId="{C1AB6106-2BE5-804E-B6C3-C7F2D76A8D32}" destId="{47251BC0-C938-8C43-8106-383575FA7DBC}" srcOrd="5" destOrd="0" presId="urn:microsoft.com/office/officeart/2005/8/layout/cycle8"/>
    <dgm:cxn modelId="{99F816EC-3503-7646-AAD4-8CEE5411B02C}" type="presParOf" srcId="{C1AB6106-2BE5-804E-B6C3-C7F2D76A8D32}" destId="{1C94465A-CDF7-8E43-B681-139D791B1387}" srcOrd="6" destOrd="0" presId="urn:microsoft.com/office/officeart/2005/8/layout/cycle8"/>
    <dgm:cxn modelId="{D8739420-87EA-E54E-AB23-1486A76D91FE}" type="presParOf" srcId="{C1AB6106-2BE5-804E-B6C3-C7F2D76A8D32}" destId="{A01F02A2-235C-CE48-BF8C-CAB822D58D2A}" srcOrd="7" destOrd="0" presId="urn:microsoft.com/office/officeart/2005/8/layout/cycle8"/>
    <dgm:cxn modelId="{1A2B1254-E4A4-FB43-BB9B-5C14927CA233}" type="presParOf" srcId="{C1AB6106-2BE5-804E-B6C3-C7F2D76A8D32}" destId="{68A78B6C-BAED-9543-ABF9-EF748C194928}" srcOrd="8" destOrd="0" presId="urn:microsoft.com/office/officeart/2005/8/layout/cycle8"/>
    <dgm:cxn modelId="{17B2CC7F-CBDA-0240-B45E-4ED5B4810B4F}" type="presParOf" srcId="{C1AB6106-2BE5-804E-B6C3-C7F2D76A8D32}" destId="{59D713E5-0C59-AA4B-A67A-15ACE317B5D4}" srcOrd="9" destOrd="0" presId="urn:microsoft.com/office/officeart/2005/8/layout/cycle8"/>
    <dgm:cxn modelId="{2E055EEE-9F77-2642-8807-9969B448EFE6}" type="presParOf" srcId="{C1AB6106-2BE5-804E-B6C3-C7F2D76A8D32}" destId="{0ED165D0-838E-284B-9E0B-2B63DCCE918C}" srcOrd="10" destOrd="0" presId="urn:microsoft.com/office/officeart/2005/8/layout/cycle8"/>
    <dgm:cxn modelId="{9B0DA8A7-640E-1E49-956A-516954A3A036}" type="presParOf" srcId="{C1AB6106-2BE5-804E-B6C3-C7F2D76A8D32}" destId="{2048B1A1-B7B1-3E4C-B8D8-ED6AFA03B15C}" srcOrd="11" destOrd="0" presId="urn:microsoft.com/office/officeart/2005/8/layout/cycle8"/>
    <dgm:cxn modelId="{ABE0BD05-1987-F245-9F40-C38F35BFB115}" type="presParOf" srcId="{C1AB6106-2BE5-804E-B6C3-C7F2D76A8D32}" destId="{0191A99D-29BC-4F01-A4D7-44E75443DF7B}" srcOrd="12" destOrd="0" presId="urn:microsoft.com/office/officeart/2005/8/layout/cycle8"/>
    <dgm:cxn modelId="{7A1A2006-9B61-724D-A4D0-E0FCBF357F60}" type="presParOf" srcId="{C1AB6106-2BE5-804E-B6C3-C7F2D76A8D32}" destId="{FC3952C9-5E4B-4DEB-B6E4-2E31DBB50419}" srcOrd="13" destOrd="0" presId="urn:microsoft.com/office/officeart/2005/8/layout/cycle8"/>
    <dgm:cxn modelId="{318ABAE3-6EFF-D548-8E0F-244574CE0CF6}" type="presParOf" srcId="{C1AB6106-2BE5-804E-B6C3-C7F2D76A8D32}" destId="{4A4E9FE7-1A84-4FD1-A9C8-586BC4A30C58}" srcOrd="14" destOrd="0" presId="urn:microsoft.com/office/officeart/2005/8/layout/cycle8"/>
    <dgm:cxn modelId="{0AF03180-856A-B64F-B699-535F5E0A3C89}" type="presParOf" srcId="{C1AB6106-2BE5-804E-B6C3-C7F2D76A8D32}" destId="{E1D0987D-1000-4B33-9DC1-675C64078855}" srcOrd="15" destOrd="0" presId="urn:microsoft.com/office/officeart/2005/8/layout/cycle8"/>
    <dgm:cxn modelId="{4BE555E6-042F-204A-B0AD-27108AF52DE3}" type="presParOf" srcId="{C1AB6106-2BE5-804E-B6C3-C7F2D76A8D32}" destId="{4CABE584-43E2-44D2-9FA7-3722ECCD4C24}" srcOrd="16" destOrd="0" presId="urn:microsoft.com/office/officeart/2005/8/layout/cycle8"/>
    <dgm:cxn modelId="{EF4CEF6C-9D46-B241-BCE1-211B23994C0C}" type="presParOf" srcId="{C1AB6106-2BE5-804E-B6C3-C7F2D76A8D32}" destId="{77C1C29F-22DE-4D81-8092-B4CD2E1251B6}" srcOrd="17" destOrd="0" presId="urn:microsoft.com/office/officeart/2005/8/layout/cycle8"/>
    <dgm:cxn modelId="{632CAD73-4A43-7144-8B70-A1918BA22924}" type="presParOf" srcId="{C1AB6106-2BE5-804E-B6C3-C7F2D76A8D32}" destId="{19723D9C-362F-408B-9A45-34345CC8C339}" srcOrd="18" destOrd="0" presId="urn:microsoft.com/office/officeart/2005/8/layout/cycle8"/>
    <dgm:cxn modelId="{0AA9E192-266E-4844-9E3A-6CA7B668CE8F}" type="presParOf" srcId="{C1AB6106-2BE5-804E-B6C3-C7F2D76A8D32}" destId="{0663B528-3E80-4EC5-A3D3-F311065D2E11}" srcOrd="19"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1FE79A-82F8-BB4D-A548-9E0C95931871}">
      <dsp:nvSpPr>
        <dsp:cNvPr id="0" name=""/>
        <dsp:cNvSpPr/>
      </dsp:nvSpPr>
      <dsp:spPr>
        <a:xfrm>
          <a:off x="207730" y="114869"/>
          <a:ext cx="1693628" cy="1693628"/>
        </a:xfrm>
        <a:prstGeom prst="pie">
          <a:avLst>
            <a:gd name="adj1" fmla="val 16200000"/>
            <a:gd name="adj2" fmla="val 0"/>
          </a:avLst>
        </a:prstGeom>
        <a:solidFill>
          <a:schemeClr val="accent1"/>
        </a:solidFill>
        <a:ln w="25400" cap="flat" cmpd="sng" algn="ctr">
          <a:solidFill>
            <a:schemeClr val="accent1">
              <a:shade val="50000"/>
            </a:schemeClr>
          </a:solidFill>
          <a:prstDash val="solid"/>
        </a:ln>
        <a:effectLst/>
        <a:scene3d>
          <a:camera prst="orthographicFront"/>
          <a:lightRig rig="flat" dir="t"/>
        </a:scene3d>
        <a:sp3d/>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smtClean="0">
              <a:ln/>
            </a:rPr>
            <a:t>Federated Cloud</a:t>
          </a:r>
          <a:endParaRPr lang="en-US" sz="900" kern="1200" dirty="0">
            <a:ln/>
          </a:endParaRPr>
        </a:p>
      </dsp:txBody>
      <dsp:txXfrm>
        <a:off x="1106764" y="465893"/>
        <a:ext cx="625029" cy="463731"/>
      </dsp:txXfrm>
    </dsp:sp>
    <dsp:sp modelId="{591A4803-9161-404F-80F0-6635C9FB251F}">
      <dsp:nvSpPr>
        <dsp:cNvPr id="0" name=""/>
        <dsp:cNvSpPr/>
      </dsp:nvSpPr>
      <dsp:spPr>
        <a:xfrm>
          <a:off x="207730" y="171726"/>
          <a:ext cx="1693628" cy="1693628"/>
        </a:xfrm>
        <a:prstGeom prst="pie">
          <a:avLst>
            <a:gd name="adj1" fmla="val 0"/>
            <a:gd name="adj2" fmla="val 5400000"/>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accent6"/>
        </a:lnRef>
        <a:fillRef idx="2">
          <a:schemeClr val="accent6"/>
        </a:fillRef>
        <a:effectRef idx="1">
          <a:schemeClr val="accent6"/>
        </a:effectRef>
        <a:fontRef idx="minor">
          <a:schemeClr val="dk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smtClean="0">
              <a:ln/>
            </a:rPr>
            <a:t>Federated Operations</a:t>
          </a:r>
          <a:endParaRPr lang="en-US" sz="900" kern="1200" dirty="0">
            <a:ln/>
          </a:endParaRPr>
        </a:p>
      </dsp:txBody>
      <dsp:txXfrm>
        <a:off x="1106764" y="1050598"/>
        <a:ext cx="625029" cy="463731"/>
      </dsp:txXfrm>
    </dsp:sp>
    <dsp:sp modelId="{68A78B6C-BAED-9543-ABF9-EF748C194928}">
      <dsp:nvSpPr>
        <dsp:cNvPr id="0" name=""/>
        <dsp:cNvSpPr/>
      </dsp:nvSpPr>
      <dsp:spPr>
        <a:xfrm>
          <a:off x="150873" y="171726"/>
          <a:ext cx="1693628" cy="1693628"/>
        </a:xfrm>
        <a:prstGeom prst="pie">
          <a:avLst>
            <a:gd name="adj1" fmla="val 5400000"/>
            <a:gd name="adj2" fmla="val 10800000"/>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GB" sz="900" kern="1200" dirty="0" smtClean="0">
              <a:ln/>
            </a:rPr>
            <a:t>Community Driven Innovation &amp; Support</a:t>
          </a:r>
          <a:endParaRPr lang="en-US" sz="900" kern="1200" dirty="0">
            <a:ln/>
          </a:endParaRPr>
        </a:p>
      </dsp:txBody>
      <dsp:txXfrm>
        <a:off x="320437" y="1050598"/>
        <a:ext cx="625029" cy="463731"/>
      </dsp:txXfrm>
    </dsp:sp>
    <dsp:sp modelId="{0191A99D-29BC-4F01-A4D7-44E75443DF7B}">
      <dsp:nvSpPr>
        <dsp:cNvPr id="0" name=""/>
        <dsp:cNvSpPr/>
      </dsp:nvSpPr>
      <dsp:spPr>
        <a:xfrm>
          <a:off x="150873" y="114869"/>
          <a:ext cx="1693628" cy="1693628"/>
        </a:xfrm>
        <a:prstGeom prst="pie">
          <a:avLst>
            <a:gd name="adj1" fmla="val 10800000"/>
            <a:gd name="adj2" fmla="val 16200000"/>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GB" sz="900" kern="1200" dirty="0" smtClean="0">
              <a:ln/>
            </a:rPr>
            <a:t>High-Throughput Data Analysis</a:t>
          </a:r>
          <a:endParaRPr lang="en-US" sz="900" kern="1200" dirty="0">
            <a:ln/>
          </a:endParaRPr>
        </a:p>
      </dsp:txBody>
      <dsp:txXfrm>
        <a:off x="320437" y="465893"/>
        <a:ext cx="625029" cy="463731"/>
      </dsp:txXfrm>
    </dsp:sp>
    <dsp:sp modelId="{4CABE584-43E2-44D2-9FA7-3722ECCD4C24}">
      <dsp:nvSpPr>
        <dsp:cNvPr id="0" name=""/>
        <dsp:cNvSpPr/>
      </dsp:nvSpPr>
      <dsp:spPr>
        <a:xfrm>
          <a:off x="102887" y="10025"/>
          <a:ext cx="1903315" cy="1903315"/>
        </a:xfrm>
        <a:prstGeom prst="circularArrow">
          <a:avLst>
            <a:gd name="adj1" fmla="val 5085"/>
            <a:gd name="adj2" fmla="val 327528"/>
            <a:gd name="adj3" fmla="val 21272472"/>
            <a:gd name="adj4" fmla="val 16200000"/>
            <a:gd name="adj5" fmla="val 5932"/>
          </a:avLst>
        </a:prstGeom>
        <a:gradFill rotWithShape="0">
          <a:gsLst>
            <a:gs pos="0">
              <a:schemeClr val="accent6">
                <a:tint val="60000"/>
                <a:hueOff val="0"/>
                <a:satOff val="0"/>
                <a:lumOff val="0"/>
                <a:alphaOff val="0"/>
                <a:tint val="50000"/>
                <a:satMod val="300000"/>
              </a:schemeClr>
            </a:gs>
            <a:gs pos="35000">
              <a:schemeClr val="accent6">
                <a:tint val="60000"/>
                <a:hueOff val="0"/>
                <a:satOff val="0"/>
                <a:lumOff val="0"/>
                <a:alphaOff val="0"/>
                <a:tint val="37000"/>
                <a:satMod val="300000"/>
              </a:schemeClr>
            </a:gs>
            <a:gs pos="100000">
              <a:schemeClr val="accent6">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77C1C29F-22DE-4D81-8092-B4CD2E1251B6}">
      <dsp:nvSpPr>
        <dsp:cNvPr id="0" name=""/>
        <dsp:cNvSpPr/>
      </dsp:nvSpPr>
      <dsp:spPr>
        <a:xfrm>
          <a:off x="102887" y="66883"/>
          <a:ext cx="1903315" cy="1903315"/>
        </a:xfrm>
        <a:prstGeom prst="circularArrow">
          <a:avLst>
            <a:gd name="adj1" fmla="val 5085"/>
            <a:gd name="adj2" fmla="val 327528"/>
            <a:gd name="adj3" fmla="val 5072472"/>
            <a:gd name="adj4" fmla="val 0"/>
            <a:gd name="adj5" fmla="val 5932"/>
          </a:avLst>
        </a:prstGeom>
        <a:gradFill rotWithShape="0">
          <a:gsLst>
            <a:gs pos="0">
              <a:schemeClr val="accent6">
                <a:tint val="60000"/>
                <a:hueOff val="0"/>
                <a:satOff val="0"/>
                <a:lumOff val="0"/>
                <a:alphaOff val="0"/>
                <a:tint val="50000"/>
                <a:satMod val="300000"/>
              </a:schemeClr>
            </a:gs>
            <a:gs pos="35000">
              <a:schemeClr val="accent6">
                <a:tint val="60000"/>
                <a:hueOff val="0"/>
                <a:satOff val="0"/>
                <a:lumOff val="0"/>
                <a:alphaOff val="0"/>
                <a:tint val="37000"/>
                <a:satMod val="300000"/>
              </a:schemeClr>
            </a:gs>
            <a:gs pos="100000">
              <a:schemeClr val="accent6">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19723D9C-362F-408B-9A45-34345CC8C339}">
      <dsp:nvSpPr>
        <dsp:cNvPr id="0" name=""/>
        <dsp:cNvSpPr/>
      </dsp:nvSpPr>
      <dsp:spPr>
        <a:xfrm>
          <a:off x="46029" y="66883"/>
          <a:ext cx="1903315" cy="1903315"/>
        </a:xfrm>
        <a:prstGeom prst="circularArrow">
          <a:avLst>
            <a:gd name="adj1" fmla="val 5085"/>
            <a:gd name="adj2" fmla="val 327528"/>
            <a:gd name="adj3" fmla="val 10472472"/>
            <a:gd name="adj4" fmla="val 5400000"/>
            <a:gd name="adj5" fmla="val 5932"/>
          </a:avLst>
        </a:prstGeom>
        <a:gradFill rotWithShape="0">
          <a:gsLst>
            <a:gs pos="0">
              <a:schemeClr val="accent6">
                <a:tint val="60000"/>
                <a:hueOff val="0"/>
                <a:satOff val="0"/>
                <a:lumOff val="0"/>
                <a:alphaOff val="0"/>
                <a:tint val="50000"/>
                <a:satMod val="300000"/>
              </a:schemeClr>
            </a:gs>
            <a:gs pos="35000">
              <a:schemeClr val="accent6">
                <a:tint val="60000"/>
                <a:hueOff val="0"/>
                <a:satOff val="0"/>
                <a:lumOff val="0"/>
                <a:alphaOff val="0"/>
                <a:tint val="37000"/>
                <a:satMod val="300000"/>
              </a:schemeClr>
            </a:gs>
            <a:gs pos="100000">
              <a:schemeClr val="accent6">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0663B528-3E80-4EC5-A3D3-F311065D2E11}">
      <dsp:nvSpPr>
        <dsp:cNvPr id="0" name=""/>
        <dsp:cNvSpPr/>
      </dsp:nvSpPr>
      <dsp:spPr>
        <a:xfrm>
          <a:off x="46029" y="10025"/>
          <a:ext cx="1903315" cy="1903315"/>
        </a:xfrm>
        <a:prstGeom prst="circularArrow">
          <a:avLst>
            <a:gd name="adj1" fmla="val 5085"/>
            <a:gd name="adj2" fmla="val 327528"/>
            <a:gd name="adj3" fmla="val 15872472"/>
            <a:gd name="adj4" fmla="val 10800000"/>
            <a:gd name="adj5" fmla="val 5932"/>
          </a:avLst>
        </a:prstGeom>
        <a:gradFill rotWithShape="0">
          <a:gsLst>
            <a:gs pos="0">
              <a:schemeClr val="accent6">
                <a:tint val="60000"/>
                <a:hueOff val="0"/>
                <a:satOff val="0"/>
                <a:lumOff val="0"/>
                <a:alphaOff val="0"/>
                <a:tint val="50000"/>
                <a:satMod val="300000"/>
              </a:schemeClr>
            </a:gs>
            <a:gs pos="35000">
              <a:schemeClr val="accent6">
                <a:tint val="60000"/>
                <a:hueOff val="0"/>
                <a:satOff val="0"/>
                <a:lumOff val="0"/>
                <a:alphaOff val="0"/>
                <a:tint val="37000"/>
                <a:satMod val="300000"/>
              </a:schemeClr>
            </a:gs>
            <a:gs pos="100000">
              <a:schemeClr val="accent6">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1FE79A-82F8-BB4D-A548-9E0C95931871}">
      <dsp:nvSpPr>
        <dsp:cNvPr id="0" name=""/>
        <dsp:cNvSpPr/>
      </dsp:nvSpPr>
      <dsp:spPr>
        <a:xfrm>
          <a:off x="207730" y="114869"/>
          <a:ext cx="1693628" cy="1693628"/>
        </a:xfrm>
        <a:prstGeom prst="pie">
          <a:avLst>
            <a:gd name="adj1" fmla="val 16200000"/>
            <a:gd name="adj2" fmla="val 0"/>
          </a:avLst>
        </a:prstGeom>
        <a:solidFill>
          <a:schemeClr val="accent1"/>
        </a:solidFill>
        <a:ln w="25400" cap="flat" cmpd="sng" algn="ctr">
          <a:solidFill>
            <a:schemeClr val="accent1">
              <a:shade val="50000"/>
            </a:schemeClr>
          </a:solidFill>
          <a:prstDash val="solid"/>
        </a:ln>
        <a:effectLst/>
        <a:scene3d>
          <a:camera prst="orthographicFront"/>
          <a:lightRig rig="flat" dir="t"/>
        </a:scene3d>
        <a:sp3d/>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smtClean="0">
              <a:ln/>
            </a:rPr>
            <a:t>Federated </a:t>
          </a:r>
          <a:r>
            <a:rPr lang="en-US" sz="900" kern="1200" dirty="0" smtClean="0">
              <a:ln/>
            </a:rPr>
            <a:t>Operations</a:t>
          </a:r>
          <a:endParaRPr lang="en-US" sz="900" kern="1200" dirty="0">
            <a:ln/>
          </a:endParaRPr>
        </a:p>
      </dsp:txBody>
      <dsp:txXfrm>
        <a:off x="1106764" y="465893"/>
        <a:ext cx="625029" cy="463731"/>
      </dsp:txXfrm>
    </dsp:sp>
    <dsp:sp modelId="{591A4803-9161-404F-80F0-6635C9FB251F}">
      <dsp:nvSpPr>
        <dsp:cNvPr id="0" name=""/>
        <dsp:cNvSpPr/>
      </dsp:nvSpPr>
      <dsp:spPr>
        <a:xfrm>
          <a:off x="207730" y="171726"/>
          <a:ext cx="1693628" cy="1693628"/>
        </a:xfrm>
        <a:prstGeom prst="pie">
          <a:avLst>
            <a:gd name="adj1" fmla="val 0"/>
            <a:gd name="adj2" fmla="val 5400000"/>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accent6"/>
        </a:lnRef>
        <a:fillRef idx="2">
          <a:schemeClr val="accent6"/>
        </a:fillRef>
        <a:effectRef idx="1">
          <a:schemeClr val="accent6"/>
        </a:effectRef>
        <a:fontRef idx="minor">
          <a:schemeClr val="dk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smtClean="0">
              <a:ln/>
            </a:rPr>
            <a:t>Federated </a:t>
          </a:r>
          <a:r>
            <a:rPr lang="en-US" sz="900" kern="1200" dirty="0" smtClean="0">
              <a:ln/>
            </a:rPr>
            <a:t>Cloud</a:t>
          </a:r>
          <a:endParaRPr lang="en-US" sz="900" kern="1200" dirty="0">
            <a:ln/>
          </a:endParaRPr>
        </a:p>
      </dsp:txBody>
      <dsp:txXfrm>
        <a:off x="1106764" y="1050598"/>
        <a:ext cx="625029" cy="463731"/>
      </dsp:txXfrm>
    </dsp:sp>
    <dsp:sp modelId="{68A78B6C-BAED-9543-ABF9-EF748C194928}">
      <dsp:nvSpPr>
        <dsp:cNvPr id="0" name=""/>
        <dsp:cNvSpPr/>
      </dsp:nvSpPr>
      <dsp:spPr>
        <a:xfrm>
          <a:off x="150873" y="171726"/>
          <a:ext cx="1693628" cy="1693628"/>
        </a:xfrm>
        <a:prstGeom prst="pie">
          <a:avLst>
            <a:gd name="adj1" fmla="val 5400000"/>
            <a:gd name="adj2" fmla="val 10800000"/>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GB" sz="900" kern="1200" dirty="0" smtClean="0">
              <a:ln/>
            </a:rPr>
            <a:t>Community Driven Innovation &amp; Support</a:t>
          </a:r>
          <a:endParaRPr lang="en-US" sz="900" kern="1200" dirty="0">
            <a:ln/>
          </a:endParaRPr>
        </a:p>
      </dsp:txBody>
      <dsp:txXfrm>
        <a:off x="320437" y="1050598"/>
        <a:ext cx="625029" cy="463731"/>
      </dsp:txXfrm>
    </dsp:sp>
    <dsp:sp modelId="{0191A99D-29BC-4F01-A4D7-44E75443DF7B}">
      <dsp:nvSpPr>
        <dsp:cNvPr id="0" name=""/>
        <dsp:cNvSpPr/>
      </dsp:nvSpPr>
      <dsp:spPr>
        <a:xfrm>
          <a:off x="150873" y="114869"/>
          <a:ext cx="1693628" cy="1693628"/>
        </a:xfrm>
        <a:prstGeom prst="pie">
          <a:avLst>
            <a:gd name="adj1" fmla="val 10800000"/>
            <a:gd name="adj2" fmla="val 16200000"/>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GB" sz="900" kern="1200" dirty="0" smtClean="0">
              <a:ln/>
            </a:rPr>
            <a:t>High-Throughput Data Analysis</a:t>
          </a:r>
          <a:endParaRPr lang="en-US" sz="900" kern="1200" dirty="0">
            <a:ln/>
          </a:endParaRPr>
        </a:p>
      </dsp:txBody>
      <dsp:txXfrm>
        <a:off x="320437" y="465893"/>
        <a:ext cx="625029" cy="463731"/>
      </dsp:txXfrm>
    </dsp:sp>
    <dsp:sp modelId="{4CABE584-43E2-44D2-9FA7-3722ECCD4C24}">
      <dsp:nvSpPr>
        <dsp:cNvPr id="0" name=""/>
        <dsp:cNvSpPr/>
      </dsp:nvSpPr>
      <dsp:spPr>
        <a:xfrm>
          <a:off x="102887" y="10025"/>
          <a:ext cx="1903315" cy="1903315"/>
        </a:xfrm>
        <a:prstGeom prst="circularArrow">
          <a:avLst>
            <a:gd name="adj1" fmla="val 5085"/>
            <a:gd name="adj2" fmla="val 327528"/>
            <a:gd name="adj3" fmla="val 21272472"/>
            <a:gd name="adj4" fmla="val 16200000"/>
            <a:gd name="adj5" fmla="val 5932"/>
          </a:avLst>
        </a:prstGeom>
        <a:gradFill rotWithShape="0">
          <a:gsLst>
            <a:gs pos="0">
              <a:schemeClr val="accent6">
                <a:tint val="60000"/>
                <a:hueOff val="0"/>
                <a:satOff val="0"/>
                <a:lumOff val="0"/>
                <a:alphaOff val="0"/>
                <a:tint val="50000"/>
                <a:satMod val="300000"/>
              </a:schemeClr>
            </a:gs>
            <a:gs pos="35000">
              <a:schemeClr val="accent6">
                <a:tint val="60000"/>
                <a:hueOff val="0"/>
                <a:satOff val="0"/>
                <a:lumOff val="0"/>
                <a:alphaOff val="0"/>
                <a:tint val="37000"/>
                <a:satMod val="300000"/>
              </a:schemeClr>
            </a:gs>
            <a:gs pos="100000">
              <a:schemeClr val="accent6">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77C1C29F-22DE-4D81-8092-B4CD2E1251B6}">
      <dsp:nvSpPr>
        <dsp:cNvPr id="0" name=""/>
        <dsp:cNvSpPr/>
      </dsp:nvSpPr>
      <dsp:spPr>
        <a:xfrm>
          <a:off x="102887" y="66883"/>
          <a:ext cx="1903315" cy="1903315"/>
        </a:xfrm>
        <a:prstGeom prst="circularArrow">
          <a:avLst>
            <a:gd name="adj1" fmla="val 5085"/>
            <a:gd name="adj2" fmla="val 327528"/>
            <a:gd name="adj3" fmla="val 5072472"/>
            <a:gd name="adj4" fmla="val 0"/>
            <a:gd name="adj5" fmla="val 5932"/>
          </a:avLst>
        </a:prstGeom>
        <a:gradFill rotWithShape="0">
          <a:gsLst>
            <a:gs pos="0">
              <a:schemeClr val="accent6">
                <a:tint val="60000"/>
                <a:hueOff val="0"/>
                <a:satOff val="0"/>
                <a:lumOff val="0"/>
                <a:alphaOff val="0"/>
                <a:tint val="50000"/>
                <a:satMod val="300000"/>
              </a:schemeClr>
            </a:gs>
            <a:gs pos="35000">
              <a:schemeClr val="accent6">
                <a:tint val="60000"/>
                <a:hueOff val="0"/>
                <a:satOff val="0"/>
                <a:lumOff val="0"/>
                <a:alphaOff val="0"/>
                <a:tint val="37000"/>
                <a:satMod val="300000"/>
              </a:schemeClr>
            </a:gs>
            <a:gs pos="100000">
              <a:schemeClr val="accent6">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19723D9C-362F-408B-9A45-34345CC8C339}">
      <dsp:nvSpPr>
        <dsp:cNvPr id="0" name=""/>
        <dsp:cNvSpPr/>
      </dsp:nvSpPr>
      <dsp:spPr>
        <a:xfrm>
          <a:off x="46029" y="66883"/>
          <a:ext cx="1903315" cy="1903315"/>
        </a:xfrm>
        <a:prstGeom prst="circularArrow">
          <a:avLst>
            <a:gd name="adj1" fmla="val 5085"/>
            <a:gd name="adj2" fmla="val 327528"/>
            <a:gd name="adj3" fmla="val 10472472"/>
            <a:gd name="adj4" fmla="val 5400000"/>
            <a:gd name="adj5" fmla="val 5932"/>
          </a:avLst>
        </a:prstGeom>
        <a:gradFill rotWithShape="0">
          <a:gsLst>
            <a:gs pos="0">
              <a:schemeClr val="accent6">
                <a:tint val="60000"/>
                <a:hueOff val="0"/>
                <a:satOff val="0"/>
                <a:lumOff val="0"/>
                <a:alphaOff val="0"/>
                <a:tint val="50000"/>
                <a:satMod val="300000"/>
              </a:schemeClr>
            </a:gs>
            <a:gs pos="35000">
              <a:schemeClr val="accent6">
                <a:tint val="60000"/>
                <a:hueOff val="0"/>
                <a:satOff val="0"/>
                <a:lumOff val="0"/>
                <a:alphaOff val="0"/>
                <a:tint val="37000"/>
                <a:satMod val="300000"/>
              </a:schemeClr>
            </a:gs>
            <a:gs pos="100000">
              <a:schemeClr val="accent6">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0663B528-3E80-4EC5-A3D3-F311065D2E11}">
      <dsp:nvSpPr>
        <dsp:cNvPr id="0" name=""/>
        <dsp:cNvSpPr/>
      </dsp:nvSpPr>
      <dsp:spPr>
        <a:xfrm>
          <a:off x="46029" y="10025"/>
          <a:ext cx="1903315" cy="1903315"/>
        </a:xfrm>
        <a:prstGeom prst="circularArrow">
          <a:avLst>
            <a:gd name="adj1" fmla="val 5085"/>
            <a:gd name="adj2" fmla="val 327528"/>
            <a:gd name="adj3" fmla="val 15872472"/>
            <a:gd name="adj4" fmla="val 10800000"/>
            <a:gd name="adj5" fmla="val 5932"/>
          </a:avLst>
        </a:prstGeom>
        <a:gradFill rotWithShape="0">
          <a:gsLst>
            <a:gs pos="0">
              <a:schemeClr val="accent6">
                <a:tint val="60000"/>
                <a:hueOff val="0"/>
                <a:satOff val="0"/>
                <a:lumOff val="0"/>
                <a:alphaOff val="0"/>
                <a:tint val="50000"/>
                <a:satMod val="300000"/>
              </a:schemeClr>
            </a:gs>
            <a:gs pos="35000">
              <a:schemeClr val="accent6">
                <a:tint val="60000"/>
                <a:hueOff val="0"/>
                <a:satOff val="0"/>
                <a:lumOff val="0"/>
                <a:alphaOff val="0"/>
                <a:tint val="37000"/>
                <a:satMod val="300000"/>
              </a:schemeClr>
            </a:gs>
            <a:gs pos="100000">
              <a:schemeClr val="accent6">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1FE79A-82F8-BB4D-A548-9E0C95931871}">
      <dsp:nvSpPr>
        <dsp:cNvPr id="0" name=""/>
        <dsp:cNvSpPr/>
      </dsp:nvSpPr>
      <dsp:spPr>
        <a:xfrm>
          <a:off x="207730" y="114869"/>
          <a:ext cx="1693628" cy="1693628"/>
        </a:xfrm>
        <a:prstGeom prst="pie">
          <a:avLst>
            <a:gd name="adj1" fmla="val 16200000"/>
            <a:gd name="adj2" fmla="val 0"/>
          </a:avLst>
        </a:prstGeom>
        <a:solidFill>
          <a:schemeClr val="accent1"/>
        </a:solidFill>
        <a:ln w="25400" cap="flat" cmpd="sng" algn="ctr">
          <a:solidFill>
            <a:schemeClr val="accent1">
              <a:shade val="50000"/>
            </a:schemeClr>
          </a:solidFill>
          <a:prstDash val="solid"/>
        </a:ln>
        <a:effectLst/>
        <a:scene3d>
          <a:camera prst="orthographicFront"/>
          <a:lightRig rig="flat" dir="t"/>
        </a:scene3d>
        <a:sp3d/>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smtClean="0">
              <a:ln/>
            </a:rPr>
            <a:t>Federated </a:t>
          </a:r>
          <a:r>
            <a:rPr lang="en-US" sz="900" kern="1200" dirty="0" smtClean="0">
              <a:ln/>
            </a:rPr>
            <a:t>Operations</a:t>
          </a:r>
          <a:endParaRPr lang="en-US" sz="900" kern="1200" dirty="0">
            <a:ln/>
          </a:endParaRPr>
        </a:p>
      </dsp:txBody>
      <dsp:txXfrm>
        <a:off x="1106764" y="465893"/>
        <a:ext cx="625029" cy="463731"/>
      </dsp:txXfrm>
    </dsp:sp>
    <dsp:sp modelId="{591A4803-9161-404F-80F0-6635C9FB251F}">
      <dsp:nvSpPr>
        <dsp:cNvPr id="0" name=""/>
        <dsp:cNvSpPr/>
      </dsp:nvSpPr>
      <dsp:spPr>
        <a:xfrm>
          <a:off x="207730" y="171726"/>
          <a:ext cx="1693628" cy="1693628"/>
        </a:xfrm>
        <a:prstGeom prst="pie">
          <a:avLst>
            <a:gd name="adj1" fmla="val 0"/>
            <a:gd name="adj2" fmla="val 5400000"/>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accent6"/>
        </a:lnRef>
        <a:fillRef idx="2">
          <a:schemeClr val="accent6"/>
        </a:fillRef>
        <a:effectRef idx="1">
          <a:schemeClr val="accent6"/>
        </a:effectRef>
        <a:fontRef idx="minor">
          <a:schemeClr val="dk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smtClean="0">
              <a:ln/>
            </a:rPr>
            <a:t>Federated </a:t>
          </a:r>
          <a:r>
            <a:rPr lang="en-US" sz="900" kern="1200" dirty="0" smtClean="0">
              <a:ln/>
            </a:rPr>
            <a:t>Cloud</a:t>
          </a:r>
          <a:endParaRPr lang="en-US" sz="900" kern="1200" dirty="0">
            <a:ln/>
          </a:endParaRPr>
        </a:p>
      </dsp:txBody>
      <dsp:txXfrm>
        <a:off x="1106764" y="1050598"/>
        <a:ext cx="625029" cy="463731"/>
      </dsp:txXfrm>
    </dsp:sp>
    <dsp:sp modelId="{68A78B6C-BAED-9543-ABF9-EF748C194928}">
      <dsp:nvSpPr>
        <dsp:cNvPr id="0" name=""/>
        <dsp:cNvSpPr/>
      </dsp:nvSpPr>
      <dsp:spPr>
        <a:xfrm>
          <a:off x="150873" y="171726"/>
          <a:ext cx="1693628" cy="1693628"/>
        </a:xfrm>
        <a:prstGeom prst="pie">
          <a:avLst>
            <a:gd name="adj1" fmla="val 5400000"/>
            <a:gd name="adj2" fmla="val 10800000"/>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GB" sz="900" kern="1200" dirty="0" smtClean="0">
              <a:ln/>
            </a:rPr>
            <a:t>Community Driven Innovation &amp; Support</a:t>
          </a:r>
          <a:endParaRPr lang="en-US" sz="900" kern="1200" dirty="0">
            <a:ln/>
          </a:endParaRPr>
        </a:p>
      </dsp:txBody>
      <dsp:txXfrm>
        <a:off x="320437" y="1050598"/>
        <a:ext cx="625029" cy="463731"/>
      </dsp:txXfrm>
    </dsp:sp>
    <dsp:sp modelId="{0191A99D-29BC-4F01-A4D7-44E75443DF7B}">
      <dsp:nvSpPr>
        <dsp:cNvPr id="0" name=""/>
        <dsp:cNvSpPr/>
      </dsp:nvSpPr>
      <dsp:spPr>
        <a:xfrm>
          <a:off x="150873" y="114869"/>
          <a:ext cx="1693628" cy="1693628"/>
        </a:xfrm>
        <a:prstGeom prst="pie">
          <a:avLst>
            <a:gd name="adj1" fmla="val 10800000"/>
            <a:gd name="adj2" fmla="val 16200000"/>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GB" sz="900" kern="1200" dirty="0" smtClean="0">
              <a:ln/>
            </a:rPr>
            <a:t>High-Throughput Data Analysis</a:t>
          </a:r>
          <a:endParaRPr lang="en-US" sz="900" kern="1200" dirty="0">
            <a:ln/>
          </a:endParaRPr>
        </a:p>
      </dsp:txBody>
      <dsp:txXfrm>
        <a:off x="320437" y="465893"/>
        <a:ext cx="625029" cy="463731"/>
      </dsp:txXfrm>
    </dsp:sp>
    <dsp:sp modelId="{4CABE584-43E2-44D2-9FA7-3722ECCD4C24}">
      <dsp:nvSpPr>
        <dsp:cNvPr id="0" name=""/>
        <dsp:cNvSpPr/>
      </dsp:nvSpPr>
      <dsp:spPr>
        <a:xfrm>
          <a:off x="102887" y="10025"/>
          <a:ext cx="1903315" cy="1903315"/>
        </a:xfrm>
        <a:prstGeom prst="circularArrow">
          <a:avLst>
            <a:gd name="adj1" fmla="val 5085"/>
            <a:gd name="adj2" fmla="val 327528"/>
            <a:gd name="adj3" fmla="val 21272472"/>
            <a:gd name="adj4" fmla="val 16200000"/>
            <a:gd name="adj5" fmla="val 5932"/>
          </a:avLst>
        </a:prstGeom>
        <a:gradFill rotWithShape="0">
          <a:gsLst>
            <a:gs pos="0">
              <a:schemeClr val="accent6">
                <a:tint val="60000"/>
                <a:hueOff val="0"/>
                <a:satOff val="0"/>
                <a:lumOff val="0"/>
                <a:alphaOff val="0"/>
                <a:tint val="50000"/>
                <a:satMod val="300000"/>
              </a:schemeClr>
            </a:gs>
            <a:gs pos="35000">
              <a:schemeClr val="accent6">
                <a:tint val="60000"/>
                <a:hueOff val="0"/>
                <a:satOff val="0"/>
                <a:lumOff val="0"/>
                <a:alphaOff val="0"/>
                <a:tint val="37000"/>
                <a:satMod val="300000"/>
              </a:schemeClr>
            </a:gs>
            <a:gs pos="100000">
              <a:schemeClr val="accent6">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77C1C29F-22DE-4D81-8092-B4CD2E1251B6}">
      <dsp:nvSpPr>
        <dsp:cNvPr id="0" name=""/>
        <dsp:cNvSpPr/>
      </dsp:nvSpPr>
      <dsp:spPr>
        <a:xfrm>
          <a:off x="102887" y="66883"/>
          <a:ext cx="1903315" cy="1903315"/>
        </a:xfrm>
        <a:prstGeom prst="circularArrow">
          <a:avLst>
            <a:gd name="adj1" fmla="val 5085"/>
            <a:gd name="adj2" fmla="val 327528"/>
            <a:gd name="adj3" fmla="val 5072472"/>
            <a:gd name="adj4" fmla="val 0"/>
            <a:gd name="adj5" fmla="val 5932"/>
          </a:avLst>
        </a:prstGeom>
        <a:gradFill rotWithShape="0">
          <a:gsLst>
            <a:gs pos="0">
              <a:schemeClr val="accent6">
                <a:tint val="60000"/>
                <a:hueOff val="0"/>
                <a:satOff val="0"/>
                <a:lumOff val="0"/>
                <a:alphaOff val="0"/>
                <a:tint val="50000"/>
                <a:satMod val="300000"/>
              </a:schemeClr>
            </a:gs>
            <a:gs pos="35000">
              <a:schemeClr val="accent6">
                <a:tint val="60000"/>
                <a:hueOff val="0"/>
                <a:satOff val="0"/>
                <a:lumOff val="0"/>
                <a:alphaOff val="0"/>
                <a:tint val="37000"/>
                <a:satMod val="300000"/>
              </a:schemeClr>
            </a:gs>
            <a:gs pos="100000">
              <a:schemeClr val="accent6">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19723D9C-362F-408B-9A45-34345CC8C339}">
      <dsp:nvSpPr>
        <dsp:cNvPr id="0" name=""/>
        <dsp:cNvSpPr/>
      </dsp:nvSpPr>
      <dsp:spPr>
        <a:xfrm>
          <a:off x="46029" y="66883"/>
          <a:ext cx="1903315" cy="1903315"/>
        </a:xfrm>
        <a:prstGeom prst="circularArrow">
          <a:avLst>
            <a:gd name="adj1" fmla="val 5085"/>
            <a:gd name="adj2" fmla="val 327528"/>
            <a:gd name="adj3" fmla="val 10472472"/>
            <a:gd name="adj4" fmla="val 5400000"/>
            <a:gd name="adj5" fmla="val 5932"/>
          </a:avLst>
        </a:prstGeom>
        <a:gradFill rotWithShape="0">
          <a:gsLst>
            <a:gs pos="0">
              <a:schemeClr val="accent6">
                <a:tint val="60000"/>
                <a:hueOff val="0"/>
                <a:satOff val="0"/>
                <a:lumOff val="0"/>
                <a:alphaOff val="0"/>
                <a:tint val="50000"/>
                <a:satMod val="300000"/>
              </a:schemeClr>
            </a:gs>
            <a:gs pos="35000">
              <a:schemeClr val="accent6">
                <a:tint val="60000"/>
                <a:hueOff val="0"/>
                <a:satOff val="0"/>
                <a:lumOff val="0"/>
                <a:alphaOff val="0"/>
                <a:tint val="37000"/>
                <a:satMod val="300000"/>
              </a:schemeClr>
            </a:gs>
            <a:gs pos="100000">
              <a:schemeClr val="accent6">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0663B528-3E80-4EC5-A3D3-F311065D2E11}">
      <dsp:nvSpPr>
        <dsp:cNvPr id="0" name=""/>
        <dsp:cNvSpPr/>
      </dsp:nvSpPr>
      <dsp:spPr>
        <a:xfrm>
          <a:off x="46029" y="10025"/>
          <a:ext cx="1903315" cy="1903315"/>
        </a:xfrm>
        <a:prstGeom prst="circularArrow">
          <a:avLst>
            <a:gd name="adj1" fmla="val 5085"/>
            <a:gd name="adj2" fmla="val 327528"/>
            <a:gd name="adj3" fmla="val 15872472"/>
            <a:gd name="adj4" fmla="val 10800000"/>
            <a:gd name="adj5" fmla="val 5932"/>
          </a:avLst>
        </a:prstGeom>
        <a:gradFill rotWithShape="0">
          <a:gsLst>
            <a:gs pos="0">
              <a:schemeClr val="accent6">
                <a:tint val="60000"/>
                <a:hueOff val="0"/>
                <a:satOff val="0"/>
                <a:lumOff val="0"/>
                <a:alphaOff val="0"/>
                <a:tint val="50000"/>
                <a:satMod val="300000"/>
              </a:schemeClr>
            </a:gs>
            <a:gs pos="35000">
              <a:schemeClr val="accent6">
                <a:tint val="60000"/>
                <a:hueOff val="0"/>
                <a:satOff val="0"/>
                <a:lumOff val="0"/>
                <a:alphaOff val="0"/>
                <a:tint val="37000"/>
                <a:satMod val="300000"/>
              </a:schemeClr>
            </a:gs>
            <a:gs pos="100000">
              <a:schemeClr val="accent6">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1FE79A-82F8-BB4D-A548-9E0C95931871}">
      <dsp:nvSpPr>
        <dsp:cNvPr id="0" name=""/>
        <dsp:cNvSpPr/>
      </dsp:nvSpPr>
      <dsp:spPr>
        <a:xfrm>
          <a:off x="207730" y="114869"/>
          <a:ext cx="1693628" cy="1693628"/>
        </a:xfrm>
        <a:prstGeom prst="pie">
          <a:avLst>
            <a:gd name="adj1" fmla="val 16200000"/>
            <a:gd name="adj2" fmla="val 0"/>
          </a:avLst>
        </a:prstGeom>
        <a:solidFill>
          <a:schemeClr val="accent1"/>
        </a:solidFill>
        <a:ln w="25400" cap="flat" cmpd="sng" algn="ctr">
          <a:solidFill>
            <a:schemeClr val="accent1">
              <a:shade val="50000"/>
            </a:schemeClr>
          </a:solidFill>
          <a:prstDash val="solid"/>
        </a:ln>
        <a:effectLst/>
        <a:scene3d>
          <a:camera prst="orthographicFront"/>
          <a:lightRig rig="flat" dir="t"/>
        </a:scene3d>
        <a:sp3d/>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smtClean="0">
              <a:ln/>
            </a:rPr>
            <a:t>Federated </a:t>
          </a:r>
          <a:r>
            <a:rPr lang="en-US" sz="900" kern="1200" dirty="0" smtClean="0">
              <a:ln/>
            </a:rPr>
            <a:t>Operations</a:t>
          </a:r>
          <a:endParaRPr lang="en-US" sz="900" kern="1200" dirty="0">
            <a:ln/>
          </a:endParaRPr>
        </a:p>
      </dsp:txBody>
      <dsp:txXfrm>
        <a:off x="1106764" y="465893"/>
        <a:ext cx="625029" cy="463731"/>
      </dsp:txXfrm>
    </dsp:sp>
    <dsp:sp modelId="{591A4803-9161-404F-80F0-6635C9FB251F}">
      <dsp:nvSpPr>
        <dsp:cNvPr id="0" name=""/>
        <dsp:cNvSpPr/>
      </dsp:nvSpPr>
      <dsp:spPr>
        <a:xfrm>
          <a:off x="207730" y="171726"/>
          <a:ext cx="1693628" cy="1693628"/>
        </a:xfrm>
        <a:prstGeom prst="pie">
          <a:avLst>
            <a:gd name="adj1" fmla="val 0"/>
            <a:gd name="adj2" fmla="val 5400000"/>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accent6"/>
        </a:lnRef>
        <a:fillRef idx="2">
          <a:schemeClr val="accent6"/>
        </a:fillRef>
        <a:effectRef idx="1">
          <a:schemeClr val="accent6"/>
        </a:effectRef>
        <a:fontRef idx="minor">
          <a:schemeClr val="dk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smtClean="0">
              <a:ln/>
            </a:rPr>
            <a:t>Federated </a:t>
          </a:r>
          <a:r>
            <a:rPr lang="en-US" sz="900" kern="1200" dirty="0" smtClean="0">
              <a:ln/>
            </a:rPr>
            <a:t>Cloud</a:t>
          </a:r>
          <a:endParaRPr lang="en-US" sz="900" kern="1200" dirty="0">
            <a:ln/>
          </a:endParaRPr>
        </a:p>
      </dsp:txBody>
      <dsp:txXfrm>
        <a:off x="1106764" y="1050598"/>
        <a:ext cx="625029" cy="463731"/>
      </dsp:txXfrm>
    </dsp:sp>
    <dsp:sp modelId="{68A78B6C-BAED-9543-ABF9-EF748C194928}">
      <dsp:nvSpPr>
        <dsp:cNvPr id="0" name=""/>
        <dsp:cNvSpPr/>
      </dsp:nvSpPr>
      <dsp:spPr>
        <a:xfrm>
          <a:off x="150873" y="171726"/>
          <a:ext cx="1693628" cy="1693628"/>
        </a:xfrm>
        <a:prstGeom prst="pie">
          <a:avLst>
            <a:gd name="adj1" fmla="val 5400000"/>
            <a:gd name="adj2" fmla="val 10800000"/>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GB" sz="900" kern="1200" dirty="0" smtClean="0">
              <a:ln/>
            </a:rPr>
            <a:t>Community Driven Innovation &amp; Support</a:t>
          </a:r>
          <a:endParaRPr lang="en-US" sz="900" kern="1200" dirty="0">
            <a:ln/>
          </a:endParaRPr>
        </a:p>
      </dsp:txBody>
      <dsp:txXfrm>
        <a:off x="320437" y="1050598"/>
        <a:ext cx="625029" cy="463731"/>
      </dsp:txXfrm>
    </dsp:sp>
    <dsp:sp modelId="{0191A99D-29BC-4F01-A4D7-44E75443DF7B}">
      <dsp:nvSpPr>
        <dsp:cNvPr id="0" name=""/>
        <dsp:cNvSpPr/>
      </dsp:nvSpPr>
      <dsp:spPr>
        <a:xfrm>
          <a:off x="150873" y="114869"/>
          <a:ext cx="1693628" cy="1693628"/>
        </a:xfrm>
        <a:prstGeom prst="pie">
          <a:avLst>
            <a:gd name="adj1" fmla="val 10800000"/>
            <a:gd name="adj2" fmla="val 16200000"/>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GB" sz="900" kern="1200" dirty="0" smtClean="0">
              <a:ln/>
            </a:rPr>
            <a:t>High-Throughput Data Analysis</a:t>
          </a:r>
          <a:endParaRPr lang="en-US" sz="900" kern="1200" dirty="0">
            <a:ln/>
          </a:endParaRPr>
        </a:p>
      </dsp:txBody>
      <dsp:txXfrm>
        <a:off x="320437" y="465893"/>
        <a:ext cx="625029" cy="463731"/>
      </dsp:txXfrm>
    </dsp:sp>
    <dsp:sp modelId="{4CABE584-43E2-44D2-9FA7-3722ECCD4C24}">
      <dsp:nvSpPr>
        <dsp:cNvPr id="0" name=""/>
        <dsp:cNvSpPr/>
      </dsp:nvSpPr>
      <dsp:spPr>
        <a:xfrm>
          <a:off x="102887" y="10025"/>
          <a:ext cx="1903315" cy="1903315"/>
        </a:xfrm>
        <a:prstGeom prst="circularArrow">
          <a:avLst>
            <a:gd name="adj1" fmla="val 5085"/>
            <a:gd name="adj2" fmla="val 327528"/>
            <a:gd name="adj3" fmla="val 21272472"/>
            <a:gd name="adj4" fmla="val 16200000"/>
            <a:gd name="adj5" fmla="val 5932"/>
          </a:avLst>
        </a:prstGeom>
        <a:gradFill rotWithShape="0">
          <a:gsLst>
            <a:gs pos="0">
              <a:schemeClr val="accent6">
                <a:tint val="60000"/>
                <a:hueOff val="0"/>
                <a:satOff val="0"/>
                <a:lumOff val="0"/>
                <a:alphaOff val="0"/>
                <a:tint val="50000"/>
                <a:satMod val="300000"/>
              </a:schemeClr>
            </a:gs>
            <a:gs pos="35000">
              <a:schemeClr val="accent6">
                <a:tint val="60000"/>
                <a:hueOff val="0"/>
                <a:satOff val="0"/>
                <a:lumOff val="0"/>
                <a:alphaOff val="0"/>
                <a:tint val="37000"/>
                <a:satMod val="300000"/>
              </a:schemeClr>
            </a:gs>
            <a:gs pos="100000">
              <a:schemeClr val="accent6">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77C1C29F-22DE-4D81-8092-B4CD2E1251B6}">
      <dsp:nvSpPr>
        <dsp:cNvPr id="0" name=""/>
        <dsp:cNvSpPr/>
      </dsp:nvSpPr>
      <dsp:spPr>
        <a:xfrm>
          <a:off x="102887" y="66883"/>
          <a:ext cx="1903315" cy="1903315"/>
        </a:xfrm>
        <a:prstGeom prst="circularArrow">
          <a:avLst>
            <a:gd name="adj1" fmla="val 5085"/>
            <a:gd name="adj2" fmla="val 327528"/>
            <a:gd name="adj3" fmla="val 5072472"/>
            <a:gd name="adj4" fmla="val 0"/>
            <a:gd name="adj5" fmla="val 5932"/>
          </a:avLst>
        </a:prstGeom>
        <a:gradFill rotWithShape="0">
          <a:gsLst>
            <a:gs pos="0">
              <a:schemeClr val="accent6">
                <a:tint val="60000"/>
                <a:hueOff val="0"/>
                <a:satOff val="0"/>
                <a:lumOff val="0"/>
                <a:alphaOff val="0"/>
                <a:tint val="50000"/>
                <a:satMod val="300000"/>
              </a:schemeClr>
            </a:gs>
            <a:gs pos="35000">
              <a:schemeClr val="accent6">
                <a:tint val="60000"/>
                <a:hueOff val="0"/>
                <a:satOff val="0"/>
                <a:lumOff val="0"/>
                <a:alphaOff val="0"/>
                <a:tint val="37000"/>
                <a:satMod val="300000"/>
              </a:schemeClr>
            </a:gs>
            <a:gs pos="100000">
              <a:schemeClr val="accent6">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19723D9C-362F-408B-9A45-34345CC8C339}">
      <dsp:nvSpPr>
        <dsp:cNvPr id="0" name=""/>
        <dsp:cNvSpPr/>
      </dsp:nvSpPr>
      <dsp:spPr>
        <a:xfrm>
          <a:off x="46029" y="66883"/>
          <a:ext cx="1903315" cy="1903315"/>
        </a:xfrm>
        <a:prstGeom prst="circularArrow">
          <a:avLst>
            <a:gd name="adj1" fmla="val 5085"/>
            <a:gd name="adj2" fmla="val 327528"/>
            <a:gd name="adj3" fmla="val 10472472"/>
            <a:gd name="adj4" fmla="val 5400000"/>
            <a:gd name="adj5" fmla="val 5932"/>
          </a:avLst>
        </a:prstGeom>
        <a:gradFill rotWithShape="0">
          <a:gsLst>
            <a:gs pos="0">
              <a:schemeClr val="accent6">
                <a:tint val="60000"/>
                <a:hueOff val="0"/>
                <a:satOff val="0"/>
                <a:lumOff val="0"/>
                <a:alphaOff val="0"/>
                <a:tint val="50000"/>
                <a:satMod val="300000"/>
              </a:schemeClr>
            </a:gs>
            <a:gs pos="35000">
              <a:schemeClr val="accent6">
                <a:tint val="60000"/>
                <a:hueOff val="0"/>
                <a:satOff val="0"/>
                <a:lumOff val="0"/>
                <a:alphaOff val="0"/>
                <a:tint val="37000"/>
                <a:satMod val="300000"/>
              </a:schemeClr>
            </a:gs>
            <a:gs pos="100000">
              <a:schemeClr val="accent6">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0663B528-3E80-4EC5-A3D3-F311065D2E11}">
      <dsp:nvSpPr>
        <dsp:cNvPr id="0" name=""/>
        <dsp:cNvSpPr/>
      </dsp:nvSpPr>
      <dsp:spPr>
        <a:xfrm>
          <a:off x="46029" y="10025"/>
          <a:ext cx="1903315" cy="1903315"/>
        </a:xfrm>
        <a:prstGeom prst="circularArrow">
          <a:avLst>
            <a:gd name="adj1" fmla="val 5085"/>
            <a:gd name="adj2" fmla="val 327528"/>
            <a:gd name="adj3" fmla="val 15872472"/>
            <a:gd name="adj4" fmla="val 10800000"/>
            <a:gd name="adj5" fmla="val 5932"/>
          </a:avLst>
        </a:prstGeom>
        <a:gradFill rotWithShape="0">
          <a:gsLst>
            <a:gs pos="0">
              <a:schemeClr val="accent6">
                <a:tint val="60000"/>
                <a:hueOff val="0"/>
                <a:satOff val="0"/>
                <a:lumOff val="0"/>
                <a:alphaOff val="0"/>
                <a:tint val="50000"/>
                <a:satMod val="300000"/>
              </a:schemeClr>
            </a:gs>
            <a:gs pos="35000">
              <a:schemeClr val="accent6">
                <a:tint val="60000"/>
                <a:hueOff val="0"/>
                <a:satOff val="0"/>
                <a:lumOff val="0"/>
                <a:alphaOff val="0"/>
                <a:tint val="37000"/>
                <a:satMod val="300000"/>
              </a:schemeClr>
            </a:gs>
            <a:gs pos="100000">
              <a:schemeClr val="accent6">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1FE79A-82F8-BB4D-A548-9E0C95931871}">
      <dsp:nvSpPr>
        <dsp:cNvPr id="0" name=""/>
        <dsp:cNvSpPr/>
      </dsp:nvSpPr>
      <dsp:spPr>
        <a:xfrm>
          <a:off x="207730" y="114869"/>
          <a:ext cx="1693628" cy="1693628"/>
        </a:xfrm>
        <a:prstGeom prst="pie">
          <a:avLst>
            <a:gd name="adj1" fmla="val 16200000"/>
            <a:gd name="adj2" fmla="val 0"/>
          </a:avLst>
        </a:prstGeom>
        <a:solidFill>
          <a:schemeClr val="accent1"/>
        </a:solidFill>
        <a:ln w="25400" cap="flat" cmpd="sng" algn="ctr">
          <a:solidFill>
            <a:schemeClr val="accent1">
              <a:shade val="50000"/>
            </a:schemeClr>
          </a:solidFill>
          <a:prstDash val="solid"/>
        </a:ln>
        <a:effectLst/>
        <a:scene3d>
          <a:camera prst="orthographicFront"/>
          <a:lightRig rig="flat" dir="t"/>
        </a:scene3d>
        <a:sp3d/>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smtClean="0">
              <a:ln/>
            </a:rPr>
            <a:t>Federated </a:t>
          </a:r>
          <a:r>
            <a:rPr lang="en-US" sz="900" kern="1200" dirty="0" smtClean="0">
              <a:ln/>
            </a:rPr>
            <a:t>Operations</a:t>
          </a:r>
          <a:endParaRPr lang="en-US" sz="900" kern="1200" dirty="0">
            <a:ln/>
          </a:endParaRPr>
        </a:p>
      </dsp:txBody>
      <dsp:txXfrm>
        <a:off x="1106764" y="465893"/>
        <a:ext cx="625029" cy="463731"/>
      </dsp:txXfrm>
    </dsp:sp>
    <dsp:sp modelId="{591A4803-9161-404F-80F0-6635C9FB251F}">
      <dsp:nvSpPr>
        <dsp:cNvPr id="0" name=""/>
        <dsp:cNvSpPr/>
      </dsp:nvSpPr>
      <dsp:spPr>
        <a:xfrm>
          <a:off x="207730" y="171726"/>
          <a:ext cx="1693628" cy="1693628"/>
        </a:xfrm>
        <a:prstGeom prst="pie">
          <a:avLst>
            <a:gd name="adj1" fmla="val 0"/>
            <a:gd name="adj2" fmla="val 5400000"/>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accent6"/>
        </a:lnRef>
        <a:fillRef idx="2">
          <a:schemeClr val="accent6"/>
        </a:fillRef>
        <a:effectRef idx="1">
          <a:schemeClr val="accent6"/>
        </a:effectRef>
        <a:fontRef idx="minor">
          <a:schemeClr val="dk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smtClean="0">
              <a:ln/>
            </a:rPr>
            <a:t>Federated </a:t>
          </a:r>
          <a:r>
            <a:rPr lang="en-US" sz="900" kern="1200" dirty="0" smtClean="0">
              <a:ln/>
            </a:rPr>
            <a:t>Cloud</a:t>
          </a:r>
          <a:endParaRPr lang="en-US" sz="900" kern="1200" dirty="0">
            <a:ln/>
          </a:endParaRPr>
        </a:p>
      </dsp:txBody>
      <dsp:txXfrm>
        <a:off x="1106764" y="1050598"/>
        <a:ext cx="625029" cy="463731"/>
      </dsp:txXfrm>
    </dsp:sp>
    <dsp:sp modelId="{68A78B6C-BAED-9543-ABF9-EF748C194928}">
      <dsp:nvSpPr>
        <dsp:cNvPr id="0" name=""/>
        <dsp:cNvSpPr/>
      </dsp:nvSpPr>
      <dsp:spPr>
        <a:xfrm>
          <a:off x="150873" y="171726"/>
          <a:ext cx="1693628" cy="1693628"/>
        </a:xfrm>
        <a:prstGeom prst="pie">
          <a:avLst>
            <a:gd name="adj1" fmla="val 5400000"/>
            <a:gd name="adj2" fmla="val 10800000"/>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GB" sz="900" kern="1200" dirty="0" smtClean="0">
              <a:ln/>
            </a:rPr>
            <a:t>Community Driven Innovation &amp; Support</a:t>
          </a:r>
          <a:endParaRPr lang="en-US" sz="900" kern="1200" dirty="0">
            <a:ln/>
          </a:endParaRPr>
        </a:p>
      </dsp:txBody>
      <dsp:txXfrm>
        <a:off x="320437" y="1050598"/>
        <a:ext cx="625029" cy="463731"/>
      </dsp:txXfrm>
    </dsp:sp>
    <dsp:sp modelId="{0191A99D-29BC-4F01-A4D7-44E75443DF7B}">
      <dsp:nvSpPr>
        <dsp:cNvPr id="0" name=""/>
        <dsp:cNvSpPr/>
      </dsp:nvSpPr>
      <dsp:spPr>
        <a:xfrm>
          <a:off x="150873" y="114869"/>
          <a:ext cx="1693628" cy="1693628"/>
        </a:xfrm>
        <a:prstGeom prst="pie">
          <a:avLst>
            <a:gd name="adj1" fmla="val 10800000"/>
            <a:gd name="adj2" fmla="val 16200000"/>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GB" sz="900" kern="1200" dirty="0" smtClean="0">
              <a:ln/>
            </a:rPr>
            <a:t>High-Throughput Data Analysis</a:t>
          </a:r>
          <a:endParaRPr lang="en-US" sz="900" kern="1200" dirty="0">
            <a:ln/>
          </a:endParaRPr>
        </a:p>
      </dsp:txBody>
      <dsp:txXfrm>
        <a:off x="320437" y="465893"/>
        <a:ext cx="625029" cy="463731"/>
      </dsp:txXfrm>
    </dsp:sp>
    <dsp:sp modelId="{4CABE584-43E2-44D2-9FA7-3722ECCD4C24}">
      <dsp:nvSpPr>
        <dsp:cNvPr id="0" name=""/>
        <dsp:cNvSpPr/>
      </dsp:nvSpPr>
      <dsp:spPr>
        <a:xfrm>
          <a:off x="102887" y="10025"/>
          <a:ext cx="1903315" cy="1903315"/>
        </a:xfrm>
        <a:prstGeom prst="circularArrow">
          <a:avLst>
            <a:gd name="adj1" fmla="val 5085"/>
            <a:gd name="adj2" fmla="val 327528"/>
            <a:gd name="adj3" fmla="val 21272472"/>
            <a:gd name="adj4" fmla="val 16200000"/>
            <a:gd name="adj5" fmla="val 5932"/>
          </a:avLst>
        </a:prstGeom>
        <a:gradFill rotWithShape="0">
          <a:gsLst>
            <a:gs pos="0">
              <a:schemeClr val="accent6">
                <a:tint val="60000"/>
                <a:hueOff val="0"/>
                <a:satOff val="0"/>
                <a:lumOff val="0"/>
                <a:alphaOff val="0"/>
                <a:tint val="50000"/>
                <a:satMod val="300000"/>
              </a:schemeClr>
            </a:gs>
            <a:gs pos="35000">
              <a:schemeClr val="accent6">
                <a:tint val="60000"/>
                <a:hueOff val="0"/>
                <a:satOff val="0"/>
                <a:lumOff val="0"/>
                <a:alphaOff val="0"/>
                <a:tint val="37000"/>
                <a:satMod val="300000"/>
              </a:schemeClr>
            </a:gs>
            <a:gs pos="100000">
              <a:schemeClr val="accent6">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77C1C29F-22DE-4D81-8092-B4CD2E1251B6}">
      <dsp:nvSpPr>
        <dsp:cNvPr id="0" name=""/>
        <dsp:cNvSpPr/>
      </dsp:nvSpPr>
      <dsp:spPr>
        <a:xfrm>
          <a:off x="102887" y="66883"/>
          <a:ext cx="1903315" cy="1903315"/>
        </a:xfrm>
        <a:prstGeom prst="circularArrow">
          <a:avLst>
            <a:gd name="adj1" fmla="val 5085"/>
            <a:gd name="adj2" fmla="val 327528"/>
            <a:gd name="adj3" fmla="val 5072472"/>
            <a:gd name="adj4" fmla="val 0"/>
            <a:gd name="adj5" fmla="val 5932"/>
          </a:avLst>
        </a:prstGeom>
        <a:gradFill rotWithShape="0">
          <a:gsLst>
            <a:gs pos="0">
              <a:schemeClr val="accent6">
                <a:tint val="60000"/>
                <a:hueOff val="0"/>
                <a:satOff val="0"/>
                <a:lumOff val="0"/>
                <a:alphaOff val="0"/>
                <a:tint val="50000"/>
                <a:satMod val="300000"/>
              </a:schemeClr>
            </a:gs>
            <a:gs pos="35000">
              <a:schemeClr val="accent6">
                <a:tint val="60000"/>
                <a:hueOff val="0"/>
                <a:satOff val="0"/>
                <a:lumOff val="0"/>
                <a:alphaOff val="0"/>
                <a:tint val="37000"/>
                <a:satMod val="300000"/>
              </a:schemeClr>
            </a:gs>
            <a:gs pos="100000">
              <a:schemeClr val="accent6">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19723D9C-362F-408B-9A45-34345CC8C339}">
      <dsp:nvSpPr>
        <dsp:cNvPr id="0" name=""/>
        <dsp:cNvSpPr/>
      </dsp:nvSpPr>
      <dsp:spPr>
        <a:xfrm>
          <a:off x="46029" y="66883"/>
          <a:ext cx="1903315" cy="1903315"/>
        </a:xfrm>
        <a:prstGeom prst="circularArrow">
          <a:avLst>
            <a:gd name="adj1" fmla="val 5085"/>
            <a:gd name="adj2" fmla="val 327528"/>
            <a:gd name="adj3" fmla="val 10472472"/>
            <a:gd name="adj4" fmla="val 5400000"/>
            <a:gd name="adj5" fmla="val 5932"/>
          </a:avLst>
        </a:prstGeom>
        <a:gradFill rotWithShape="0">
          <a:gsLst>
            <a:gs pos="0">
              <a:schemeClr val="accent6">
                <a:tint val="60000"/>
                <a:hueOff val="0"/>
                <a:satOff val="0"/>
                <a:lumOff val="0"/>
                <a:alphaOff val="0"/>
                <a:tint val="50000"/>
                <a:satMod val="300000"/>
              </a:schemeClr>
            </a:gs>
            <a:gs pos="35000">
              <a:schemeClr val="accent6">
                <a:tint val="60000"/>
                <a:hueOff val="0"/>
                <a:satOff val="0"/>
                <a:lumOff val="0"/>
                <a:alphaOff val="0"/>
                <a:tint val="37000"/>
                <a:satMod val="300000"/>
              </a:schemeClr>
            </a:gs>
            <a:gs pos="100000">
              <a:schemeClr val="accent6">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0663B528-3E80-4EC5-A3D3-F311065D2E11}">
      <dsp:nvSpPr>
        <dsp:cNvPr id="0" name=""/>
        <dsp:cNvSpPr/>
      </dsp:nvSpPr>
      <dsp:spPr>
        <a:xfrm>
          <a:off x="46029" y="10025"/>
          <a:ext cx="1903315" cy="1903315"/>
        </a:xfrm>
        <a:prstGeom prst="circularArrow">
          <a:avLst>
            <a:gd name="adj1" fmla="val 5085"/>
            <a:gd name="adj2" fmla="val 327528"/>
            <a:gd name="adj3" fmla="val 15872472"/>
            <a:gd name="adj4" fmla="val 10800000"/>
            <a:gd name="adj5" fmla="val 5932"/>
          </a:avLst>
        </a:prstGeom>
        <a:gradFill rotWithShape="0">
          <a:gsLst>
            <a:gs pos="0">
              <a:schemeClr val="accent6">
                <a:tint val="60000"/>
                <a:hueOff val="0"/>
                <a:satOff val="0"/>
                <a:lumOff val="0"/>
                <a:alphaOff val="0"/>
                <a:tint val="50000"/>
                <a:satMod val="300000"/>
              </a:schemeClr>
            </a:gs>
            <a:gs pos="35000">
              <a:schemeClr val="accent6">
                <a:tint val="60000"/>
                <a:hueOff val="0"/>
                <a:satOff val="0"/>
                <a:lumOff val="0"/>
                <a:alphaOff val="0"/>
                <a:tint val="37000"/>
                <a:satMod val="300000"/>
              </a:schemeClr>
            </a:gs>
            <a:gs pos="100000">
              <a:schemeClr val="accent6">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1FE79A-82F8-BB4D-A548-9E0C95931871}">
      <dsp:nvSpPr>
        <dsp:cNvPr id="0" name=""/>
        <dsp:cNvSpPr/>
      </dsp:nvSpPr>
      <dsp:spPr>
        <a:xfrm>
          <a:off x="207730" y="114869"/>
          <a:ext cx="1693628" cy="1693628"/>
        </a:xfrm>
        <a:prstGeom prst="pie">
          <a:avLst>
            <a:gd name="adj1" fmla="val 16200000"/>
            <a:gd name="adj2" fmla="val 0"/>
          </a:avLst>
        </a:prstGeom>
        <a:solidFill>
          <a:schemeClr val="accent1"/>
        </a:solidFill>
        <a:ln w="25400" cap="flat" cmpd="sng" algn="ctr">
          <a:solidFill>
            <a:schemeClr val="accent1">
              <a:shade val="50000"/>
            </a:schemeClr>
          </a:solidFill>
          <a:prstDash val="solid"/>
        </a:ln>
        <a:effectLst/>
        <a:scene3d>
          <a:camera prst="orthographicFront"/>
          <a:lightRig rig="flat" dir="t"/>
        </a:scene3d>
        <a:sp3d/>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smtClean="0">
              <a:ln/>
            </a:rPr>
            <a:t>Federated </a:t>
          </a:r>
          <a:r>
            <a:rPr lang="en-US" sz="900" kern="1200" dirty="0" smtClean="0">
              <a:ln/>
            </a:rPr>
            <a:t>Operations</a:t>
          </a:r>
          <a:endParaRPr lang="en-US" sz="900" kern="1200" dirty="0">
            <a:ln/>
          </a:endParaRPr>
        </a:p>
      </dsp:txBody>
      <dsp:txXfrm>
        <a:off x="1106764" y="465893"/>
        <a:ext cx="625029" cy="463731"/>
      </dsp:txXfrm>
    </dsp:sp>
    <dsp:sp modelId="{591A4803-9161-404F-80F0-6635C9FB251F}">
      <dsp:nvSpPr>
        <dsp:cNvPr id="0" name=""/>
        <dsp:cNvSpPr/>
      </dsp:nvSpPr>
      <dsp:spPr>
        <a:xfrm>
          <a:off x="207730" y="171726"/>
          <a:ext cx="1693628" cy="1693628"/>
        </a:xfrm>
        <a:prstGeom prst="pie">
          <a:avLst>
            <a:gd name="adj1" fmla="val 0"/>
            <a:gd name="adj2" fmla="val 5400000"/>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accent6"/>
        </a:lnRef>
        <a:fillRef idx="2">
          <a:schemeClr val="accent6"/>
        </a:fillRef>
        <a:effectRef idx="1">
          <a:schemeClr val="accent6"/>
        </a:effectRef>
        <a:fontRef idx="minor">
          <a:schemeClr val="dk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smtClean="0">
              <a:ln/>
            </a:rPr>
            <a:t>Federated </a:t>
          </a:r>
          <a:r>
            <a:rPr lang="en-US" sz="900" kern="1200" dirty="0" smtClean="0">
              <a:ln/>
            </a:rPr>
            <a:t>Cloud</a:t>
          </a:r>
          <a:endParaRPr lang="en-US" sz="900" kern="1200" dirty="0">
            <a:ln/>
          </a:endParaRPr>
        </a:p>
      </dsp:txBody>
      <dsp:txXfrm>
        <a:off x="1106764" y="1050598"/>
        <a:ext cx="625029" cy="463731"/>
      </dsp:txXfrm>
    </dsp:sp>
    <dsp:sp modelId="{68A78B6C-BAED-9543-ABF9-EF748C194928}">
      <dsp:nvSpPr>
        <dsp:cNvPr id="0" name=""/>
        <dsp:cNvSpPr/>
      </dsp:nvSpPr>
      <dsp:spPr>
        <a:xfrm>
          <a:off x="150873" y="171726"/>
          <a:ext cx="1693628" cy="1693628"/>
        </a:xfrm>
        <a:prstGeom prst="pie">
          <a:avLst>
            <a:gd name="adj1" fmla="val 5400000"/>
            <a:gd name="adj2" fmla="val 10800000"/>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GB" sz="900" kern="1200" dirty="0" smtClean="0">
              <a:ln/>
            </a:rPr>
            <a:t>Community Driven Innovation &amp; Support</a:t>
          </a:r>
          <a:endParaRPr lang="en-US" sz="900" kern="1200" dirty="0">
            <a:ln/>
          </a:endParaRPr>
        </a:p>
      </dsp:txBody>
      <dsp:txXfrm>
        <a:off x="320437" y="1050598"/>
        <a:ext cx="625029" cy="463731"/>
      </dsp:txXfrm>
    </dsp:sp>
    <dsp:sp modelId="{0191A99D-29BC-4F01-A4D7-44E75443DF7B}">
      <dsp:nvSpPr>
        <dsp:cNvPr id="0" name=""/>
        <dsp:cNvSpPr/>
      </dsp:nvSpPr>
      <dsp:spPr>
        <a:xfrm>
          <a:off x="150873" y="114869"/>
          <a:ext cx="1693628" cy="1693628"/>
        </a:xfrm>
        <a:prstGeom prst="pie">
          <a:avLst>
            <a:gd name="adj1" fmla="val 10800000"/>
            <a:gd name="adj2" fmla="val 16200000"/>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GB" sz="900" kern="1200" dirty="0" smtClean="0">
              <a:ln/>
            </a:rPr>
            <a:t>High-Throughput Data Analysis</a:t>
          </a:r>
          <a:endParaRPr lang="en-US" sz="900" kern="1200" dirty="0">
            <a:ln/>
          </a:endParaRPr>
        </a:p>
      </dsp:txBody>
      <dsp:txXfrm>
        <a:off x="320437" y="465893"/>
        <a:ext cx="625029" cy="463731"/>
      </dsp:txXfrm>
    </dsp:sp>
    <dsp:sp modelId="{4CABE584-43E2-44D2-9FA7-3722ECCD4C24}">
      <dsp:nvSpPr>
        <dsp:cNvPr id="0" name=""/>
        <dsp:cNvSpPr/>
      </dsp:nvSpPr>
      <dsp:spPr>
        <a:xfrm>
          <a:off x="102887" y="10025"/>
          <a:ext cx="1903315" cy="1903315"/>
        </a:xfrm>
        <a:prstGeom prst="circularArrow">
          <a:avLst>
            <a:gd name="adj1" fmla="val 5085"/>
            <a:gd name="adj2" fmla="val 327528"/>
            <a:gd name="adj3" fmla="val 21272472"/>
            <a:gd name="adj4" fmla="val 16200000"/>
            <a:gd name="adj5" fmla="val 5932"/>
          </a:avLst>
        </a:prstGeom>
        <a:gradFill rotWithShape="0">
          <a:gsLst>
            <a:gs pos="0">
              <a:schemeClr val="accent6">
                <a:tint val="60000"/>
                <a:hueOff val="0"/>
                <a:satOff val="0"/>
                <a:lumOff val="0"/>
                <a:alphaOff val="0"/>
                <a:tint val="50000"/>
                <a:satMod val="300000"/>
              </a:schemeClr>
            </a:gs>
            <a:gs pos="35000">
              <a:schemeClr val="accent6">
                <a:tint val="60000"/>
                <a:hueOff val="0"/>
                <a:satOff val="0"/>
                <a:lumOff val="0"/>
                <a:alphaOff val="0"/>
                <a:tint val="37000"/>
                <a:satMod val="300000"/>
              </a:schemeClr>
            </a:gs>
            <a:gs pos="100000">
              <a:schemeClr val="accent6">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77C1C29F-22DE-4D81-8092-B4CD2E1251B6}">
      <dsp:nvSpPr>
        <dsp:cNvPr id="0" name=""/>
        <dsp:cNvSpPr/>
      </dsp:nvSpPr>
      <dsp:spPr>
        <a:xfrm>
          <a:off x="102887" y="66883"/>
          <a:ext cx="1903315" cy="1903315"/>
        </a:xfrm>
        <a:prstGeom prst="circularArrow">
          <a:avLst>
            <a:gd name="adj1" fmla="val 5085"/>
            <a:gd name="adj2" fmla="val 327528"/>
            <a:gd name="adj3" fmla="val 5072472"/>
            <a:gd name="adj4" fmla="val 0"/>
            <a:gd name="adj5" fmla="val 5932"/>
          </a:avLst>
        </a:prstGeom>
        <a:gradFill rotWithShape="0">
          <a:gsLst>
            <a:gs pos="0">
              <a:schemeClr val="accent6">
                <a:tint val="60000"/>
                <a:hueOff val="0"/>
                <a:satOff val="0"/>
                <a:lumOff val="0"/>
                <a:alphaOff val="0"/>
                <a:tint val="50000"/>
                <a:satMod val="300000"/>
              </a:schemeClr>
            </a:gs>
            <a:gs pos="35000">
              <a:schemeClr val="accent6">
                <a:tint val="60000"/>
                <a:hueOff val="0"/>
                <a:satOff val="0"/>
                <a:lumOff val="0"/>
                <a:alphaOff val="0"/>
                <a:tint val="37000"/>
                <a:satMod val="300000"/>
              </a:schemeClr>
            </a:gs>
            <a:gs pos="100000">
              <a:schemeClr val="accent6">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19723D9C-362F-408B-9A45-34345CC8C339}">
      <dsp:nvSpPr>
        <dsp:cNvPr id="0" name=""/>
        <dsp:cNvSpPr/>
      </dsp:nvSpPr>
      <dsp:spPr>
        <a:xfrm>
          <a:off x="46029" y="66883"/>
          <a:ext cx="1903315" cy="1903315"/>
        </a:xfrm>
        <a:prstGeom prst="circularArrow">
          <a:avLst>
            <a:gd name="adj1" fmla="val 5085"/>
            <a:gd name="adj2" fmla="val 327528"/>
            <a:gd name="adj3" fmla="val 10472472"/>
            <a:gd name="adj4" fmla="val 5400000"/>
            <a:gd name="adj5" fmla="val 5932"/>
          </a:avLst>
        </a:prstGeom>
        <a:gradFill rotWithShape="0">
          <a:gsLst>
            <a:gs pos="0">
              <a:schemeClr val="accent6">
                <a:tint val="60000"/>
                <a:hueOff val="0"/>
                <a:satOff val="0"/>
                <a:lumOff val="0"/>
                <a:alphaOff val="0"/>
                <a:tint val="50000"/>
                <a:satMod val="300000"/>
              </a:schemeClr>
            </a:gs>
            <a:gs pos="35000">
              <a:schemeClr val="accent6">
                <a:tint val="60000"/>
                <a:hueOff val="0"/>
                <a:satOff val="0"/>
                <a:lumOff val="0"/>
                <a:alphaOff val="0"/>
                <a:tint val="37000"/>
                <a:satMod val="300000"/>
              </a:schemeClr>
            </a:gs>
            <a:gs pos="100000">
              <a:schemeClr val="accent6">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0663B528-3E80-4EC5-A3D3-F311065D2E11}">
      <dsp:nvSpPr>
        <dsp:cNvPr id="0" name=""/>
        <dsp:cNvSpPr/>
      </dsp:nvSpPr>
      <dsp:spPr>
        <a:xfrm>
          <a:off x="46029" y="10025"/>
          <a:ext cx="1903315" cy="1903315"/>
        </a:xfrm>
        <a:prstGeom prst="circularArrow">
          <a:avLst>
            <a:gd name="adj1" fmla="val 5085"/>
            <a:gd name="adj2" fmla="val 327528"/>
            <a:gd name="adj3" fmla="val 15872472"/>
            <a:gd name="adj4" fmla="val 10800000"/>
            <a:gd name="adj5" fmla="val 5932"/>
          </a:avLst>
        </a:prstGeom>
        <a:gradFill rotWithShape="0">
          <a:gsLst>
            <a:gs pos="0">
              <a:schemeClr val="accent6">
                <a:tint val="60000"/>
                <a:hueOff val="0"/>
                <a:satOff val="0"/>
                <a:lumOff val="0"/>
                <a:alphaOff val="0"/>
                <a:tint val="50000"/>
                <a:satMod val="300000"/>
              </a:schemeClr>
            </a:gs>
            <a:gs pos="35000">
              <a:schemeClr val="accent6">
                <a:tint val="60000"/>
                <a:hueOff val="0"/>
                <a:satOff val="0"/>
                <a:lumOff val="0"/>
                <a:alphaOff val="0"/>
                <a:tint val="37000"/>
                <a:satMod val="300000"/>
              </a:schemeClr>
            </a:gs>
            <a:gs pos="100000">
              <a:schemeClr val="accent6">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1FE79A-82F8-BB4D-A548-9E0C95931871}">
      <dsp:nvSpPr>
        <dsp:cNvPr id="0" name=""/>
        <dsp:cNvSpPr/>
      </dsp:nvSpPr>
      <dsp:spPr>
        <a:xfrm>
          <a:off x="207730" y="114869"/>
          <a:ext cx="1693628" cy="1693628"/>
        </a:xfrm>
        <a:prstGeom prst="pie">
          <a:avLst>
            <a:gd name="adj1" fmla="val 16200000"/>
            <a:gd name="adj2" fmla="val 0"/>
          </a:avLst>
        </a:prstGeom>
        <a:solidFill>
          <a:schemeClr val="accent1"/>
        </a:solidFill>
        <a:ln w="25400" cap="flat" cmpd="sng" algn="ctr">
          <a:solidFill>
            <a:schemeClr val="accent1">
              <a:shade val="50000"/>
            </a:schemeClr>
          </a:solidFill>
          <a:prstDash val="solid"/>
        </a:ln>
        <a:effectLst/>
        <a:scene3d>
          <a:camera prst="orthographicFront"/>
          <a:lightRig rig="flat" dir="t"/>
        </a:scene3d>
        <a:sp3d/>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smtClean="0">
              <a:ln/>
            </a:rPr>
            <a:t>Federated </a:t>
          </a:r>
          <a:r>
            <a:rPr lang="en-US" sz="900" kern="1200" dirty="0" smtClean="0">
              <a:ln/>
            </a:rPr>
            <a:t>Operations</a:t>
          </a:r>
          <a:endParaRPr lang="en-US" sz="900" kern="1200" dirty="0">
            <a:ln/>
          </a:endParaRPr>
        </a:p>
      </dsp:txBody>
      <dsp:txXfrm>
        <a:off x="1106764" y="465893"/>
        <a:ext cx="625029" cy="463731"/>
      </dsp:txXfrm>
    </dsp:sp>
    <dsp:sp modelId="{591A4803-9161-404F-80F0-6635C9FB251F}">
      <dsp:nvSpPr>
        <dsp:cNvPr id="0" name=""/>
        <dsp:cNvSpPr/>
      </dsp:nvSpPr>
      <dsp:spPr>
        <a:xfrm>
          <a:off x="207730" y="171726"/>
          <a:ext cx="1693628" cy="1693628"/>
        </a:xfrm>
        <a:prstGeom prst="pie">
          <a:avLst>
            <a:gd name="adj1" fmla="val 0"/>
            <a:gd name="adj2" fmla="val 5400000"/>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accent6"/>
        </a:lnRef>
        <a:fillRef idx="2">
          <a:schemeClr val="accent6"/>
        </a:fillRef>
        <a:effectRef idx="1">
          <a:schemeClr val="accent6"/>
        </a:effectRef>
        <a:fontRef idx="minor">
          <a:schemeClr val="dk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smtClean="0">
              <a:ln/>
            </a:rPr>
            <a:t>Federated </a:t>
          </a:r>
          <a:r>
            <a:rPr lang="en-US" sz="900" kern="1200" dirty="0" smtClean="0">
              <a:ln/>
            </a:rPr>
            <a:t>Cloud</a:t>
          </a:r>
          <a:endParaRPr lang="en-US" sz="900" kern="1200" dirty="0">
            <a:ln/>
          </a:endParaRPr>
        </a:p>
      </dsp:txBody>
      <dsp:txXfrm>
        <a:off x="1106764" y="1050598"/>
        <a:ext cx="625029" cy="463731"/>
      </dsp:txXfrm>
    </dsp:sp>
    <dsp:sp modelId="{68A78B6C-BAED-9543-ABF9-EF748C194928}">
      <dsp:nvSpPr>
        <dsp:cNvPr id="0" name=""/>
        <dsp:cNvSpPr/>
      </dsp:nvSpPr>
      <dsp:spPr>
        <a:xfrm>
          <a:off x="150873" y="171726"/>
          <a:ext cx="1693628" cy="1693628"/>
        </a:xfrm>
        <a:prstGeom prst="pie">
          <a:avLst>
            <a:gd name="adj1" fmla="val 5400000"/>
            <a:gd name="adj2" fmla="val 10800000"/>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GB" sz="900" kern="1200" dirty="0" smtClean="0">
              <a:ln/>
            </a:rPr>
            <a:t>Community Driven Innovation &amp; Support</a:t>
          </a:r>
          <a:endParaRPr lang="en-US" sz="900" kern="1200" dirty="0">
            <a:ln/>
          </a:endParaRPr>
        </a:p>
      </dsp:txBody>
      <dsp:txXfrm>
        <a:off x="320437" y="1050598"/>
        <a:ext cx="625029" cy="463731"/>
      </dsp:txXfrm>
    </dsp:sp>
    <dsp:sp modelId="{0191A99D-29BC-4F01-A4D7-44E75443DF7B}">
      <dsp:nvSpPr>
        <dsp:cNvPr id="0" name=""/>
        <dsp:cNvSpPr/>
      </dsp:nvSpPr>
      <dsp:spPr>
        <a:xfrm>
          <a:off x="150873" y="114869"/>
          <a:ext cx="1693628" cy="1693628"/>
        </a:xfrm>
        <a:prstGeom prst="pie">
          <a:avLst>
            <a:gd name="adj1" fmla="val 10800000"/>
            <a:gd name="adj2" fmla="val 16200000"/>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GB" sz="900" kern="1200" dirty="0" smtClean="0">
              <a:ln/>
            </a:rPr>
            <a:t>High-Throughput Data Analysis</a:t>
          </a:r>
          <a:endParaRPr lang="en-US" sz="900" kern="1200" dirty="0">
            <a:ln/>
          </a:endParaRPr>
        </a:p>
      </dsp:txBody>
      <dsp:txXfrm>
        <a:off x="320437" y="465893"/>
        <a:ext cx="625029" cy="463731"/>
      </dsp:txXfrm>
    </dsp:sp>
    <dsp:sp modelId="{4CABE584-43E2-44D2-9FA7-3722ECCD4C24}">
      <dsp:nvSpPr>
        <dsp:cNvPr id="0" name=""/>
        <dsp:cNvSpPr/>
      </dsp:nvSpPr>
      <dsp:spPr>
        <a:xfrm>
          <a:off x="102887" y="10025"/>
          <a:ext cx="1903315" cy="1903315"/>
        </a:xfrm>
        <a:prstGeom prst="circularArrow">
          <a:avLst>
            <a:gd name="adj1" fmla="val 5085"/>
            <a:gd name="adj2" fmla="val 327528"/>
            <a:gd name="adj3" fmla="val 21272472"/>
            <a:gd name="adj4" fmla="val 16200000"/>
            <a:gd name="adj5" fmla="val 5932"/>
          </a:avLst>
        </a:prstGeom>
        <a:gradFill rotWithShape="0">
          <a:gsLst>
            <a:gs pos="0">
              <a:schemeClr val="accent6">
                <a:tint val="60000"/>
                <a:hueOff val="0"/>
                <a:satOff val="0"/>
                <a:lumOff val="0"/>
                <a:alphaOff val="0"/>
                <a:tint val="50000"/>
                <a:satMod val="300000"/>
              </a:schemeClr>
            </a:gs>
            <a:gs pos="35000">
              <a:schemeClr val="accent6">
                <a:tint val="60000"/>
                <a:hueOff val="0"/>
                <a:satOff val="0"/>
                <a:lumOff val="0"/>
                <a:alphaOff val="0"/>
                <a:tint val="37000"/>
                <a:satMod val="300000"/>
              </a:schemeClr>
            </a:gs>
            <a:gs pos="100000">
              <a:schemeClr val="accent6">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77C1C29F-22DE-4D81-8092-B4CD2E1251B6}">
      <dsp:nvSpPr>
        <dsp:cNvPr id="0" name=""/>
        <dsp:cNvSpPr/>
      </dsp:nvSpPr>
      <dsp:spPr>
        <a:xfrm>
          <a:off x="102887" y="66883"/>
          <a:ext cx="1903315" cy="1903315"/>
        </a:xfrm>
        <a:prstGeom prst="circularArrow">
          <a:avLst>
            <a:gd name="adj1" fmla="val 5085"/>
            <a:gd name="adj2" fmla="val 327528"/>
            <a:gd name="adj3" fmla="val 5072472"/>
            <a:gd name="adj4" fmla="val 0"/>
            <a:gd name="adj5" fmla="val 5932"/>
          </a:avLst>
        </a:prstGeom>
        <a:gradFill rotWithShape="0">
          <a:gsLst>
            <a:gs pos="0">
              <a:schemeClr val="accent6">
                <a:tint val="60000"/>
                <a:hueOff val="0"/>
                <a:satOff val="0"/>
                <a:lumOff val="0"/>
                <a:alphaOff val="0"/>
                <a:tint val="50000"/>
                <a:satMod val="300000"/>
              </a:schemeClr>
            </a:gs>
            <a:gs pos="35000">
              <a:schemeClr val="accent6">
                <a:tint val="60000"/>
                <a:hueOff val="0"/>
                <a:satOff val="0"/>
                <a:lumOff val="0"/>
                <a:alphaOff val="0"/>
                <a:tint val="37000"/>
                <a:satMod val="300000"/>
              </a:schemeClr>
            </a:gs>
            <a:gs pos="100000">
              <a:schemeClr val="accent6">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19723D9C-362F-408B-9A45-34345CC8C339}">
      <dsp:nvSpPr>
        <dsp:cNvPr id="0" name=""/>
        <dsp:cNvSpPr/>
      </dsp:nvSpPr>
      <dsp:spPr>
        <a:xfrm>
          <a:off x="46029" y="66883"/>
          <a:ext cx="1903315" cy="1903315"/>
        </a:xfrm>
        <a:prstGeom prst="circularArrow">
          <a:avLst>
            <a:gd name="adj1" fmla="val 5085"/>
            <a:gd name="adj2" fmla="val 327528"/>
            <a:gd name="adj3" fmla="val 10472472"/>
            <a:gd name="adj4" fmla="val 5400000"/>
            <a:gd name="adj5" fmla="val 5932"/>
          </a:avLst>
        </a:prstGeom>
        <a:gradFill rotWithShape="0">
          <a:gsLst>
            <a:gs pos="0">
              <a:schemeClr val="accent6">
                <a:tint val="60000"/>
                <a:hueOff val="0"/>
                <a:satOff val="0"/>
                <a:lumOff val="0"/>
                <a:alphaOff val="0"/>
                <a:tint val="50000"/>
                <a:satMod val="300000"/>
              </a:schemeClr>
            </a:gs>
            <a:gs pos="35000">
              <a:schemeClr val="accent6">
                <a:tint val="60000"/>
                <a:hueOff val="0"/>
                <a:satOff val="0"/>
                <a:lumOff val="0"/>
                <a:alphaOff val="0"/>
                <a:tint val="37000"/>
                <a:satMod val="300000"/>
              </a:schemeClr>
            </a:gs>
            <a:gs pos="100000">
              <a:schemeClr val="accent6">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0663B528-3E80-4EC5-A3D3-F311065D2E11}">
      <dsp:nvSpPr>
        <dsp:cNvPr id="0" name=""/>
        <dsp:cNvSpPr/>
      </dsp:nvSpPr>
      <dsp:spPr>
        <a:xfrm>
          <a:off x="46029" y="10025"/>
          <a:ext cx="1903315" cy="1903315"/>
        </a:xfrm>
        <a:prstGeom prst="circularArrow">
          <a:avLst>
            <a:gd name="adj1" fmla="val 5085"/>
            <a:gd name="adj2" fmla="val 327528"/>
            <a:gd name="adj3" fmla="val 15872472"/>
            <a:gd name="adj4" fmla="val 10800000"/>
            <a:gd name="adj5" fmla="val 5932"/>
          </a:avLst>
        </a:prstGeom>
        <a:gradFill rotWithShape="0">
          <a:gsLst>
            <a:gs pos="0">
              <a:schemeClr val="accent6">
                <a:tint val="60000"/>
                <a:hueOff val="0"/>
                <a:satOff val="0"/>
                <a:lumOff val="0"/>
                <a:alphaOff val="0"/>
                <a:tint val="50000"/>
                <a:satMod val="300000"/>
              </a:schemeClr>
            </a:gs>
            <a:gs pos="35000">
              <a:schemeClr val="accent6">
                <a:tint val="60000"/>
                <a:hueOff val="0"/>
                <a:satOff val="0"/>
                <a:lumOff val="0"/>
                <a:alphaOff val="0"/>
                <a:tint val="37000"/>
                <a:satMod val="300000"/>
              </a:schemeClr>
            </a:gs>
            <a:gs pos="100000">
              <a:schemeClr val="accent6">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1FE79A-82F8-BB4D-A548-9E0C95931871}">
      <dsp:nvSpPr>
        <dsp:cNvPr id="0" name=""/>
        <dsp:cNvSpPr/>
      </dsp:nvSpPr>
      <dsp:spPr>
        <a:xfrm>
          <a:off x="207730" y="114869"/>
          <a:ext cx="1693628" cy="1693628"/>
        </a:xfrm>
        <a:prstGeom prst="pie">
          <a:avLst>
            <a:gd name="adj1" fmla="val 16200000"/>
            <a:gd name="adj2" fmla="val 0"/>
          </a:avLst>
        </a:prstGeom>
        <a:solidFill>
          <a:schemeClr val="accent1"/>
        </a:solidFill>
        <a:ln w="25400" cap="flat" cmpd="sng" algn="ctr">
          <a:solidFill>
            <a:schemeClr val="accent1">
              <a:shade val="50000"/>
            </a:schemeClr>
          </a:solidFill>
          <a:prstDash val="solid"/>
        </a:ln>
        <a:effectLst/>
        <a:scene3d>
          <a:camera prst="orthographicFront"/>
          <a:lightRig rig="flat" dir="t"/>
        </a:scene3d>
        <a:sp3d/>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smtClean="0">
              <a:ln/>
            </a:rPr>
            <a:t>Federated </a:t>
          </a:r>
          <a:r>
            <a:rPr lang="en-US" sz="900" kern="1200" dirty="0" smtClean="0">
              <a:ln/>
            </a:rPr>
            <a:t>Operations</a:t>
          </a:r>
          <a:endParaRPr lang="en-US" sz="900" kern="1200" dirty="0">
            <a:ln/>
          </a:endParaRPr>
        </a:p>
      </dsp:txBody>
      <dsp:txXfrm>
        <a:off x="1106764" y="465893"/>
        <a:ext cx="625029" cy="463731"/>
      </dsp:txXfrm>
    </dsp:sp>
    <dsp:sp modelId="{591A4803-9161-404F-80F0-6635C9FB251F}">
      <dsp:nvSpPr>
        <dsp:cNvPr id="0" name=""/>
        <dsp:cNvSpPr/>
      </dsp:nvSpPr>
      <dsp:spPr>
        <a:xfrm>
          <a:off x="207730" y="171726"/>
          <a:ext cx="1693628" cy="1693628"/>
        </a:xfrm>
        <a:prstGeom prst="pie">
          <a:avLst>
            <a:gd name="adj1" fmla="val 0"/>
            <a:gd name="adj2" fmla="val 5400000"/>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accent6"/>
        </a:lnRef>
        <a:fillRef idx="2">
          <a:schemeClr val="accent6"/>
        </a:fillRef>
        <a:effectRef idx="1">
          <a:schemeClr val="accent6"/>
        </a:effectRef>
        <a:fontRef idx="minor">
          <a:schemeClr val="dk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smtClean="0">
              <a:ln/>
            </a:rPr>
            <a:t>Federated </a:t>
          </a:r>
          <a:r>
            <a:rPr lang="en-US" sz="900" kern="1200" dirty="0" smtClean="0">
              <a:ln/>
            </a:rPr>
            <a:t>Cloud</a:t>
          </a:r>
          <a:endParaRPr lang="en-US" sz="900" kern="1200" dirty="0">
            <a:ln/>
          </a:endParaRPr>
        </a:p>
      </dsp:txBody>
      <dsp:txXfrm>
        <a:off x="1106764" y="1050598"/>
        <a:ext cx="625029" cy="463731"/>
      </dsp:txXfrm>
    </dsp:sp>
    <dsp:sp modelId="{68A78B6C-BAED-9543-ABF9-EF748C194928}">
      <dsp:nvSpPr>
        <dsp:cNvPr id="0" name=""/>
        <dsp:cNvSpPr/>
      </dsp:nvSpPr>
      <dsp:spPr>
        <a:xfrm>
          <a:off x="150873" y="171726"/>
          <a:ext cx="1693628" cy="1693628"/>
        </a:xfrm>
        <a:prstGeom prst="pie">
          <a:avLst>
            <a:gd name="adj1" fmla="val 5400000"/>
            <a:gd name="adj2" fmla="val 10800000"/>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GB" sz="900" kern="1200" dirty="0" smtClean="0">
              <a:ln/>
            </a:rPr>
            <a:t>Community Driven Innovation &amp; Support</a:t>
          </a:r>
          <a:endParaRPr lang="en-US" sz="900" kern="1200" dirty="0">
            <a:ln/>
          </a:endParaRPr>
        </a:p>
      </dsp:txBody>
      <dsp:txXfrm>
        <a:off x="320437" y="1050598"/>
        <a:ext cx="625029" cy="463731"/>
      </dsp:txXfrm>
    </dsp:sp>
    <dsp:sp modelId="{0191A99D-29BC-4F01-A4D7-44E75443DF7B}">
      <dsp:nvSpPr>
        <dsp:cNvPr id="0" name=""/>
        <dsp:cNvSpPr/>
      </dsp:nvSpPr>
      <dsp:spPr>
        <a:xfrm>
          <a:off x="150873" y="114869"/>
          <a:ext cx="1693628" cy="1693628"/>
        </a:xfrm>
        <a:prstGeom prst="pie">
          <a:avLst>
            <a:gd name="adj1" fmla="val 10800000"/>
            <a:gd name="adj2" fmla="val 16200000"/>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GB" sz="900" kern="1200" dirty="0" smtClean="0">
              <a:ln/>
            </a:rPr>
            <a:t>High-Throughput Data Analysis</a:t>
          </a:r>
          <a:endParaRPr lang="en-US" sz="900" kern="1200" dirty="0">
            <a:ln/>
          </a:endParaRPr>
        </a:p>
      </dsp:txBody>
      <dsp:txXfrm>
        <a:off x="320437" y="465893"/>
        <a:ext cx="625029" cy="463731"/>
      </dsp:txXfrm>
    </dsp:sp>
    <dsp:sp modelId="{4CABE584-43E2-44D2-9FA7-3722ECCD4C24}">
      <dsp:nvSpPr>
        <dsp:cNvPr id="0" name=""/>
        <dsp:cNvSpPr/>
      </dsp:nvSpPr>
      <dsp:spPr>
        <a:xfrm>
          <a:off x="102887" y="10025"/>
          <a:ext cx="1903315" cy="1903315"/>
        </a:xfrm>
        <a:prstGeom prst="circularArrow">
          <a:avLst>
            <a:gd name="adj1" fmla="val 5085"/>
            <a:gd name="adj2" fmla="val 327528"/>
            <a:gd name="adj3" fmla="val 21272472"/>
            <a:gd name="adj4" fmla="val 16200000"/>
            <a:gd name="adj5" fmla="val 5932"/>
          </a:avLst>
        </a:prstGeom>
        <a:gradFill rotWithShape="0">
          <a:gsLst>
            <a:gs pos="0">
              <a:schemeClr val="accent6">
                <a:tint val="60000"/>
                <a:hueOff val="0"/>
                <a:satOff val="0"/>
                <a:lumOff val="0"/>
                <a:alphaOff val="0"/>
                <a:tint val="50000"/>
                <a:satMod val="300000"/>
              </a:schemeClr>
            </a:gs>
            <a:gs pos="35000">
              <a:schemeClr val="accent6">
                <a:tint val="60000"/>
                <a:hueOff val="0"/>
                <a:satOff val="0"/>
                <a:lumOff val="0"/>
                <a:alphaOff val="0"/>
                <a:tint val="37000"/>
                <a:satMod val="300000"/>
              </a:schemeClr>
            </a:gs>
            <a:gs pos="100000">
              <a:schemeClr val="accent6">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77C1C29F-22DE-4D81-8092-B4CD2E1251B6}">
      <dsp:nvSpPr>
        <dsp:cNvPr id="0" name=""/>
        <dsp:cNvSpPr/>
      </dsp:nvSpPr>
      <dsp:spPr>
        <a:xfrm>
          <a:off x="102887" y="66883"/>
          <a:ext cx="1903315" cy="1903315"/>
        </a:xfrm>
        <a:prstGeom prst="circularArrow">
          <a:avLst>
            <a:gd name="adj1" fmla="val 5085"/>
            <a:gd name="adj2" fmla="val 327528"/>
            <a:gd name="adj3" fmla="val 5072472"/>
            <a:gd name="adj4" fmla="val 0"/>
            <a:gd name="adj5" fmla="val 5932"/>
          </a:avLst>
        </a:prstGeom>
        <a:gradFill rotWithShape="0">
          <a:gsLst>
            <a:gs pos="0">
              <a:schemeClr val="accent6">
                <a:tint val="60000"/>
                <a:hueOff val="0"/>
                <a:satOff val="0"/>
                <a:lumOff val="0"/>
                <a:alphaOff val="0"/>
                <a:tint val="50000"/>
                <a:satMod val="300000"/>
              </a:schemeClr>
            </a:gs>
            <a:gs pos="35000">
              <a:schemeClr val="accent6">
                <a:tint val="60000"/>
                <a:hueOff val="0"/>
                <a:satOff val="0"/>
                <a:lumOff val="0"/>
                <a:alphaOff val="0"/>
                <a:tint val="37000"/>
                <a:satMod val="300000"/>
              </a:schemeClr>
            </a:gs>
            <a:gs pos="100000">
              <a:schemeClr val="accent6">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19723D9C-362F-408B-9A45-34345CC8C339}">
      <dsp:nvSpPr>
        <dsp:cNvPr id="0" name=""/>
        <dsp:cNvSpPr/>
      </dsp:nvSpPr>
      <dsp:spPr>
        <a:xfrm>
          <a:off x="46029" y="66883"/>
          <a:ext cx="1903315" cy="1903315"/>
        </a:xfrm>
        <a:prstGeom prst="circularArrow">
          <a:avLst>
            <a:gd name="adj1" fmla="val 5085"/>
            <a:gd name="adj2" fmla="val 327528"/>
            <a:gd name="adj3" fmla="val 10472472"/>
            <a:gd name="adj4" fmla="val 5400000"/>
            <a:gd name="adj5" fmla="val 5932"/>
          </a:avLst>
        </a:prstGeom>
        <a:gradFill rotWithShape="0">
          <a:gsLst>
            <a:gs pos="0">
              <a:schemeClr val="accent6">
                <a:tint val="60000"/>
                <a:hueOff val="0"/>
                <a:satOff val="0"/>
                <a:lumOff val="0"/>
                <a:alphaOff val="0"/>
                <a:tint val="50000"/>
                <a:satMod val="300000"/>
              </a:schemeClr>
            </a:gs>
            <a:gs pos="35000">
              <a:schemeClr val="accent6">
                <a:tint val="60000"/>
                <a:hueOff val="0"/>
                <a:satOff val="0"/>
                <a:lumOff val="0"/>
                <a:alphaOff val="0"/>
                <a:tint val="37000"/>
                <a:satMod val="300000"/>
              </a:schemeClr>
            </a:gs>
            <a:gs pos="100000">
              <a:schemeClr val="accent6">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0663B528-3E80-4EC5-A3D3-F311065D2E11}">
      <dsp:nvSpPr>
        <dsp:cNvPr id="0" name=""/>
        <dsp:cNvSpPr/>
      </dsp:nvSpPr>
      <dsp:spPr>
        <a:xfrm>
          <a:off x="46029" y="10025"/>
          <a:ext cx="1903315" cy="1903315"/>
        </a:xfrm>
        <a:prstGeom prst="circularArrow">
          <a:avLst>
            <a:gd name="adj1" fmla="val 5085"/>
            <a:gd name="adj2" fmla="val 327528"/>
            <a:gd name="adj3" fmla="val 15872472"/>
            <a:gd name="adj4" fmla="val 10800000"/>
            <a:gd name="adj5" fmla="val 5932"/>
          </a:avLst>
        </a:prstGeom>
        <a:gradFill rotWithShape="0">
          <a:gsLst>
            <a:gs pos="0">
              <a:schemeClr val="accent6">
                <a:tint val="60000"/>
                <a:hueOff val="0"/>
                <a:satOff val="0"/>
                <a:lumOff val="0"/>
                <a:alphaOff val="0"/>
                <a:tint val="50000"/>
                <a:satMod val="300000"/>
              </a:schemeClr>
            </a:gs>
            <a:gs pos="35000">
              <a:schemeClr val="accent6">
                <a:tint val="60000"/>
                <a:hueOff val="0"/>
                <a:satOff val="0"/>
                <a:lumOff val="0"/>
                <a:alphaOff val="0"/>
                <a:tint val="37000"/>
                <a:satMod val="300000"/>
              </a:schemeClr>
            </a:gs>
            <a:gs pos="100000">
              <a:schemeClr val="accent6">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1FE79A-82F8-BB4D-A548-9E0C95931871}">
      <dsp:nvSpPr>
        <dsp:cNvPr id="0" name=""/>
        <dsp:cNvSpPr/>
      </dsp:nvSpPr>
      <dsp:spPr>
        <a:xfrm>
          <a:off x="207730" y="114869"/>
          <a:ext cx="1693628" cy="1693628"/>
        </a:xfrm>
        <a:prstGeom prst="pie">
          <a:avLst>
            <a:gd name="adj1" fmla="val 16200000"/>
            <a:gd name="adj2" fmla="val 0"/>
          </a:avLst>
        </a:prstGeom>
        <a:solidFill>
          <a:schemeClr val="accent1"/>
        </a:solidFill>
        <a:ln w="25400" cap="flat" cmpd="sng" algn="ctr">
          <a:solidFill>
            <a:schemeClr val="accent1">
              <a:shade val="50000"/>
            </a:schemeClr>
          </a:solidFill>
          <a:prstDash val="solid"/>
        </a:ln>
        <a:effectLst/>
        <a:scene3d>
          <a:camera prst="orthographicFront"/>
          <a:lightRig rig="flat" dir="t"/>
        </a:scene3d>
        <a:sp3d/>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smtClean="0">
              <a:ln/>
            </a:rPr>
            <a:t>Federated </a:t>
          </a:r>
          <a:r>
            <a:rPr lang="en-US" sz="900" kern="1200" dirty="0" smtClean="0">
              <a:ln/>
            </a:rPr>
            <a:t>Operations</a:t>
          </a:r>
          <a:endParaRPr lang="en-US" sz="900" kern="1200" dirty="0">
            <a:ln/>
          </a:endParaRPr>
        </a:p>
      </dsp:txBody>
      <dsp:txXfrm>
        <a:off x="1106764" y="465893"/>
        <a:ext cx="625029" cy="463731"/>
      </dsp:txXfrm>
    </dsp:sp>
    <dsp:sp modelId="{591A4803-9161-404F-80F0-6635C9FB251F}">
      <dsp:nvSpPr>
        <dsp:cNvPr id="0" name=""/>
        <dsp:cNvSpPr/>
      </dsp:nvSpPr>
      <dsp:spPr>
        <a:xfrm>
          <a:off x="207730" y="171726"/>
          <a:ext cx="1693628" cy="1693628"/>
        </a:xfrm>
        <a:prstGeom prst="pie">
          <a:avLst>
            <a:gd name="adj1" fmla="val 0"/>
            <a:gd name="adj2" fmla="val 5400000"/>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accent6"/>
        </a:lnRef>
        <a:fillRef idx="2">
          <a:schemeClr val="accent6"/>
        </a:fillRef>
        <a:effectRef idx="1">
          <a:schemeClr val="accent6"/>
        </a:effectRef>
        <a:fontRef idx="minor">
          <a:schemeClr val="dk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smtClean="0">
              <a:ln/>
            </a:rPr>
            <a:t>Federated </a:t>
          </a:r>
          <a:r>
            <a:rPr lang="en-US" sz="900" kern="1200" dirty="0" smtClean="0">
              <a:ln/>
            </a:rPr>
            <a:t>Cloud</a:t>
          </a:r>
          <a:endParaRPr lang="en-US" sz="900" kern="1200" dirty="0">
            <a:ln/>
          </a:endParaRPr>
        </a:p>
      </dsp:txBody>
      <dsp:txXfrm>
        <a:off x="1106764" y="1050598"/>
        <a:ext cx="625029" cy="463731"/>
      </dsp:txXfrm>
    </dsp:sp>
    <dsp:sp modelId="{68A78B6C-BAED-9543-ABF9-EF748C194928}">
      <dsp:nvSpPr>
        <dsp:cNvPr id="0" name=""/>
        <dsp:cNvSpPr/>
      </dsp:nvSpPr>
      <dsp:spPr>
        <a:xfrm>
          <a:off x="150873" y="171726"/>
          <a:ext cx="1693628" cy="1693628"/>
        </a:xfrm>
        <a:prstGeom prst="pie">
          <a:avLst>
            <a:gd name="adj1" fmla="val 5400000"/>
            <a:gd name="adj2" fmla="val 10800000"/>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GB" sz="900" kern="1200" dirty="0" smtClean="0">
              <a:ln/>
            </a:rPr>
            <a:t>Community Driven Innovation &amp; Support</a:t>
          </a:r>
          <a:endParaRPr lang="en-US" sz="900" kern="1200" dirty="0">
            <a:ln/>
          </a:endParaRPr>
        </a:p>
      </dsp:txBody>
      <dsp:txXfrm>
        <a:off x="320437" y="1050598"/>
        <a:ext cx="625029" cy="463731"/>
      </dsp:txXfrm>
    </dsp:sp>
    <dsp:sp modelId="{0191A99D-29BC-4F01-A4D7-44E75443DF7B}">
      <dsp:nvSpPr>
        <dsp:cNvPr id="0" name=""/>
        <dsp:cNvSpPr/>
      </dsp:nvSpPr>
      <dsp:spPr>
        <a:xfrm>
          <a:off x="150873" y="114869"/>
          <a:ext cx="1693628" cy="1693628"/>
        </a:xfrm>
        <a:prstGeom prst="pie">
          <a:avLst>
            <a:gd name="adj1" fmla="val 10800000"/>
            <a:gd name="adj2" fmla="val 16200000"/>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GB" sz="900" kern="1200" dirty="0" smtClean="0">
              <a:ln/>
            </a:rPr>
            <a:t>High-Throughput Data Analysis</a:t>
          </a:r>
          <a:endParaRPr lang="en-US" sz="900" kern="1200" dirty="0">
            <a:ln/>
          </a:endParaRPr>
        </a:p>
      </dsp:txBody>
      <dsp:txXfrm>
        <a:off x="320437" y="465893"/>
        <a:ext cx="625029" cy="463731"/>
      </dsp:txXfrm>
    </dsp:sp>
    <dsp:sp modelId="{4CABE584-43E2-44D2-9FA7-3722ECCD4C24}">
      <dsp:nvSpPr>
        <dsp:cNvPr id="0" name=""/>
        <dsp:cNvSpPr/>
      </dsp:nvSpPr>
      <dsp:spPr>
        <a:xfrm>
          <a:off x="102887" y="10025"/>
          <a:ext cx="1903315" cy="1903315"/>
        </a:xfrm>
        <a:prstGeom prst="circularArrow">
          <a:avLst>
            <a:gd name="adj1" fmla="val 5085"/>
            <a:gd name="adj2" fmla="val 327528"/>
            <a:gd name="adj3" fmla="val 21272472"/>
            <a:gd name="adj4" fmla="val 16200000"/>
            <a:gd name="adj5" fmla="val 5932"/>
          </a:avLst>
        </a:prstGeom>
        <a:gradFill rotWithShape="0">
          <a:gsLst>
            <a:gs pos="0">
              <a:schemeClr val="accent6">
                <a:tint val="60000"/>
                <a:hueOff val="0"/>
                <a:satOff val="0"/>
                <a:lumOff val="0"/>
                <a:alphaOff val="0"/>
                <a:tint val="50000"/>
                <a:satMod val="300000"/>
              </a:schemeClr>
            </a:gs>
            <a:gs pos="35000">
              <a:schemeClr val="accent6">
                <a:tint val="60000"/>
                <a:hueOff val="0"/>
                <a:satOff val="0"/>
                <a:lumOff val="0"/>
                <a:alphaOff val="0"/>
                <a:tint val="37000"/>
                <a:satMod val="300000"/>
              </a:schemeClr>
            </a:gs>
            <a:gs pos="100000">
              <a:schemeClr val="accent6">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77C1C29F-22DE-4D81-8092-B4CD2E1251B6}">
      <dsp:nvSpPr>
        <dsp:cNvPr id="0" name=""/>
        <dsp:cNvSpPr/>
      </dsp:nvSpPr>
      <dsp:spPr>
        <a:xfrm>
          <a:off x="102887" y="66883"/>
          <a:ext cx="1903315" cy="1903315"/>
        </a:xfrm>
        <a:prstGeom prst="circularArrow">
          <a:avLst>
            <a:gd name="adj1" fmla="val 5085"/>
            <a:gd name="adj2" fmla="val 327528"/>
            <a:gd name="adj3" fmla="val 5072472"/>
            <a:gd name="adj4" fmla="val 0"/>
            <a:gd name="adj5" fmla="val 5932"/>
          </a:avLst>
        </a:prstGeom>
        <a:gradFill rotWithShape="0">
          <a:gsLst>
            <a:gs pos="0">
              <a:schemeClr val="accent6">
                <a:tint val="60000"/>
                <a:hueOff val="0"/>
                <a:satOff val="0"/>
                <a:lumOff val="0"/>
                <a:alphaOff val="0"/>
                <a:tint val="50000"/>
                <a:satMod val="300000"/>
              </a:schemeClr>
            </a:gs>
            <a:gs pos="35000">
              <a:schemeClr val="accent6">
                <a:tint val="60000"/>
                <a:hueOff val="0"/>
                <a:satOff val="0"/>
                <a:lumOff val="0"/>
                <a:alphaOff val="0"/>
                <a:tint val="37000"/>
                <a:satMod val="300000"/>
              </a:schemeClr>
            </a:gs>
            <a:gs pos="100000">
              <a:schemeClr val="accent6">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19723D9C-362F-408B-9A45-34345CC8C339}">
      <dsp:nvSpPr>
        <dsp:cNvPr id="0" name=""/>
        <dsp:cNvSpPr/>
      </dsp:nvSpPr>
      <dsp:spPr>
        <a:xfrm>
          <a:off x="46029" y="66883"/>
          <a:ext cx="1903315" cy="1903315"/>
        </a:xfrm>
        <a:prstGeom prst="circularArrow">
          <a:avLst>
            <a:gd name="adj1" fmla="val 5085"/>
            <a:gd name="adj2" fmla="val 327528"/>
            <a:gd name="adj3" fmla="val 10472472"/>
            <a:gd name="adj4" fmla="val 5400000"/>
            <a:gd name="adj5" fmla="val 5932"/>
          </a:avLst>
        </a:prstGeom>
        <a:gradFill rotWithShape="0">
          <a:gsLst>
            <a:gs pos="0">
              <a:schemeClr val="accent6">
                <a:tint val="60000"/>
                <a:hueOff val="0"/>
                <a:satOff val="0"/>
                <a:lumOff val="0"/>
                <a:alphaOff val="0"/>
                <a:tint val="50000"/>
                <a:satMod val="300000"/>
              </a:schemeClr>
            </a:gs>
            <a:gs pos="35000">
              <a:schemeClr val="accent6">
                <a:tint val="60000"/>
                <a:hueOff val="0"/>
                <a:satOff val="0"/>
                <a:lumOff val="0"/>
                <a:alphaOff val="0"/>
                <a:tint val="37000"/>
                <a:satMod val="300000"/>
              </a:schemeClr>
            </a:gs>
            <a:gs pos="100000">
              <a:schemeClr val="accent6">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0663B528-3E80-4EC5-A3D3-F311065D2E11}">
      <dsp:nvSpPr>
        <dsp:cNvPr id="0" name=""/>
        <dsp:cNvSpPr/>
      </dsp:nvSpPr>
      <dsp:spPr>
        <a:xfrm>
          <a:off x="46029" y="10025"/>
          <a:ext cx="1903315" cy="1903315"/>
        </a:xfrm>
        <a:prstGeom prst="circularArrow">
          <a:avLst>
            <a:gd name="adj1" fmla="val 5085"/>
            <a:gd name="adj2" fmla="val 327528"/>
            <a:gd name="adj3" fmla="val 15872472"/>
            <a:gd name="adj4" fmla="val 10800000"/>
            <a:gd name="adj5" fmla="val 5932"/>
          </a:avLst>
        </a:prstGeom>
        <a:gradFill rotWithShape="0">
          <a:gsLst>
            <a:gs pos="0">
              <a:schemeClr val="accent6">
                <a:tint val="60000"/>
                <a:hueOff val="0"/>
                <a:satOff val="0"/>
                <a:lumOff val="0"/>
                <a:alphaOff val="0"/>
                <a:tint val="50000"/>
                <a:satMod val="300000"/>
              </a:schemeClr>
            </a:gs>
            <a:gs pos="35000">
              <a:schemeClr val="accent6">
                <a:tint val="60000"/>
                <a:hueOff val="0"/>
                <a:satOff val="0"/>
                <a:lumOff val="0"/>
                <a:alphaOff val="0"/>
                <a:tint val="37000"/>
                <a:satMod val="300000"/>
              </a:schemeClr>
            </a:gs>
            <a:gs pos="100000">
              <a:schemeClr val="accent6">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1FE79A-82F8-BB4D-A548-9E0C95931871}">
      <dsp:nvSpPr>
        <dsp:cNvPr id="0" name=""/>
        <dsp:cNvSpPr/>
      </dsp:nvSpPr>
      <dsp:spPr>
        <a:xfrm>
          <a:off x="207730" y="114869"/>
          <a:ext cx="1693628" cy="1693628"/>
        </a:xfrm>
        <a:prstGeom prst="pie">
          <a:avLst>
            <a:gd name="adj1" fmla="val 16200000"/>
            <a:gd name="adj2" fmla="val 0"/>
          </a:avLst>
        </a:prstGeom>
        <a:solidFill>
          <a:schemeClr val="accent1"/>
        </a:solidFill>
        <a:ln w="25400" cap="flat" cmpd="sng" algn="ctr">
          <a:solidFill>
            <a:schemeClr val="accent1">
              <a:shade val="50000"/>
            </a:schemeClr>
          </a:solidFill>
          <a:prstDash val="solid"/>
        </a:ln>
        <a:effectLst/>
        <a:scene3d>
          <a:camera prst="orthographicFront"/>
          <a:lightRig rig="flat" dir="t"/>
        </a:scene3d>
        <a:sp3d/>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smtClean="0">
              <a:ln/>
            </a:rPr>
            <a:t>Federated </a:t>
          </a:r>
          <a:r>
            <a:rPr lang="en-US" sz="900" kern="1200" dirty="0" smtClean="0">
              <a:ln/>
            </a:rPr>
            <a:t>Operations</a:t>
          </a:r>
          <a:endParaRPr lang="en-US" sz="900" kern="1200" dirty="0">
            <a:ln/>
          </a:endParaRPr>
        </a:p>
      </dsp:txBody>
      <dsp:txXfrm>
        <a:off x="1106764" y="465893"/>
        <a:ext cx="625029" cy="463731"/>
      </dsp:txXfrm>
    </dsp:sp>
    <dsp:sp modelId="{591A4803-9161-404F-80F0-6635C9FB251F}">
      <dsp:nvSpPr>
        <dsp:cNvPr id="0" name=""/>
        <dsp:cNvSpPr/>
      </dsp:nvSpPr>
      <dsp:spPr>
        <a:xfrm>
          <a:off x="207730" y="171726"/>
          <a:ext cx="1693628" cy="1693628"/>
        </a:xfrm>
        <a:prstGeom prst="pie">
          <a:avLst>
            <a:gd name="adj1" fmla="val 0"/>
            <a:gd name="adj2" fmla="val 5400000"/>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accent6"/>
        </a:lnRef>
        <a:fillRef idx="2">
          <a:schemeClr val="accent6"/>
        </a:fillRef>
        <a:effectRef idx="1">
          <a:schemeClr val="accent6"/>
        </a:effectRef>
        <a:fontRef idx="minor">
          <a:schemeClr val="dk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smtClean="0">
              <a:ln/>
            </a:rPr>
            <a:t>Federated </a:t>
          </a:r>
          <a:r>
            <a:rPr lang="en-US" sz="900" kern="1200" dirty="0" smtClean="0">
              <a:ln/>
            </a:rPr>
            <a:t>Cloud</a:t>
          </a:r>
          <a:endParaRPr lang="en-US" sz="900" kern="1200" dirty="0">
            <a:ln/>
          </a:endParaRPr>
        </a:p>
      </dsp:txBody>
      <dsp:txXfrm>
        <a:off x="1106764" y="1050598"/>
        <a:ext cx="625029" cy="463731"/>
      </dsp:txXfrm>
    </dsp:sp>
    <dsp:sp modelId="{68A78B6C-BAED-9543-ABF9-EF748C194928}">
      <dsp:nvSpPr>
        <dsp:cNvPr id="0" name=""/>
        <dsp:cNvSpPr/>
      </dsp:nvSpPr>
      <dsp:spPr>
        <a:xfrm>
          <a:off x="150873" y="171726"/>
          <a:ext cx="1693628" cy="1693628"/>
        </a:xfrm>
        <a:prstGeom prst="pie">
          <a:avLst>
            <a:gd name="adj1" fmla="val 5400000"/>
            <a:gd name="adj2" fmla="val 10800000"/>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GB" sz="900" kern="1200" dirty="0" smtClean="0">
              <a:ln/>
            </a:rPr>
            <a:t>Community Driven Innovation &amp; Support</a:t>
          </a:r>
          <a:endParaRPr lang="en-US" sz="900" kern="1200" dirty="0">
            <a:ln/>
          </a:endParaRPr>
        </a:p>
      </dsp:txBody>
      <dsp:txXfrm>
        <a:off x="320437" y="1050598"/>
        <a:ext cx="625029" cy="463731"/>
      </dsp:txXfrm>
    </dsp:sp>
    <dsp:sp modelId="{0191A99D-29BC-4F01-A4D7-44E75443DF7B}">
      <dsp:nvSpPr>
        <dsp:cNvPr id="0" name=""/>
        <dsp:cNvSpPr/>
      </dsp:nvSpPr>
      <dsp:spPr>
        <a:xfrm>
          <a:off x="150873" y="114869"/>
          <a:ext cx="1693628" cy="1693628"/>
        </a:xfrm>
        <a:prstGeom prst="pie">
          <a:avLst>
            <a:gd name="adj1" fmla="val 10800000"/>
            <a:gd name="adj2" fmla="val 16200000"/>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GB" sz="900" kern="1200" dirty="0" smtClean="0">
              <a:ln/>
            </a:rPr>
            <a:t>High-Throughput Data Analysis</a:t>
          </a:r>
          <a:endParaRPr lang="en-US" sz="900" kern="1200" dirty="0">
            <a:ln/>
          </a:endParaRPr>
        </a:p>
      </dsp:txBody>
      <dsp:txXfrm>
        <a:off x="320437" y="465893"/>
        <a:ext cx="625029" cy="463731"/>
      </dsp:txXfrm>
    </dsp:sp>
    <dsp:sp modelId="{4CABE584-43E2-44D2-9FA7-3722ECCD4C24}">
      <dsp:nvSpPr>
        <dsp:cNvPr id="0" name=""/>
        <dsp:cNvSpPr/>
      </dsp:nvSpPr>
      <dsp:spPr>
        <a:xfrm>
          <a:off x="102887" y="10025"/>
          <a:ext cx="1903315" cy="1903315"/>
        </a:xfrm>
        <a:prstGeom prst="circularArrow">
          <a:avLst>
            <a:gd name="adj1" fmla="val 5085"/>
            <a:gd name="adj2" fmla="val 327528"/>
            <a:gd name="adj3" fmla="val 21272472"/>
            <a:gd name="adj4" fmla="val 16200000"/>
            <a:gd name="adj5" fmla="val 5932"/>
          </a:avLst>
        </a:prstGeom>
        <a:gradFill rotWithShape="0">
          <a:gsLst>
            <a:gs pos="0">
              <a:schemeClr val="accent6">
                <a:tint val="60000"/>
                <a:hueOff val="0"/>
                <a:satOff val="0"/>
                <a:lumOff val="0"/>
                <a:alphaOff val="0"/>
                <a:tint val="50000"/>
                <a:satMod val="300000"/>
              </a:schemeClr>
            </a:gs>
            <a:gs pos="35000">
              <a:schemeClr val="accent6">
                <a:tint val="60000"/>
                <a:hueOff val="0"/>
                <a:satOff val="0"/>
                <a:lumOff val="0"/>
                <a:alphaOff val="0"/>
                <a:tint val="37000"/>
                <a:satMod val="300000"/>
              </a:schemeClr>
            </a:gs>
            <a:gs pos="100000">
              <a:schemeClr val="accent6">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77C1C29F-22DE-4D81-8092-B4CD2E1251B6}">
      <dsp:nvSpPr>
        <dsp:cNvPr id="0" name=""/>
        <dsp:cNvSpPr/>
      </dsp:nvSpPr>
      <dsp:spPr>
        <a:xfrm>
          <a:off x="102887" y="66883"/>
          <a:ext cx="1903315" cy="1903315"/>
        </a:xfrm>
        <a:prstGeom prst="circularArrow">
          <a:avLst>
            <a:gd name="adj1" fmla="val 5085"/>
            <a:gd name="adj2" fmla="val 327528"/>
            <a:gd name="adj3" fmla="val 5072472"/>
            <a:gd name="adj4" fmla="val 0"/>
            <a:gd name="adj5" fmla="val 5932"/>
          </a:avLst>
        </a:prstGeom>
        <a:gradFill rotWithShape="0">
          <a:gsLst>
            <a:gs pos="0">
              <a:schemeClr val="accent6">
                <a:tint val="60000"/>
                <a:hueOff val="0"/>
                <a:satOff val="0"/>
                <a:lumOff val="0"/>
                <a:alphaOff val="0"/>
                <a:tint val="50000"/>
                <a:satMod val="300000"/>
              </a:schemeClr>
            </a:gs>
            <a:gs pos="35000">
              <a:schemeClr val="accent6">
                <a:tint val="60000"/>
                <a:hueOff val="0"/>
                <a:satOff val="0"/>
                <a:lumOff val="0"/>
                <a:alphaOff val="0"/>
                <a:tint val="37000"/>
                <a:satMod val="300000"/>
              </a:schemeClr>
            </a:gs>
            <a:gs pos="100000">
              <a:schemeClr val="accent6">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19723D9C-362F-408B-9A45-34345CC8C339}">
      <dsp:nvSpPr>
        <dsp:cNvPr id="0" name=""/>
        <dsp:cNvSpPr/>
      </dsp:nvSpPr>
      <dsp:spPr>
        <a:xfrm>
          <a:off x="46029" y="66883"/>
          <a:ext cx="1903315" cy="1903315"/>
        </a:xfrm>
        <a:prstGeom prst="circularArrow">
          <a:avLst>
            <a:gd name="adj1" fmla="val 5085"/>
            <a:gd name="adj2" fmla="val 327528"/>
            <a:gd name="adj3" fmla="val 10472472"/>
            <a:gd name="adj4" fmla="val 5400000"/>
            <a:gd name="adj5" fmla="val 5932"/>
          </a:avLst>
        </a:prstGeom>
        <a:gradFill rotWithShape="0">
          <a:gsLst>
            <a:gs pos="0">
              <a:schemeClr val="accent6">
                <a:tint val="60000"/>
                <a:hueOff val="0"/>
                <a:satOff val="0"/>
                <a:lumOff val="0"/>
                <a:alphaOff val="0"/>
                <a:tint val="50000"/>
                <a:satMod val="300000"/>
              </a:schemeClr>
            </a:gs>
            <a:gs pos="35000">
              <a:schemeClr val="accent6">
                <a:tint val="60000"/>
                <a:hueOff val="0"/>
                <a:satOff val="0"/>
                <a:lumOff val="0"/>
                <a:alphaOff val="0"/>
                <a:tint val="37000"/>
                <a:satMod val="300000"/>
              </a:schemeClr>
            </a:gs>
            <a:gs pos="100000">
              <a:schemeClr val="accent6">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0663B528-3E80-4EC5-A3D3-F311065D2E11}">
      <dsp:nvSpPr>
        <dsp:cNvPr id="0" name=""/>
        <dsp:cNvSpPr/>
      </dsp:nvSpPr>
      <dsp:spPr>
        <a:xfrm>
          <a:off x="46029" y="10025"/>
          <a:ext cx="1903315" cy="1903315"/>
        </a:xfrm>
        <a:prstGeom prst="circularArrow">
          <a:avLst>
            <a:gd name="adj1" fmla="val 5085"/>
            <a:gd name="adj2" fmla="val 327528"/>
            <a:gd name="adj3" fmla="val 15872472"/>
            <a:gd name="adj4" fmla="val 10800000"/>
            <a:gd name="adj5" fmla="val 5932"/>
          </a:avLst>
        </a:prstGeom>
        <a:gradFill rotWithShape="0">
          <a:gsLst>
            <a:gs pos="0">
              <a:schemeClr val="accent6">
                <a:tint val="60000"/>
                <a:hueOff val="0"/>
                <a:satOff val="0"/>
                <a:lumOff val="0"/>
                <a:alphaOff val="0"/>
                <a:tint val="50000"/>
                <a:satMod val="300000"/>
              </a:schemeClr>
            </a:gs>
            <a:gs pos="35000">
              <a:schemeClr val="accent6">
                <a:tint val="60000"/>
                <a:hueOff val="0"/>
                <a:satOff val="0"/>
                <a:lumOff val="0"/>
                <a:alphaOff val="0"/>
                <a:tint val="37000"/>
                <a:satMod val="300000"/>
              </a:schemeClr>
            </a:gs>
            <a:gs pos="100000">
              <a:schemeClr val="accent6">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1FE79A-82F8-BB4D-A548-9E0C95931871}">
      <dsp:nvSpPr>
        <dsp:cNvPr id="0" name=""/>
        <dsp:cNvSpPr/>
      </dsp:nvSpPr>
      <dsp:spPr>
        <a:xfrm>
          <a:off x="207730" y="114869"/>
          <a:ext cx="1693628" cy="1693628"/>
        </a:xfrm>
        <a:prstGeom prst="pie">
          <a:avLst>
            <a:gd name="adj1" fmla="val 16200000"/>
            <a:gd name="adj2" fmla="val 0"/>
          </a:avLst>
        </a:prstGeom>
        <a:solidFill>
          <a:schemeClr val="accent1"/>
        </a:solidFill>
        <a:ln w="25400" cap="flat" cmpd="sng" algn="ctr">
          <a:solidFill>
            <a:schemeClr val="accent1">
              <a:shade val="50000"/>
            </a:schemeClr>
          </a:solidFill>
          <a:prstDash val="solid"/>
        </a:ln>
        <a:effectLst/>
        <a:scene3d>
          <a:camera prst="orthographicFront"/>
          <a:lightRig rig="flat" dir="t"/>
        </a:scene3d>
        <a:sp3d/>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smtClean="0">
              <a:ln/>
            </a:rPr>
            <a:t>Federated Cloud</a:t>
          </a:r>
          <a:endParaRPr lang="en-US" sz="900" kern="1200" dirty="0">
            <a:ln/>
          </a:endParaRPr>
        </a:p>
      </dsp:txBody>
      <dsp:txXfrm>
        <a:off x="1106764" y="465893"/>
        <a:ext cx="625029" cy="463731"/>
      </dsp:txXfrm>
    </dsp:sp>
    <dsp:sp modelId="{591A4803-9161-404F-80F0-6635C9FB251F}">
      <dsp:nvSpPr>
        <dsp:cNvPr id="0" name=""/>
        <dsp:cNvSpPr/>
      </dsp:nvSpPr>
      <dsp:spPr>
        <a:xfrm>
          <a:off x="207730" y="171726"/>
          <a:ext cx="1693628" cy="1693628"/>
        </a:xfrm>
        <a:prstGeom prst="pie">
          <a:avLst>
            <a:gd name="adj1" fmla="val 0"/>
            <a:gd name="adj2" fmla="val 5400000"/>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accent6"/>
        </a:lnRef>
        <a:fillRef idx="2">
          <a:schemeClr val="accent6"/>
        </a:fillRef>
        <a:effectRef idx="1">
          <a:schemeClr val="accent6"/>
        </a:effectRef>
        <a:fontRef idx="minor">
          <a:schemeClr val="dk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smtClean="0">
              <a:ln/>
            </a:rPr>
            <a:t>Federated Operations</a:t>
          </a:r>
          <a:endParaRPr lang="en-US" sz="900" kern="1200" dirty="0">
            <a:ln/>
          </a:endParaRPr>
        </a:p>
      </dsp:txBody>
      <dsp:txXfrm>
        <a:off x="1106764" y="1050598"/>
        <a:ext cx="625029" cy="463731"/>
      </dsp:txXfrm>
    </dsp:sp>
    <dsp:sp modelId="{68A78B6C-BAED-9543-ABF9-EF748C194928}">
      <dsp:nvSpPr>
        <dsp:cNvPr id="0" name=""/>
        <dsp:cNvSpPr/>
      </dsp:nvSpPr>
      <dsp:spPr>
        <a:xfrm>
          <a:off x="150873" y="171726"/>
          <a:ext cx="1693628" cy="1693628"/>
        </a:xfrm>
        <a:prstGeom prst="pie">
          <a:avLst>
            <a:gd name="adj1" fmla="val 5400000"/>
            <a:gd name="adj2" fmla="val 10800000"/>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GB" sz="900" kern="1200" dirty="0" smtClean="0">
              <a:ln/>
            </a:rPr>
            <a:t>Community Driven Innovation &amp; Support</a:t>
          </a:r>
          <a:endParaRPr lang="en-US" sz="900" kern="1200" dirty="0">
            <a:ln/>
          </a:endParaRPr>
        </a:p>
      </dsp:txBody>
      <dsp:txXfrm>
        <a:off x="320437" y="1050598"/>
        <a:ext cx="625029" cy="463731"/>
      </dsp:txXfrm>
    </dsp:sp>
    <dsp:sp modelId="{0191A99D-29BC-4F01-A4D7-44E75443DF7B}">
      <dsp:nvSpPr>
        <dsp:cNvPr id="0" name=""/>
        <dsp:cNvSpPr/>
      </dsp:nvSpPr>
      <dsp:spPr>
        <a:xfrm>
          <a:off x="150873" y="114869"/>
          <a:ext cx="1693628" cy="1693628"/>
        </a:xfrm>
        <a:prstGeom prst="pie">
          <a:avLst>
            <a:gd name="adj1" fmla="val 10800000"/>
            <a:gd name="adj2" fmla="val 16200000"/>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GB" sz="900" kern="1200" dirty="0" smtClean="0">
              <a:ln/>
            </a:rPr>
            <a:t>High-Throughput Data Analysis</a:t>
          </a:r>
          <a:endParaRPr lang="en-US" sz="900" kern="1200" dirty="0">
            <a:ln/>
          </a:endParaRPr>
        </a:p>
      </dsp:txBody>
      <dsp:txXfrm>
        <a:off x="320437" y="465893"/>
        <a:ext cx="625029" cy="463731"/>
      </dsp:txXfrm>
    </dsp:sp>
    <dsp:sp modelId="{4CABE584-43E2-44D2-9FA7-3722ECCD4C24}">
      <dsp:nvSpPr>
        <dsp:cNvPr id="0" name=""/>
        <dsp:cNvSpPr/>
      </dsp:nvSpPr>
      <dsp:spPr>
        <a:xfrm>
          <a:off x="102887" y="10025"/>
          <a:ext cx="1903315" cy="1903315"/>
        </a:xfrm>
        <a:prstGeom prst="circularArrow">
          <a:avLst>
            <a:gd name="adj1" fmla="val 5085"/>
            <a:gd name="adj2" fmla="val 327528"/>
            <a:gd name="adj3" fmla="val 21272472"/>
            <a:gd name="adj4" fmla="val 16200000"/>
            <a:gd name="adj5" fmla="val 5932"/>
          </a:avLst>
        </a:prstGeom>
        <a:gradFill rotWithShape="0">
          <a:gsLst>
            <a:gs pos="0">
              <a:schemeClr val="accent6">
                <a:tint val="60000"/>
                <a:hueOff val="0"/>
                <a:satOff val="0"/>
                <a:lumOff val="0"/>
                <a:alphaOff val="0"/>
                <a:tint val="50000"/>
                <a:satMod val="300000"/>
              </a:schemeClr>
            </a:gs>
            <a:gs pos="35000">
              <a:schemeClr val="accent6">
                <a:tint val="60000"/>
                <a:hueOff val="0"/>
                <a:satOff val="0"/>
                <a:lumOff val="0"/>
                <a:alphaOff val="0"/>
                <a:tint val="37000"/>
                <a:satMod val="300000"/>
              </a:schemeClr>
            </a:gs>
            <a:gs pos="100000">
              <a:schemeClr val="accent6">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77C1C29F-22DE-4D81-8092-B4CD2E1251B6}">
      <dsp:nvSpPr>
        <dsp:cNvPr id="0" name=""/>
        <dsp:cNvSpPr/>
      </dsp:nvSpPr>
      <dsp:spPr>
        <a:xfrm>
          <a:off x="102887" y="66883"/>
          <a:ext cx="1903315" cy="1903315"/>
        </a:xfrm>
        <a:prstGeom prst="circularArrow">
          <a:avLst>
            <a:gd name="adj1" fmla="val 5085"/>
            <a:gd name="adj2" fmla="val 327528"/>
            <a:gd name="adj3" fmla="val 5072472"/>
            <a:gd name="adj4" fmla="val 0"/>
            <a:gd name="adj5" fmla="val 5932"/>
          </a:avLst>
        </a:prstGeom>
        <a:gradFill rotWithShape="0">
          <a:gsLst>
            <a:gs pos="0">
              <a:schemeClr val="accent6">
                <a:tint val="60000"/>
                <a:hueOff val="0"/>
                <a:satOff val="0"/>
                <a:lumOff val="0"/>
                <a:alphaOff val="0"/>
                <a:tint val="50000"/>
                <a:satMod val="300000"/>
              </a:schemeClr>
            </a:gs>
            <a:gs pos="35000">
              <a:schemeClr val="accent6">
                <a:tint val="60000"/>
                <a:hueOff val="0"/>
                <a:satOff val="0"/>
                <a:lumOff val="0"/>
                <a:alphaOff val="0"/>
                <a:tint val="37000"/>
                <a:satMod val="300000"/>
              </a:schemeClr>
            </a:gs>
            <a:gs pos="100000">
              <a:schemeClr val="accent6">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19723D9C-362F-408B-9A45-34345CC8C339}">
      <dsp:nvSpPr>
        <dsp:cNvPr id="0" name=""/>
        <dsp:cNvSpPr/>
      </dsp:nvSpPr>
      <dsp:spPr>
        <a:xfrm>
          <a:off x="46029" y="66883"/>
          <a:ext cx="1903315" cy="1903315"/>
        </a:xfrm>
        <a:prstGeom prst="circularArrow">
          <a:avLst>
            <a:gd name="adj1" fmla="val 5085"/>
            <a:gd name="adj2" fmla="val 327528"/>
            <a:gd name="adj3" fmla="val 10472472"/>
            <a:gd name="adj4" fmla="val 5400000"/>
            <a:gd name="adj5" fmla="val 5932"/>
          </a:avLst>
        </a:prstGeom>
        <a:gradFill rotWithShape="0">
          <a:gsLst>
            <a:gs pos="0">
              <a:schemeClr val="accent6">
                <a:tint val="60000"/>
                <a:hueOff val="0"/>
                <a:satOff val="0"/>
                <a:lumOff val="0"/>
                <a:alphaOff val="0"/>
                <a:tint val="50000"/>
                <a:satMod val="300000"/>
              </a:schemeClr>
            </a:gs>
            <a:gs pos="35000">
              <a:schemeClr val="accent6">
                <a:tint val="60000"/>
                <a:hueOff val="0"/>
                <a:satOff val="0"/>
                <a:lumOff val="0"/>
                <a:alphaOff val="0"/>
                <a:tint val="37000"/>
                <a:satMod val="300000"/>
              </a:schemeClr>
            </a:gs>
            <a:gs pos="100000">
              <a:schemeClr val="accent6">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0663B528-3E80-4EC5-A3D3-F311065D2E11}">
      <dsp:nvSpPr>
        <dsp:cNvPr id="0" name=""/>
        <dsp:cNvSpPr/>
      </dsp:nvSpPr>
      <dsp:spPr>
        <a:xfrm>
          <a:off x="46029" y="10025"/>
          <a:ext cx="1903315" cy="1903315"/>
        </a:xfrm>
        <a:prstGeom prst="circularArrow">
          <a:avLst>
            <a:gd name="adj1" fmla="val 5085"/>
            <a:gd name="adj2" fmla="val 327528"/>
            <a:gd name="adj3" fmla="val 15872472"/>
            <a:gd name="adj4" fmla="val 10800000"/>
            <a:gd name="adj5" fmla="val 5932"/>
          </a:avLst>
        </a:prstGeom>
        <a:gradFill rotWithShape="0">
          <a:gsLst>
            <a:gs pos="0">
              <a:schemeClr val="accent6">
                <a:tint val="60000"/>
                <a:hueOff val="0"/>
                <a:satOff val="0"/>
                <a:lumOff val="0"/>
                <a:alphaOff val="0"/>
                <a:tint val="50000"/>
                <a:satMod val="300000"/>
              </a:schemeClr>
            </a:gs>
            <a:gs pos="35000">
              <a:schemeClr val="accent6">
                <a:tint val="60000"/>
                <a:hueOff val="0"/>
                <a:satOff val="0"/>
                <a:lumOff val="0"/>
                <a:alphaOff val="0"/>
                <a:tint val="37000"/>
                <a:satMod val="300000"/>
              </a:schemeClr>
            </a:gs>
            <a:gs pos="100000">
              <a:schemeClr val="accent6">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1FE79A-82F8-BB4D-A548-9E0C95931871}">
      <dsp:nvSpPr>
        <dsp:cNvPr id="0" name=""/>
        <dsp:cNvSpPr/>
      </dsp:nvSpPr>
      <dsp:spPr>
        <a:xfrm>
          <a:off x="207730" y="114869"/>
          <a:ext cx="1693628" cy="1693628"/>
        </a:xfrm>
        <a:prstGeom prst="pie">
          <a:avLst>
            <a:gd name="adj1" fmla="val 16200000"/>
            <a:gd name="adj2" fmla="val 0"/>
          </a:avLst>
        </a:prstGeom>
        <a:solidFill>
          <a:schemeClr val="accent1"/>
        </a:solidFill>
        <a:ln w="25400" cap="flat" cmpd="sng" algn="ctr">
          <a:solidFill>
            <a:schemeClr val="accent1">
              <a:shade val="50000"/>
            </a:schemeClr>
          </a:solidFill>
          <a:prstDash val="solid"/>
        </a:ln>
        <a:effectLst/>
        <a:scene3d>
          <a:camera prst="orthographicFront"/>
          <a:lightRig rig="flat" dir="t"/>
        </a:scene3d>
        <a:sp3d/>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smtClean="0">
              <a:ln/>
            </a:rPr>
            <a:t>Federated Cloud</a:t>
          </a:r>
          <a:endParaRPr lang="en-US" sz="900" kern="1200" dirty="0">
            <a:ln/>
          </a:endParaRPr>
        </a:p>
      </dsp:txBody>
      <dsp:txXfrm>
        <a:off x="1106764" y="465893"/>
        <a:ext cx="625029" cy="463731"/>
      </dsp:txXfrm>
    </dsp:sp>
    <dsp:sp modelId="{591A4803-9161-404F-80F0-6635C9FB251F}">
      <dsp:nvSpPr>
        <dsp:cNvPr id="0" name=""/>
        <dsp:cNvSpPr/>
      </dsp:nvSpPr>
      <dsp:spPr>
        <a:xfrm>
          <a:off x="207730" y="171726"/>
          <a:ext cx="1693628" cy="1693628"/>
        </a:xfrm>
        <a:prstGeom prst="pie">
          <a:avLst>
            <a:gd name="adj1" fmla="val 0"/>
            <a:gd name="adj2" fmla="val 5400000"/>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accent6"/>
        </a:lnRef>
        <a:fillRef idx="2">
          <a:schemeClr val="accent6"/>
        </a:fillRef>
        <a:effectRef idx="1">
          <a:schemeClr val="accent6"/>
        </a:effectRef>
        <a:fontRef idx="minor">
          <a:schemeClr val="dk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smtClean="0">
              <a:ln/>
            </a:rPr>
            <a:t>Federated Operations</a:t>
          </a:r>
          <a:endParaRPr lang="en-US" sz="900" kern="1200" dirty="0">
            <a:ln/>
          </a:endParaRPr>
        </a:p>
      </dsp:txBody>
      <dsp:txXfrm>
        <a:off x="1106764" y="1050598"/>
        <a:ext cx="625029" cy="463731"/>
      </dsp:txXfrm>
    </dsp:sp>
    <dsp:sp modelId="{68A78B6C-BAED-9543-ABF9-EF748C194928}">
      <dsp:nvSpPr>
        <dsp:cNvPr id="0" name=""/>
        <dsp:cNvSpPr/>
      </dsp:nvSpPr>
      <dsp:spPr>
        <a:xfrm>
          <a:off x="150873" y="171726"/>
          <a:ext cx="1693628" cy="1693628"/>
        </a:xfrm>
        <a:prstGeom prst="pie">
          <a:avLst>
            <a:gd name="adj1" fmla="val 5400000"/>
            <a:gd name="adj2" fmla="val 10800000"/>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GB" sz="900" kern="1200" dirty="0" smtClean="0">
              <a:ln/>
            </a:rPr>
            <a:t>Community Driven Innovation &amp; Support</a:t>
          </a:r>
          <a:endParaRPr lang="en-US" sz="900" kern="1200" dirty="0">
            <a:ln/>
          </a:endParaRPr>
        </a:p>
      </dsp:txBody>
      <dsp:txXfrm>
        <a:off x="320437" y="1050598"/>
        <a:ext cx="625029" cy="463731"/>
      </dsp:txXfrm>
    </dsp:sp>
    <dsp:sp modelId="{0191A99D-29BC-4F01-A4D7-44E75443DF7B}">
      <dsp:nvSpPr>
        <dsp:cNvPr id="0" name=""/>
        <dsp:cNvSpPr/>
      </dsp:nvSpPr>
      <dsp:spPr>
        <a:xfrm>
          <a:off x="150873" y="114869"/>
          <a:ext cx="1693628" cy="1693628"/>
        </a:xfrm>
        <a:prstGeom prst="pie">
          <a:avLst>
            <a:gd name="adj1" fmla="val 10800000"/>
            <a:gd name="adj2" fmla="val 16200000"/>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GB" sz="900" kern="1200" dirty="0" smtClean="0">
              <a:ln/>
            </a:rPr>
            <a:t>High-Throughput Data Analysis</a:t>
          </a:r>
          <a:endParaRPr lang="en-US" sz="900" kern="1200" dirty="0">
            <a:ln/>
          </a:endParaRPr>
        </a:p>
      </dsp:txBody>
      <dsp:txXfrm>
        <a:off x="320437" y="465893"/>
        <a:ext cx="625029" cy="463731"/>
      </dsp:txXfrm>
    </dsp:sp>
    <dsp:sp modelId="{4CABE584-43E2-44D2-9FA7-3722ECCD4C24}">
      <dsp:nvSpPr>
        <dsp:cNvPr id="0" name=""/>
        <dsp:cNvSpPr/>
      </dsp:nvSpPr>
      <dsp:spPr>
        <a:xfrm>
          <a:off x="102887" y="10025"/>
          <a:ext cx="1903315" cy="1903315"/>
        </a:xfrm>
        <a:prstGeom prst="circularArrow">
          <a:avLst>
            <a:gd name="adj1" fmla="val 5085"/>
            <a:gd name="adj2" fmla="val 327528"/>
            <a:gd name="adj3" fmla="val 21272472"/>
            <a:gd name="adj4" fmla="val 16200000"/>
            <a:gd name="adj5" fmla="val 5932"/>
          </a:avLst>
        </a:prstGeom>
        <a:gradFill rotWithShape="0">
          <a:gsLst>
            <a:gs pos="0">
              <a:schemeClr val="accent6">
                <a:tint val="60000"/>
                <a:hueOff val="0"/>
                <a:satOff val="0"/>
                <a:lumOff val="0"/>
                <a:alphaOff val="0"/>
                <a:tint val="50000"/>
                <a:satMod val="300000"/>
              </a:schemeClr>
            </a:gs>
            <a:gs pos="35000">
              <a:schemeClr val="accent6">
                <a:tint val="60000"/>
                <a:hueOff val="0"/>
                <a:satOff val="0"/>
                <a:lumOff val="0"/>
                <a:alphaOff val="0"/>
                <a:tint val="37000"/>
                <a:satMod val="300000"/>
              </a:schemeClr>
            </a:gs>
            <a:gs pos="100000">
              <a:schemeClr val="accent6">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77C1C29F-22DE-4D81-8092-B4CD2E1251B6}">
      <dsp:nvSpPr>
        <dsp:cNvPr id="0" name=""/>
        <dsp:cNvSpPr/>
      </dsp:nvSpPr>
      <dsp:spPr>
        <a:xfrm>
          <a:off x="102887" y="66883"/>
          <a:ext cx="1903315" cy="1903315"/>
        </a:xfrm>
        <a:prstGeom prst="circularArrow">
          <a:avLst>
            <a:gd name="adj1" fmla="val 5085"/>
            <a:gd name="adj2" fmla="val 327528"/>
            <a:gd name="adj3" fmla="val 5072472"/>
            <a:gd name="adj4" fmla="val 0"/>
            <a:gd name="adj5" fmla="val 5932"/>
          </a:avLst>
        </a:prstGeom>
        <a:gradFill rotWithShape="0">
          <a:gsLst>
            <a:gs pos="0">
              <a:schemeClr val="accent6">
                <a:tint val="60000"/>
                <a:hueOff val="0"/>
                <a:satOff val="0"/>
                <a:lumOff val="0"/>
                <a:alphaOff val="0"/>
                <a:tint val="50000"/>
                <a:satMod val="300000"/>
              </a:schemeClr>
            </a:gs>
            <a:gs pos="35000">
              <a:schemeClr val="accent6">
                <a:tint val="60000"/>
                <a:hueOff val="0"/>
                <a:satOff val="0"/>
                <a:lumOff val="0"/>
                <a:alphaOff val="0"/>
                <a:tint val="37000"/>
                <a:satMod val="300000"/>
              </a:schemeClr>
            </a:gs>
            <a:gs pos="100000">
              <a:schemeClr val="accent6">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19723D9C-362F-408B-9A45-34345CC8C339}">
      <dsp:nvSpPr>
        <dsp:cNvPr id="0" name=""/>
        <dsp:cNvSpPr/>
      </dsp:nvSpPr>
      <dsp:spPr>
        <a:xfrm>
          <a:off x="46029" y="66883"/>
          <a:ext cx="1903315" cy="1903315"/>
        </a:xfrm>
        <a:prstGeom prst="circularArrow">
          <a:avLst>
            <a:gd name="adj1" fmla="val 5085"/>
            <a:gd name="adj2" fmla="val 327528"/>
            <a:gd name="adj3" fmla="val 10472472"/>
            <a:gd name="adj4" fmla="val 5400000"/>
            <a:gd name="adj5" fmla="val 5932"/>
          </a:avLst>
        </a:prstGeom>
        <a:gradFill rotWithShape="0">
          <a:gsLst>
            <a:gs pos="0">
              <a:schemeClr val="accent6">
                <a:tint val="60000"/>
                <a:hueOff val="0"/>
                <a:satOff val="0"/>
                <a:lumOff val="0"/>
                <a:alphaOff val="0"/>
                <a:tint val="50000"/>
                <a:satMod val="300000"/>
              </a:schemeClr>
            </a:gs>
            <a:gs pos="35000">
              <a:schemeClr val="accent6">
                <a:tint val="60000"/>
                <a:hueOff val="0"/>
                <a:satOff val="0"/>
                <a:lumOff val="0"/>
                <a:alphaOff val="0"/>
                <a:tint val="37000"/>
                <a:satMod val="300000"/>
              </a:schemeClr>
            </a:gs>
            <a:gs pos="100000">
              <a:schemeClr val="accent6">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0663B528-3E80-4EC5-A3D3-F311065D2E11}">
      <dsp:nvSpPr>
        <dsp:cNvPr id="0" name=""/>
        <dsp:cNvSpPr/>
      </dsp:nvSpPr>
      <dsp:spPr>
        <a:xfrm>
          <a:off x="46029" y="10025"/>
          <a:ext cx="1903315" cy="1903315"/>
        </a:xfrm>
        <a:prstGeom prst="circularArrow">
          <a:avLst>
            <a:gd name="adj1" fmla="val 5085"/>
            <a:gd name="adj2" fmla="val 327528"/>
            <a:gd name="adj3" fmla="val 15872472"/>
            <a:gd name="adj4" fmla="val 10800000"/>
            <a:gd name="adj5" fmla="val 5932"/>
          </a:avLst>
        </a:prstGeom>
        <a:gradFill rotWithShape="0">
          <a:gsLst>
            <a:gs pos="0">
              <a:schemeClr val="accent6">
                <a:tint val="60000"/>
                <a:hueOff val="0"/>
                <a:satOff val="0"/>
                <a:lumOff val="0"/>
                <a:alphaOff val="0"/>
                <a:tint val="50000"/>
                <a:satMod val="300000"/>
              </a:schemeClr>
            </a:gs>
            <a:gs pos="35000">
              <a:schemeClr val="accent6">
                <a:tint val="60000"/>
                <a:hueOff val="0"/>
                <a:satOff val="0"/>
                <a:lumOff val="0"/>
                <a:alphaOff val="0"/>
                <a:tint val="37000"/>
                <a:satMod val="300000"/>
              </a:schemeClr>
            </a:gs>
            <a:gs pos="100000">
              <a:schemeClr val="accent6">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1FE79A-82F8-BB4D-A548-9E0C95931871}">
      <dsp:nvSpPr>
        <dsp:cNvPr id="0" name=""/>
        <dsp:cNvSpPr/>
      </dsp:nvSpPr>
      <dsp:spPr>
        <a:xfrm>
          <a:off x="207730" y="114869"/>
          <a:ext cx="1693628" cy="1693628"/>
        </a:xfrm>
        <a:prstGeom prst="pie">
          <a:avLst>
            <a:gd name="adj1" fmla="val 16200000"/>
            <a:gd name="adj2" fmla="val 0"/>
          </a:avLst>
        </a:prstGeom>
        <a:solidFill>
          <a:schemeClr val="accent1"/>
        </a:solidFill>
        <a:ln w="25400" cap="flat" cmpd="sng" algn="ctr">
          <a:solidFill>
            <a:schemeClr val="accent1">
              <a:shade val="50000"/>
            </a:schemeClr>
          </a:solidFill>
          <a:prstDash val="solid"/>
        </a:ln>
        <a:effectLst/>
        <a:scene3d>
          <a:camera prst="orthographicFront"/>
          <a:lightRig rig="flat" dir="t"/>
        </a:scene3d>
        <a:sp3d/>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smtClean="0">
              <a:ln/>
            </a:rPr>
            <a:t>Federated Cloud</a:t>
          </a:r>
          <a:endParaRPr lang="en-US" sz="900" kern="1200" dirty="0">
            <a:ln/>
          </a:endParaRPr>
        </a:p>
      </dsp:txBody>
      <dsp:txXfrm>
        <a:off x="1106764" y="465893"/>
        <a:ext cx="625029" cy="463731"/>
      </dsp:txXfrm>
    </dsp:sp>
    <dsp:sp modelId="{591A4803-9161-404F-80F0-6635C9FB251F}">
      <dsp:nvSpPr>
        <dsp:cNvPr id="0" name=""/>
        <dsp:cNvSpPr/>
      </dsp:nvSpPr>
      <dsp:spPr>
        <a:xfrm>
          <a:off x="207730" y="171726"/>
          <a:ext cx="1693628" cy="1693628"/>
        </a:xfrm>
        <a:prstGeom prst="pie">
          <a:avLst>
            <a:gd name="adj1" fmla="val 0"/>
            <a:gd name="adj2" fmla="val 5400000"/>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accent6"/>
        </a:lnRef>
        <a:fillRef idx="2">
          <a:schemeClr val="accent6"/>
        </a:fillRef>
        <a:effectRef idx="1">
          <a:schemeClr val="accent6"/>
        </a:effectRef>
        <a:fontRef idx="minor">
          <a:schemeClr val="dk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smtClean="0">
              <a:ln/>
            </a:rPr>
            <a:t>Federated Operations</a:t>
          </a:r>
          <a:endParaRPr lang="en-US" sz="900" kern="1200" dirty="0">
            <a:ln/>
          </a:endParaRPr>
        </a:p>
      </dsp:txBody>
      <dsp:txXfrm>
        <a:off x="1106764" y="1050598"/>
        <a:ext cx="625029" cy="463731"/>
      </dsp:txXfrm>
    </dsp:sp>
    <dsp:sp modelId="{68A78B6C-BAED-9543-ABF9-EF748C194928}">
      <dsp:nvSpPr>
        <dsp:cNvPr id="0" name=""/>
        <dsp:cNvSpPr/>
      </dsp:nvSpPr>
      <dsp:spPr>
        <a:xfrm>
          <a:off x="150873" y="171726"/>
          <a:ext cx="1693628" cy="1693628"/>
        </a:xfrm>
        <a:prstGeom prst="pie">
          <a:avLst>
            <a:gd name="adj1" fmla="val 5400000"/>
            <a:gd name="adj2" fmla="val 10800000"/>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GB" sz="900" kern="1200" dirty="0" smtClean="0">
              <a:ln/>
            </a:rPr>
            <a:t>Community Driven Innovation &amp; Support</a:t>
          </a:r>
          <a:endParaRPr lang="en-US" sz="900" kern="1200" dirty="0">
            <a:ln/>
          </a:endParaRPr>
        </a:p>
      </dsp:txBody>
      <dsp:txXfrm>
        <a:off x="320437" y="1050598"/>
        <a:ext cx="625029" cy="463731"/>
      </dsp:txXfrm>
    </dsp:sp>
    <dsp:sp modelId="{0191A99D-29BC-4F01-A4D7-44E75443DF7B}">
      <dsp:nvSpPr>
        <dsp:cNvPr id="0" name=""/>
        <dsp:cNvSpPr/>
      </dsp:nvSpPr>
      <dsp:spPr>
        <a:xfrm>
          <a:off x="150873" y="114869"/>
          <a:ext cx="1693628" cy="1693628"/>
        </a:xfrm>
        <a:prstGeom prst="pie">
          <a:avLst>
            <a:gd name="adj1" fmla="val 10800000"/>
            <a:gd name="adj2" fmla="val 16200000"/>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GB" sz="900" kern="1200" dirty="0" smtClean="0">
              <a:ln/>
            </a:rPr>
            <a:t>High-Throughput Data Analysis</a:t>
          </a:r>
          <a:endParaRPr lang="en-US" sz="900" kern="1200" dirty="0">
            <a:ln/>
          </a:endParaRPr>
        </a:p>
      </dsp:txBody>
      <dsp:txXfrm>
        <a:off x="320437" y="465893"/>
        <a:ext cx="625029" cy="463731"/>
      </dsp:txXfrm>
    </dsp:sp>
    <dsp:sp modelId="{4CABE584-43E2-44D2-9FA7-3722ECCD4C24}">
      <dsp:nvSpPr>
        <dsp:cNvPr id="0" name=""/>
        <dsp:cNvSpPr/>
      </dsp:nvSpPr>
      <dsp:spPr>
        <a:xfrm>
          <a:off x="102887" y="10025"/>
          <a:ext cx="1903315" cy="1903315"/>
        </a:xfrm>
        <a:prstGeom prst="circularArrow">
          <a:avLst>
            <a:gd name="adj1" fmla="val 5085"/>
            <a:gd name="adj2" fmla="val 327528"/>
            <a:gd name="adj3" fmla="val 21272472"/>
            <a:gd name="adj4" fmla="val 16200000"/>
            <a:gd name="adj5" fmla="val 5932"/>
          </a:avLst>
        </a:prstGeom>
        <a:gradFill rotWithShape="0">
          <a:gsLst>
            <a:gs pos="0">
              <a:schemeClr val="accent6">
                <a:tint val="60000"/>
                <a:hueOff val="0"/>
                <a:satOff val="0"/>
                <a:lumOff val="0"/>
                <a:alphaOff val="0"/>
                <a:tint val="50000"/>
                <a:satMod val="300000"/>
              </a:schemeClr>
            </a:gs>
            <a:gs pos="35000">
              <a:schemeClr val="accent6">
                <a:tint val="60000"/>
                <a:hueOff val="0"/>
                <a:satOff val="0"/>
                <a:lumOff val="0"/>
                <a:alphaOff val="0"/>
                <a:tint val="37000"/>
                <a:satMod val="300000"/>
              </a:schemeClr>
            </a:gs>
            <a:gs pos="100000">
              <a:schemeClr val="accent6">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77C1C29F-22DE-4D81-8092-B4CD2E1251B6}">
      <dsp:nvSpPr>
        <dsp:cNvPr id="0" name=""/>
        <dsp:cNvSpPr/>
      </dsp:nvSpPr>
      <dsp:spPr>
        <a:xfrm>
          <a:off x="102887" y="66883"/>
          <a:ext cx="1903315" cy="1903315"/>
        </a:xfrm>
        <a:prstGeom prst="circularArrow">
          <a:avLst>
            <a:gd name="adj1" fmla="val 5085"/>
            <a:gd name="adj2" fmla="val 327528"/>
            <a:gd name="adj3" fmla="val 5072472"/>
            <a:gd name="adj4" fmla="val 0"/>
            <a:gd name="adj5" fmla="val 5932"/>
          </a:avLst>
        </a:prstGeom>
        <a:gradFill rotWithShape="0">
          <a:gsLst>
            <a:gs pos="0">
              <a:schemeClr val="accent6">
                <a:tint val="60000"/>
                <a:hueOff val="0"/>
                <a:satOff val="0"/>
                <a:lumOff val="0"/>
                <a:alphaOff val="0"/>
                <a:tint val="50000"/>
                <a:satMod val="300000"/>
              </a:schemeClr>
            </a:gs>
            <a:gs pos="35000">
              <a:schemeClr val="accent6">
                <a:tint val="60000"/>
                <a:hueOff val="0"/>
                <a:satOff val="0"/>
                <a:lumOff val="0"/>
                <a:alphaOff val="0"/>
                <a:tint val="37000"/>
                <a:satMod val="300000"/>
              </a:schemeClr>
            </a:gs>
            <a:gs pos="100000">
              <a:schemeClr val="accent6">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19723D9C-362F-408B-9A45-34345CC8C339}">
      <dsp:nvSpPr>
        <dsp:cNvPr id="0" name=""/>
        <dsp:cNvSpPr/>
      </dsp:nvSpPr>
      <dsp:spPr>
        <a:xfrm>
          <a:off x="46029" y="66883"/>
          <a:ext cx="1903315" cy="1903315"/>
        </a:xfrm>
        <a:prstGeom prst="circularArrow">
          <a:avLst>
            <a:gd name="adj1" fmla="val 5085"/>
            <a:gd name="adj2" fmla="val 327528"/>
            <a:gd name="adj3" fmla="val 10472472"/>
            <a:gd name="adj4" fmla="val 5400000"/>
            <a:gd name="adj5" fmla="val 5932"/>
          </a:avLst>
        </a:prstGeom>
        <a:gradFill rotWithShape="0">
          <a:gsLst>
            <a:gs pos="0">
              <a:schemeClr val="accent6">
                <a:tint val="60000"/>
                <a:hueOff val="0"/>
                <a:satOff val="0"/>
                <a:lumOff val="0"/>
                <a:alphaOff val="0"/>
                <a:tint val="50000"/>
                <a:satMod val="300000"/>
              </a:schemeClr>
            </a:gs>
            <a:gs pos="35000">
              <a:schemeClr val="accent6">
                <a:tint val="60000"/>
                <a:hueOff val="0"/>
                <a:satOff val="0"/>
                <a:lumOff val="0"/>
                <a:alphaOff val="0"/>
                <a:tint val="37000"/>
                <a:satMod val="300000"/>
              </a:schemeClr>
            </a:gs>
            <a:gs pos="100000">
              <a:schemeClr val="accent6">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0663B528-3E80-4EC5-A3D3-F311065D2E11}">
      <dsp:nvSpPr>
        <dsp:cNvPr id="0" name=""/>
        <dsp:cNvSpPr/>
      </dsp:nvSpPr>
      <dsp:spPr>
        <a:xfrm>
          <a:off x="46029" y="10025"/>
          <a:ext cx="1903315" cy="1903315"/>
        </a:xfrm>
        <a:prstGeom prst="circularArrow">
          <a:avLst>
            <a:gd name="adj1" fmla="val 5085"/>
            <a:gd name="adj2" fmla="val 327528"/>
            <a:gd name="adj3" fmla="val 15872472"/>
            <a:gd name="adj4" fmla="val 10800000"/>
            <a:gd name="adj5" fmla="val 5932"/>
          </a:avLst>
        </a:prstGeom>
        <a:gradFill rotWithShape="0">
          <a:gsLst>
            <a:gs pos="0">
              <a:schemeClr val="accent6">
                <a:tint val="60000"/>
                <a:hueOff val="0"/>
                <a:satOff val="0"/>
                <a:lumOff val="0"/>
                <a:alphaOff val="0"/>
                <a:tint val="50000"/>
                <a:satMod val="300000"/>
              </a:schemeClr>
            </a:gs>
            <a:gs pos="35000">
              <a:schemeClr val="accent6">
                <a:tint val="60000"/>
                <a:hueOff val="0"/>
                <a:satOff val="0"/>
                <a:lumOff val="0"/>
                <a:alphaOff val="0"/>
                <a:tint val="37000"/>
                <a:satMod val="300000"/>
              </a:schemeClr>
            </a:gs>
            <a:gs pos="100000">
              <a:schemeClr val="accent6">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1FE79A-82F8-BB4D-A548-9E0C95931871}">
      <dsp:nvSpPr>
        <dsp:cNvPr id="0" name=""/>
        <dsp:cNvSpPr/>
      </dsp:nvSpPr>
      <dsp:spPr>
        <a:xfrm>
          <a:off x="207730" y="114869"/>
          <a:ext cx="1693628" cy="1693628"/>
        </a:xfrm>
        <a:prstGeom prst="pie">
          <a:avLst>
            <a:gd name="adj1" fmla="val 16200000"/>
            <a:gd name="adj2" fmla="val 0"/>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accent6"/>
        </a:lnRef>
        <a:fillRef idx="2">
          <a:schemeClr val="accent6"/>
        </a:fillRef>
        <a:effectRef idx="1">
          <a:schemeClr val="accent6"/>
        </a:effectRef>
        <a:fontRef idx="minor">
          <a:schemeClr val="dk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smtClean="0">
              <a:ln/>
            </a:rPr>
            <a:t>Federated Cloud</a:t>
          </a:r>
          <a:endParaRPr lang="en-US" sz="900" kern="1200" dirty="0">
            <a:ln/>
          </a:endParaRPr>
        </a:p>
      </dsp:txBody>
      <dsp:txXfrm>
        <a:off x="1106764" y="465893"/>
        <a:ext cx="625029" cy="463731"/>
      </dsp:txXfrm>
    </dsp:sp>
    <dsp:sp modelId="{591A4803-9161-404F-80F0-6635C9FB251F}">
      <dsp:nvSpPr>
        <dsp:cNvPr id="0" name=""/>
        <dsp:cNvSpPr/>
      </dsp:nvSpPr>
      <dsp:spPr>
        <a:xfrm>
          <a:off x="207730" y="171726"/>
          <a:ext cx="1693628" cy="1693628"/>
        </a:xfrm>
        <a:prstGeom prst="pie">
          <a:avLst>
            <a:gd name="adj1" fmla="val 0"/>
            <a:gd name="adj2" fmla="val 5400000"/>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accent6"/>
        </a:lnRef>
        <a:fillRef idx="2">
          <a:schemeClr val="accent6"/>
        </a:fillRef>
        <a:effectRef idx="1">
          <a:schemeClr val="accent6"/>
        </a:effectRef>
        <a:fontRef idx="minor">
          <a:schemeClr val="dk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smtClean="0">
              <a:ln/>
            </a:rPr>
            <a:t>Federated Operations</a:t>
          </a:r>
          <a:endParaRPr lang="en-US" sz="900" kern="1200" dirty="0">
            <a:ln/>
          </a:endParaRPr>
        </a:p>
      </dsp:txBody>
      <dsp:txXfrm>
        <a:off x="1106764" y="1050598"/>
        <a:ext cx="625029" cy="463731"/>
      </dsp:txXfrm>
    </dsp:sp>
    <dsp:sp modelId="{68A78B6C-BAED-9543-ABF9-EF748C194928}">
      <dsp:nvSpPr>
        <dsp:cNvPr id="0" name=""/>
        <dsp:cNvSpPr/>
      </dsp:nvSpPr>
      <dsp:spPr>
        <a:xfrm>
          <a:off x="150873" y="171726"/>
          <a:ext cx="1693628" cy="1693628"/>
        </a:xfrm>
        <a:prstGeom prst="pie">
          <a:avLst>
            <a:gd name="adj1" fmla="val 5400000"/>
            <a:gd name="adj2" fmla="val 10800000"/>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GB" sz="900" kern="1200" dirty="0" smtClean="0">
              <a:ln/>
            </a:rPr>
            <a:t>Community Driven Innovation &amp; Support</a:t>
          </a:r>
          <a:endParaRPr lang="en-US" sz="900" kern="1200" dirty="0">
            <a:ln/>
          </a:endParaRPr>
        </a:p>
      </dsp:txBody>
      <dsp:txXfrm>
        <a:off x="320437" y="1050598"/>
        <a:ext cx="625029" cy="463731"/>
      </dsp:txXfrm>
    </dsp:sp>
    <dsp:sp modelId="{0191A99D-29BC-4F01-A4D7-44E75443DF7B}">
      <dsp:nvSpPr>
        <dsp:cNvPr id="0" name=""/>
        <dsp:cNvSpPr/>
      </dsp:nvSpPr>
      <dsp:spPr>
        <a:xfrm>
          <a:off x="150873" y="114869"/>
          <a:ext cx="1693628" cy="1693628"/>
        </a:xfrm>
        <a:prstGeom prst="pie">
          <a:avLst>
            <a:gd name="adj1" fmla="val 10800000"/>
            <a:gd name="adj2" fmla="val 16200000"/>
          </a:avLst>
        </a:prstGeom>
        <a:solidFill>
          <a:schemeClr val="accent1"/>
        </a:solidFill>
        <a:ln w="25400" cap="flat" cmpd="sng" algn="ctr">
          <a:solidFill>
            <a:schemeClr val="accent1">
              <a:shade val="50000"/>
            </a:schemeClr>
          </a:solidFill>
          <a:prstDash val="solid"/>
        </a:ln>
        <a:effectLst/>
        <a:scene3d>
          <a:camera prst="orthographicFront"/>
          <a:lightRig rig="flat" dir="t"/>
        </a:scene3d>
        <a:sp3d/>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GB" sz="900" kern="1200" dirty="0" smtClean="0">
              <a:ln/>
            </a:rPr>
            <a:t>High-Throughput Data Analysis</a:t>
          </a:r>
          <a:endParaRPr lang="en-US" sz="900" kern="1200" dirty="0">
            <a:ln/>
          </a:endParaRPr>
        </a:p>
      </dsp:txBody>
      <dsp:txXfrm>
        <a:off x="320437" y="465893"/>
        <a:ext cx="625029" cy="463731"/>
      </dsp:txXfrm>
    </dsp:sp>
    <dsp:sp modelId="{4CABE584-43E2-44D2-9FA7-3722ECCD4C24}">
      <dsp:nvSpPr>
        <dsp:cNvPr id="0" name=""/>
        <dsp:cNvSpPr/>
      </dsp:nvSpPr>
      <dsp:spPr>
        <a:xfrm>
          <a:off x="102887" y="10025"/>
          <a:ext cx="1903315" cy="1903315"/>
        </a:xfrm>
        <a:prstGeom prst="circularArrow">
          <a:avLst>
            <a:gd name="adj1" fmla="val 5085"/>
            <a:gd name="adj2" fmla="val 327528"/>
            <a:gd name="adj3" fmla="val 21272472"/>
            <a:gd name="adj4" fmla="val 16200000"/>
            <a:gd name="adj5" fmla="val 5932"/>
          </a:avLst>
        </a:prstGeom>
        <a:gradFill rotWithShape="0">
          <a:gsLst>
            <a:gs pos="0">
              <a:schemeClr val="accent6">
                <a:tint val="60000"/>
                <a:hueOff val="0"/>
                <a:satOff val="0"/>
                <a:lumOff val="0"/>
                <a:alphaOff val="0"/>
                <a:tint val="50000"/>
                <a:satMod val="300000"/>
              </a:schemeClr>
            </a:gs>
            <a:gs pos="35000">
              <a:schemeClr val="accent6">
                <a:tint val="60000"/>
                <a:hueOff val="0"/>
                <a:satOff val="0"/>
                <a:lumOff val="0"/>
                <a:alphaOff val="0"/>
                <a:tint val="37000"/>
                <a:satMod val="300000"/>
              </a:schemeClr>
            </a:gs>
            <a:gs pos="100000">
              <a:schemeClr val="accent6">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77C1C29F-22DE-4D81-8092-B4CD2E1251B6}">
      <dsp:nvSpPr>
        <dsp:cNvPr id="0" name=""/>
        <dsp:cNvSpPr/>
      </dsp:nvSpPr>
      <dsp:spPr>
        <a:xfrm>
          <a:off x="102887" y="66883"/>
          <a:ext cx="1903315" cy="1903315"/>
        </a:xfrm>
        <a:prstGeom prst="circularArrow">
          <a:avLst>
            <a:gd name="adj1" fmla="val 5085"/>
            <a:gd name="adj2" fmla="val 327528"/>
            <a:gd name="adj3" fmla="val 5072472"/>
            <a:gd name="adj4" fmla="val 0"/>
            <a:gd name="adj5" fmla="val 5932"/>
          </a:avLst>
        </a:prstGeom>
        <a:gradFill rotWithShape="0">
          <a:gsLst>
            <a:gs pos="0">
              <a:schemeClr val="accent6">
                <a:tint val="60000"/>
                <a:hueOff val="0"/>
                <a:satOff val="0"/>
                <a:lumOff val="0"/>
                <a:alphaOff val="0"/>
                <a:tint val="50000"/>
                <a:satMod val="300000"/>
              </a:schemeClr>
            </a:gs>
            <a:gs pos="35000">
              <a:schemeClr val="accent6">
                <a:tint val="60000"/>
                <a:hueOff val="0"/>
                <a:satOff val="0"/>
                <a:lumOff val="0"/>
                <a:alphaOff val="0"/>
                <a:tint val="37000"/>
                <a:satMod val="300000"/>
              </a:schemeClr>
            </a:gs>
            <a:gs pos="100000">
              <a:schemeClr val="accent6">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19723D9C-362F-408B-9A45-34345CC8C339}">
      <dsp:nvSpPr>
        <dsp:cNvPr id="0" name=""/>
        <dsp:cNvSpPr/>
      </dsp:nvSpPr>
      <dsp:spPr>
        <a:xfrm>
          <a:off x="46029" y="66883"/>
          <a:ext cx="1903315" cy="1903315"/>
        </a:xfrm>
        <a:prstGeom prst="circularArrow">
          <a:avLst>
            <a:gd name="adj1" fmla="val 5085"/>
            <a:gd name="adj2" fmla="val 327528"/>
            <a:gd name="adj3" fmla="val 10472472"/>
            <a:gd name="adj4" fmla="val 5400000"/>
            <a:gd name="adj5" fmla="val 5932"/>
          </a:avLst>
        </a:prstGeom>
        <a:gradFill rotWithShape="0">
          <a:gsLst>
            <a:gs pos="0">
              <a:schemeClr val="accent6">
                <a:tint val="60000"/>
                <a:hueOff val="0"/>
                <a:satOff val="0"/>
                <a:lumOff val="0"/>
                <a:alphaOff val="0"/>
                <a:tint val="50000"/>
                <a:satMod val="300000"/>
              </a:schemeClr>
            </a:gs>
            <a:gs pos="35000">
              <a:schemeClr val="accent6">
                <a:tint val="60000"/>
                <a:hueOff val="0"/>
                <a:satOff val="0"/>
                <a:lumOff val="0"/>
                <a:alphaOff val="0"/>
                <a:tint val="37000"/>
                <a:satMod val="300000"/>
              </a:schemeClr>
            </a:gs>
            <a:gs pos="100000">
              <a:schemeClr val="accent6">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0663B528-3E80-4EC5-A3D3-F311065D2E11}">
      <dsp:nvSpPr>
        <dsp:cNvPr id="0" name=""/>
        <dsp:cNvSpPr/>
      </dsp:nvSpPr>
      <dsp:spPr>
        <a:xfrm>
          <a:off x="46029" y="10025"/>
          <a:ext cx="1903315" cy="1903315"/>
        </a:xfrm>
        <a:prstGeom prst="circularArrow">
          <a:avLst>
            <a:gd name="adj1" fmla="val 5085"/>
            <a:gd name="adj2" fmla="val 327528"/>
            <a:gd name="adj3" fmla="val 15872472"/>
            <a:gd name="adj4" fmla="val 10800000"/>
            <a:gd name="adj5" fmla="val 5932"/>
          </a:avLst>
        </a:prstGeom>
        <a:gradFill rotWithShape="0">
          <a:gsLst>
            <a:gs pos="0">
              <a:schemeClr val="accent6">
                <a:tint val="60000"/>
                <a:hueOff val="0"/>
                <a:satOff val="0"/>
                <a:lumOff val="0"/>
                <a:alphaOff val="0"/>
                <a:tint val="50000"/>
                <a:satMod val="300000"/>
              </a:schemeClr>
            </a:gs>
            <a:gs pos="35000">
              <a:schemeClr val="accent6">
                <a:tint val="60000"/>
                <a:hueOff val="0"/>
                <a:satOff val="0"/>
                <a:lumOff val="0"/>
                <a:alphaOff val="0"/>
                <a:tint val="37000"/>
                <a:satMod val="300000"/>
              </a:schemeClr>
            </a:gs>
            <a:gs pos="100000">
              <a:schemeClr val="accent6">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1FE79A-82F8-BB4D-A548-9E0C95931871}">
      <dsp:nvSpPr>
        <dsp:cNvPr id="0" name=""/>
        <dsp:cNvSpPr/>
      </dsp:nvSpPr>
      <dsp:spPr>
        <a:xfrm>
          <a:off x="207730" y="114869"/>
          <a:ext cx="1693628" cy="1693628"/>
        </a:xfrm>
        <a:prstGeom prst="pie">
          <a:avLst>
            <a:gd name="adj1" fmla="val 16200000"/>
            <a:gd name="adj2" fmla="val 0"/>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accent6"/>
        </a:lnRef>
        <a:fillRef idx="2">
          <a:schemeClr val="accent6"/>
        </a:fillRef>
        <a:effectRef idx="1">
          <a:schemeClr val="accent6"/>
        </a:effectRef>
        <a:fontRef idx="minor">
          <a:schemeClr val="dk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smtClean="0">
              <a:ln/>
            </a:rPr>
            <a:t>Federated Cloud</a:t>
          </a:r>
          <a:endParaRPr lang="en-US" sz="900" kern="1200" dirty="0">
            <a:ln/>
          </a:endParaRPr>
        </a:p>
      </dsp:txBody>
      <dsp:txXfrm>
        <a:off x="1106764" y="465893"/>
        <a:ext cx="625029" cy="463731"/>
      </dsp:txXfrm>
    </dsp:sp>
    <dsp:sp modelId="{591A4803-9161-404F-80F0-6635C9FB251F}">
      <dsp:nvSpPr>
        <dsp:cNvPr id="0" name=""/>
        <dsp:cNvSpPr/>
      </dsp:nvSpPr>
      <dsp:spPr>
        <a:xfrm>
          <a:off x="207730" y="171726"/>
          <a:ext cx="1693628" cy="1693628"/>
        </a:xfrm>
        <a:prstGeom prst="pie">
          <a:avLst>
            <a:gd name="adj1" fmla="val 0"/>
            <a:gd name="adj2" fmla="val 5400000"/>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accent6"/>
        </a:lnRef>
        <a:fillRef idx="2">
          <a:schemeClr val="accent6"/>
        </a:fillRef>
        <a:effectRef idx="1">
          <a:schemeClr val="accent6"/>
        </a:effectRef>
        <a:fontRef idx="minor">
          <a:schemeClr val="dk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smtClean="0">
              <a:ln/>
            </a:rPr>
            <a:t>Federated Operations</a:t>
          </a:r>
          <a:endParaRPr lang="en-US" sz="900" kern="1200" dirty="0">
            <a:ln/>
          </a:endParaRPr>
        </a:p>
      </dsp:txBody>
      <dsp:txXfrm>
        <a:off x="1106764" y="1050598"/>
        <a:ext cx="625029" cy="463731"/>
      </dsp:txXfrm>
    </dsp:sp>
    <dsp:sp modelId="{68A78B6C-BAED-9543-ABF9-EF748C194928}">
      <dsp:nvSpPr>
        <dsp:cNvPr id="0" name=""/>
        <dsp:cNvSpPr/>
      </dsp:nvSpPr>
      <dsp:spPr>
        <a:xfrm>
          <a:off x="150873" y="171726"/>
          <a:ext cx="1693628" cy="1693628"/>
        </a:xfrm>
        <a:prstGeom prst="pie">
          <a:avLst>
            <a:gd name="adj1" fmla="val 5400000"/>
            <a:gd name="adj2" fmla="val 10800000"/>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GB" sz="900" kern="1200" dirty="0" smtClean="0">
              <a:ln/>
            </a:rPr>
            <a:t>Community Driven Innovation &amp; Support</a:t>
          </a:r>
          <a:endParaRPr lang="en-US" sz="900" kern="1200" dirty="0">
            <a:ln/>
          </a:endParaRPr>
        </a:p>
      </dsp:txBody>
      <dsp:txXfrm>
        <a:off x="320437" y="1050598"/>
        <a:ext cx="625029" cy="463731"/>
      </dsp:txXfrm>
    </dsp:sp>
    <dsp:sp modelId="{0191A99D-29BC-4F01-A4D7-44E75443DF7B}">
      <dsp:nvSpPr>
        <dsp:cNvPr id="0" name=""/>
        <dsp:cNvSpPr/>
      </dsp:nvSpPr>
      <dsp:spPr>
        <a:xfrm>
          <a:off x="150873" y="114869"/>
          <a:ext cx="1693628" cy="1693628"/>
        </a:xfrm>
        <a:prstGeom prst="pie">
          <a:avLst>
            <a:gd name="adj1" fmla="val 10800000"/>
            <a:gd name="adj2" fmla="val 16200000"/>
          </a:avLst>
        </a:prstGeom>
        <a:solidFill>
          <a:schemeClr val="accent1"/>
        </a:solidFill>
        <a:ln w="25400" cap="flat" cmpd="sng" algn="ctr">
          <a:solidFill>
            <a:schemeClr val="accent1">
              <a:shade val="50000"/>
            </a:schemeClr>
          </a:solidFill>
          <a:prstDash val="solid"/>
        </a:ln>
        <a:effectLst/>
        <a:scene3d>
          <a:camera prst="orthographicFront"/>
          <a:lightRig rig="flat" dir="t"/>
        </a:scene3d>
        <a:sp3d/>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GB" sz="900" kern="1200" dirty="0" smtClean="0">
              <a:ln/>
            </a:rPr>
            <a:t>High-Throughput Data Analysis</a:t>
          </a:r>
          <a:endParaRPr lang="en-US" sz="900" kern="1200" dirty="0">
            <a:ln/>
          </a:endParaRPr>
        </a:p>
      </dsp:txBody>
      <dsp:txXfrm>
        <a:off x="320437" y="465893"/>
        <a:ext cx="625029" cy="463731"/>
      </dsp:txXfrm>
    </dsp:sp>
    <dsp:sp modelId="{4CABE584-43E2-44D2-9FA7-3722ECCD4C24}">
      <dsp:nvSpPr>
        <dsp:cNvPr id="0" name=""/>
        <dsp:cNvSpPr/>
      </dsp:nvSpPr>
      <dsp:spPr>
        <a:xfrm>
          <a:off x="102887" y="10025"/>
          <a:ext cx="1903315" cy="1903315"/>
        </a:xfrm>
        <a:prstGeom prst="circularArrow">
          <a:avLst>
            <a:gd name="adj1" fmla="val 5085"/>
            <a:gd name="adj2" fmla="val 327528"/>
            <a:gd name="adj3" fmla="val 21272472"/>
            <a:gd name="adj4" fmla="val 16200000"/>
            <a:gd name="adj5" fmla="val 5932"/>
          </a:avLst>
        </a:prstGeom>
        <a:gradFill rotWithShape="0">
          <a:gsLst>
            <a:gs pos="0">
              <a:schemeClr val="accent6">
                <a:tint val="60000"/>
                <a:hueOff val="0"/>
                <a:satOff val="0"/>
                <a:lumOff val="0"/>
                <a:alphaOff val="0"/>
                <a:tint val="50000"/>
                <a:satMod val="300000"/>
              </a:schemeClr>
            </a:gs>
            <a:gs pos="35000">
              <a:schemeClr val="accent6">
                <a:tint val="60000"/>
                <a:hueOff val="0"/>
                <a:satOff val="0"/>
                <a:lumOff val="0"/>
                <a:alphaOff val="0"/>
                <a:tint val="37000"/>
                <a:satMod val="300000"/>
              </a:schemeClr>
            </a:gs>
            <a:gs pos="100000">
              <a:schemeClr val="accent6">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77C1C29F-22DE-4D81-8092-B4CD2E1251B6}">
      <dsp:nvSpPr>
        <dsp:cNvPr id="0" name=""/>
        <dsp:cNvSpPr/>
      </dsp:nvSpPr>
      <dsp:spPr>
        <a:xfrm>
          <a:off x="102887" y="66883"/>
          <a:ext cx="1903315" cy="1903315"/>
        </a:xfrm>
        <a:prstGeom prst="circularArrow">
          <a:avLst>
            <a:gd name="adj1" fmla="val 5085"/>
            <a:gd name="adj2" fmla="val 327528"/>
            <a:gd name="adj3" fmla="val 5072472"/>
            <a:gd name="adj4" fmla="val 0"/>
            <a:gd name="adj5" fmla="val 5932"/>
          </a:avLst>
        </a:prstGeom>
        <a:gradFill rotWithShape="0">
          <a:gsLst>
            <a:gs pos="0">
              <a:schemeClr val="accent6">
                <a:tint val="60000"/>
                <a:hueOff val="0"/>
                <a:satOff val="0"/>
                <a:lumOff val="0"/>
                <a:alphaOff val="0"/>
                <a:tint val="50000"/>
                <a:satMod val="300000"/>
              </a:schemeClr>
            </a:gs>
            <a:gs pos="35000">
              <a:schemeClr val="accent6">
                <a:tint val="60000"/>
                <a:hueOff val="0"/>
                <a:satOff val="0"/>
                <a:lumOff val="0"/>
                <a:alphaOff val="0"/>
                <a:tint val="37000"/>
                <a:satMod val="300000"/>
              </a:schemeClr>
            </a:gs>
            <a:gs pos="100000">
              <a:schemeClr val="accent6">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19723D9C-362F-408B-9A45-34345CC8C339}">
      <dsp:nvSpPr>
        <dsp:cNvPr id="0" name=""/>
        <dsp:cNvSpPr/>
      </dsp:nvSpPr>
      <dsp:spPr>
        <a:xfrm>
          <a:off x="46029" y="66883"/>
          <a:ext cx="1903315" cy="1903315"/>
        </a:xfrm>
        <a:prstGeom prst="circularArrow">
          <a:avLst>
            <a:gd name="adj1" fmla="val 5085"/>
            <a:gd name="adj2" fmla="val 327528"/>
            <a:gd name="adj3" fmla="val 10472472"/>
            <a:gd name="adj4" fmla="val 5400000"/>
            <a:gd name="adj5" fmla="val 5932"/>
          </a:avLst>
        </a:prstGeom>
        <a:gradFill rotWithShape="0">
          <a:gsLst>
            <a:gs pos="0">
              <a:schemeClr val="accent6">
                <a:tint val="60000"/>
                <a:hueOff val="0"/>
                <a:satOff val="0"/>
                <a:lumOff val="0"/>
                <a:alphaOff val="0"/>
                <a:tint val="50000"/>
                <a:satMod val="300000"/>
              </a:schemeClr>
            </a:gs>
            <a:gs pos="35000">
              <a:schemeClr val="accent6">
                <a:tint val="60000"/>
                <a:hueOff val="0"/>
                <a:satOff val="0"/>
                <a:lumOff val="0"/>
                <a:alphaOff val="0"/>
                <a:tint val="37000"/>
                <a:satMod val="300000"/>
              </a:schemeClr>
            </a:gs>
            <a:gs pos="100000">
              <a:schemeClr val="accent6">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0663B528-3E80-4EC5-A3D3-F311065D2E11}">
      <dsp:nvSpPr>
        <dsp:cNvPr id="0" name=""/>
        <dsp:cNvSpPr/>
      </dsp:nvSpPr>
      <dsp:spPr>
        <a:xfrm>
          <a:off x="46029" y="10025"/>
          <a:ext cx="1903315" cy="1903315"/>
        </a:xfrm>
        <a:prstGeom prst="circularArrow">
          <a:avLst>
            <a:gd name="adj1" fmla="val 5085"/>
            <a:gd name="adj2" fmla="val 327528"/>
            <a:gd name="adj3" fmla="val 15872472"/>
            <a:gd name="adj4" fmla="val 10800000"/>
            <a:gd name="adj5" fmla="val 5932"/>
          </a:avLst>
        </a:prstGeom>
        <a:gradFill rotWithShape="0">
          <a:gsLst>
            <a:gs pos="0">
              <a:schemeClr val="accent6">
                <a:tint val="60000"/>
                <a:hueOff val="0"/>
                <a:satOff val="0"/>
                <a:lumOff val="0"/>
                <a:alphaOff val="0"/>
                <a:tint val="50000"/>
                <a:satMod val="300000"/>
              </a:schemeClr>
            </a:gs>
            <a:gs pos="35000">
              <a:schemeClr val="accent6">
                <a:tint val="60000"/>
                <a:hueOff val="0"/>
                <a:satOff val="0"/>
                <a:lumOff val="0"/>
                <a:alphaOff val="0"/>
                <a:tint val="37000"/>
                <a:satMod val="300000"/>
              </a:schemeClr>
            </a:gs>
            <a:gs pos="100000">
              <a:schemeClr val="accent6">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1FE79A-82F8-BB4D-A548-9E0C95931871}">
      <dsp:nvSpPr>
        <dsp:cNvPr id="0" name=""/>
        <dsp:cNvSpPr/>
      </dsp:nvSpPr>
      <dsp:spPr>
        <a:xfrm>
          <a:off x="207730" y="114869"/>
          <a:ext cx="1693628" cy="1693628"/>
        </a:xfrm>
        <a:prstGeom prst="pie">
          <a:avLst>
            <a:gd name="adj1" fmla="val 16200000"/>
            <a:gd name="adj2" fmla="val 0"/>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accent6"/>
        </a:lnRef>
        <a:fillRef idx="2">
          <a:schemeClr val="accent6"/>
        </a:fillRef>
        <a:effectRef idx="1">
          <a:schemeClr val="accent6"/>
        </a:effectRef>
        <a:fontRef idx="minor">
          <a:schemeClr val="dk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smtClean="0">
              <a:ln/>
            </a:rPr>
            <a:t>Federated Cloud</a:t>
          </a:r>
          <a:endParaRPr lang="en-US" sz="900" kern="1200" dirty="0">
            <a:ln/>
          </a:endParaRPr>
        </a:p>
      </dsp:txBody>
      <dsp:txXfrm>
        <a:off x="1106764" y="465893"/>
        <a:ext cx="625029" cy="463731"/>
      </dsp:txXfrm>
    </dsp:sp>
    <dsp:sp modelId="{591A4803-9161-404F-80F0-6635C9FB251F}">
      <dsp:nvSpPr>
        <dsp:cNvPr id="0" name=""/>
        <dsp:cNvSpPr/>
      </dsp:nvSpPr>
      <dsp:spPr>
        <a:xfrm>
          <a:off x="207730" y="171726"/>
          <a:ext cx="1693628" cy="1693628"/>
        </a:xfrm>
        <a:prstGeom prst="pie">
          <a:avLst>
            <a:gd name="adj1" fmla="val 0"/>
            <a:gd name="adj2" fmla="val 5400000"/>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accent6"/>
        </a:lnRef>
        <a:fillRef idx="2">
          <a:schemeClr val="accent6"/>
        </a:fillRef>
        <a:effectRef idx="1">
          <a:schemeClr val="accent6"/>
        </a:effectRef>
        <a:fontRef idx="minor">
          <a:schemeClr val="dk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smtClean="0">
              <a:ln/>
            </a:rPr>
            <a:t>Federated Operations</a:t>
          </a:r>
          <a:endParaRPr lang="en-US" sz="900" kern="1200" dirty="0">
            <a:ln/>
          </a:endParaRPr>
        </a:p>
      </dsp:txBody>
      <dsp:txXfrm>
        <a:off x="1106764" y="1050598"/>
        <a:ext cx="625029" cy="463731"/>
      </dsp:txXfrm>
    </dsp:sp>
    <dsp:sp modelId="{68A78B6C-BAED-9543-ABF9-EF748C194928}">
      <dsp:nvSpPr>
        <dsp:cNvPr id="0" name=""/>
        <dsp:cNvSpPr/>
      </dsp:nvSpPr>
      <dsp:spPr>
        <a:xfrm>
          <a:off x="150873" y="171726"/>
          <a:ext cx="1693628" cy="1693628"/>
        </a:xfrm>
        <a:prstGeom prst="pie">
          <a:avLst>
            <a:gd name="adj1" fmla="val 5400000"/>
            <a:gd name="adj2" fmla="val 10800000"/>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GB" sz="900" kern="1200" dirty="0" smtClean="0">
              <a:ln/>
            </a:rPr>
            <a:t>Community Driven Innovation &amp; Support</a:t>
          </a:r>
          <a:endParaRPr lang="en-US" sz="900" kern="1200" dirty="0">
            <a:ln/>
          </a:endParaRPr>
        </a:p>
      </dsp:txBody>
      <dsp:txXfrm>
        <a:off x="320437" y="1050598"/>
        <a:ext cx="625029" cy="463731"/>
      </dsp:txXfrm>
    </dsp:sp>
    <dsp:sp modelId="{0191A99D-29BC-4F01-A4D7-44E75443DF7B}">
      <dsp:nvSpPr>
        <dsp:cNvPr id="0" name=""/>
        <dsp:cNvSpPr/>
      </dsp:nvSpPr>
      <dsp:spPr>
        <a:xfrm>
          <a:off x="150873" y="114869"/>
          <a:ext cx="1693628" cy="1693628"/>
        </a:xfrm>
        <a:prstGeom prst="pie">
          <a:avLst>
            <a:gd name="adj1" fmla="val 10800000"/>
            <a:gd name="adj2" fmla="val 16200000"/>
          </a:avLst>
        </a:prstGeom>
        <a:solidFill>
          <a:schemeClr val="accent1"/>
        </a:solidFill>
        <a:ln w="25400" cap="flat" cmpd="sng" algn="ctr">
          <a:solidFill>
            <a:schemeClr val="accent1">
              <a:shade val="50000"/>
            </a:schemeClr>
          </a:solidFill>
          <a:prstDash val="solid"/>
        </a:ln>
        <a:effectLst/>
        <a:scene3d>
          <a:camera prst="orthographicFront"/>
          <a:lightRig rig="flat" dir="t"/>
        </a:scene3d>
        <a:sp3d/>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GB" sz="900" kern="1200" dirty="0" smtClean="0">
              <a:ln/>
            </a:rPr>
            <a:t>High-Throughput Data Analysis</a:t>
          </a:r>
          <a:endParaRPr lang="en-US" sz="900" kern="1200" dirty="0">
            <a:ln/>
          </a:endParaRPr>
        </a:p>
      </dsp:txBody>
      <dsp:txXfrm>
        <a:off x="320437" y="465893"/>
        <a:ext cx="625029" cy="463731"/>
      </dsp:txXfrm>
    </dsp:sp>
    <dsp:sp modelId="{4CABE584-43E2-44D2-9FA7-3722ECCD4C24}">
      <dsp:nvSpPr>
        <dsp:cNvPr id="0" name=""/>
        <dsp:cNvSpPr/>
      </dsp:nvSpPr>
      <dsp:spPr>
        <a:xfrm>
          <a:off x="102887" y="10025"/>
          <a:ext cx="1903315" cy="1903315"/>
        </a:xfrm>
        <a:prstGeom prst="circularArrow">
          <a:avLst>
            <a:gd name="adj1" fmla="val 5085"/>
            <a:gd name="adj2" fmla="val 327528"/>
            <a:gd name="adj3" fmla="val 21272472"/>
            <a:gd name="adj4" fmla="val 16200000"/>
            <a:gd name="adj5" fmla="val 5932"/>
          </a:avLst>
        </a:prstGeom>
        <a:gradFill rotWithShape="0">
          <a:gsLst>
            <a:gs pos="0">
              <a:schemeClr val="accent6">
                <a:tint val="60000"/>
                <a:hueOff val="0"/>
                <a:satOff val="0"/>
                <a:lumOff val="0"/>
                <a:alphaOff val="0"/>
                <a:tint val="50000"/>
                <a:satMod val="300000"/>
              </a:schemeClr>
            </a:gs>
            <a:gs pos="35000">
              <a:schemeClr val="accent6">
                <a:tint val="60000"/>
                <a:hueOff val="0"/>
                <a:satOff val="0"/>
                <a:lumOff val="0"/>
                <a:alphaOff val="0"/>
                <a:tint val="37000"/>
                <a:satMod val="300000"/>
              </a:schemeClr>
            </a:gs>
            <a:gs pos="100000">
              <a:schemeClr val="accent6">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77C1C29F-22DE-4D81-8092-B4CD2E1251B6}">
      <dsp:nvSpPr>
        <dsp:cNvPr id="0" name=""/>
        <dsp:cNvSpPr/>
      </dsp:nvSpPr>
      <dsp:spPr>
        <a:xfrm>
          <a:off x="102887" y="66883"/>
          <a:ext cx="1903315" cy="1903315"/>
        </a:xfrm>
        <a:prstGeom prst="circularArrow">
          <a:avLst>
            <a:gd name="adj1" fmla="val 5085"/>
            <a:gd name="adj2" fmla="val 327528"/>
            <a:gd name="adj3" fmla="val 5072472"/>
            <a:gd name="adj4" fmla="val 0"/>
            <a:gd name="adj5" fmla="val 5932"/>
          </a:avLst>
        </a:prstGeom>
        <a:gradFill rotWithShape="0">
          <a:gsLst>
            <a:gs pos="0">
              <a:schemeClr val="accent6">
                <a:tint val="60000"/>
                <a:hueOff val="0"/>
                <a:satOff val="0"/>
                <a:lumOff val="0"/>
                <a:alphaOff val="0"/>
                <a:tint val="50000"/>
                <a:satMod val="300000"/>
              </a:schemeClr>
            </a:gs>
            <a:gs pos="35000">
              <a:schemeClr val="accent6">
                <a:tint val="60000"/>
                <a:hueOff val="0"/>
                <a:satOff val="0"/>
                <a:lumOff val="0"/>
                <a:alphaOff val="0"/>
                <a:tint val="37000"/>
                <a:satMod val="300000"/>
              </a:schemeClr>
            </a:gs>
            <a:gs pos="100000">
              <a:schemeClr val="accent6">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19723D9C-362F-408B-9A45-34345CC8C339}">
      <dsp:nvSpPr>
        <dsp:cNvPr id="0" name=""/>
        <dsp:cNvSpPr/>
      </dsp:nvSpPr>
      <dsp:spPr>
        <a:xfrm>
          <a:off x="46029" y="66883"/>
          <a:ext cx="1903315" cy="1903315"/>
        </a:xfrm>
        <a:prstGeom prst="circularArrow">
          <a:avLst>
            <a:gd name="adj1" fmla="val 5085"/>
            <a:gd name="adj2" fmla="val 327528"/>
            <a:gd name="adj3" fmla="val 10472472"/>
            <a:gd name="adj4" fmla="val 5400000"/>
            <a:gd name="adj5" fmla="val 5932"/>
          </a:avLst>
        </a:prstGeom>
        <a:gradFill rotWithShape="0">
          <a:gsLst>
            <a:gs pos="0">
              <a:schemeClr val="accent6">
                <a:tint val="60000"/>
                <a:hueOff val="0"/>
                <a:satOff val="0"/>
                <a:lumOff val="0"/>
                <a:alphaOff val="0"/>
                <a:tint val="50000"/>
                <a:satMod val="300000"/>
              </a:schemeClr>
            </a:gs>
            <a:gs pos="35000">
              <a:schemeClr val="accent6">
                <a:tint val="60000"/>
                <a:hueOff val="0"/>
                <a:satOff val="0"/>
                <a:lumOff val="0"/>
                <a:alphaOff val="0"/>
                <a:tint val="37000"/>
                <a:satMod val="300000"/>
              </a:schemeClr>
            </a:gs>
            <a:gs pos="100000">
              <a:schemeClr val="accent6">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0663B528-3E80-4EC5-A3D3-F311065D2E11}">
      <dsp:nvSpPr>
        <dsp:cNvPr id="0" name=""/>
        <dsp:cNvSpPr/>
      </dsp:nvSpPr>
      <dsp:spPr>
        <a:xfrm>
          <a:off x="46029" y="10025"/>
          <a:ext cx="1903315" cy="1903315"/>
        </a:xfrm>
        <a:prstGeom prst="circularArrow">
          <a:avLst>
            <a:gd name="adj1" fmla="val 5085"/>
            <a:gd name="adj2" fmla="val 327528"/>
            <a:gd name="adj3" fmla="val 15872472"/>
            <a:gd name="adj4" fmla="val 10800000"/>
            <a:gd name="adj5" fmla="val 5932"/>
          </a:avLst>
        </a:prstGeom>
        <a:gradFill rotWithShape="0">
          <a:gsLst>
            <a:gs pos="0">
              <a:schemeClr val="accent6">
                <a:tint val="60000"/>
                <a:hueOff val="0"/>
                <a:satOff val="0"/>
                <a:lumOff val="0"/>
                <a:alphaOff val="0"/>
                <a:tint val="50000"/>
                <a:satMod val="300000"/>
              </a:schemeClr>
            </a:gs>
            <a:gs pos="35000">
              <a:schemeClr val="accent6">
                <a:tint val="60000"/>
                <a:hueOff val="0"/>
                <a:satOff val="0"/>
                <a:lumOff val="0"/>
                <a:alphaOff val="0"/>
                <a:tint val="37000"/>
                <a:satMod val="300000"/>
              </a:schemeClr>
            </a:gs>
            <a:gs pos="100000">
              <a:schemeClr val="accent6">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1FE79A-82F8-BB4D-A548-9E0C95931871}">
      <dsp:nvSpPr>
        <dsp:cNvPr id="0" name=""/>
        <dsp:cNvSpPr/>
      </dsp:nvSpPr>
      <dsp:spPr>
        <a:xfrm>
          <a:off x="207730" y="114869"/>
          <a:ext cx="1693628" cy="1693628"/>
        </a:xfrm>
        <a:prstGeom prst="pie">
          <a:avLst>
            <a:gd name="adj1" fmla="val 16200000"/>
            <a:gd name="adj2" fmla="val 0"/>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accent6"/>
        </a:lnRef>
        <a:fillRef idx="2">
          <a:schemeClr val="accent6"/>
        </a:fillRef>
        <a:effectRef idx="1">
          <a:schemeClr val="accent6"/>
        </a:effectRef>
        <a:fontRef idx="minor">
          <a:schemeClr val="dk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smtClean="0">
              <a:ln/>
            </a:rPr>
            <a:t>Federated Cloud</a:t>
          </a:r>
          <a:endParaRPr lang="en-US" sz="900" kern="1200" dirty="0">
            <a:ln/>
          </a:endParaRPr>
        </a:p>
      </dsp:txBody>
      <dsp:txXfrm>
        <a:off x="1106764" y="465893"/>
        <a:ext cx="625029" cy="463731"/>
      </dsp:txXfrm>
    </dsp:sp>
    <dsp:sp modelId="{591A4803-9161-404F-80F0-6635C9FB251F}">
      <dsp:nvSpPr>
        <dsp:cNvPr id="0" name=""/>
        <dsp:cNvSpPr/>
      </dsp:nvSpPr>
      <dsp:spPr>
        <a:xfrm>
          <a:off x="207730" y="171726"/>
          <a:ext cx="1693628" cy="1693628"/>
        </a:xfrm>
        <a:prstGeom prst="pie">
          <a:avLst>
            <a:gd name="adj1" fmla="val 0"/>
            <a:gd name="adj2" fmla="val 5400000"/>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accent6"/>
        </a:lnRef>
        <a:fillRef idx="2">
          <a:schemeClr val="accent6"/>
        </a:fillRef>
        <a:effectRef idx="1">
          <a:schemeClr val="accent6"/>
        </a:effectRef>
        <a:fontRef idx="minor">
          <a:schemeClr val="dk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smtClean="0">
              <a:ln/>
            </a:rPr>
            <a:t>Federated Operations</a:t>
          </a:r>
          <a:endParaRPr lang="en-US" sz="900" kern="1200" dirty="0">
            <a:ln/>
          </a:endParaRPr>
        </a:p>
      </dsp:txBody>
      <dsp:txXfrm>
        <a:off x="1106764" y="1050598"/>
        <a:ext cx="625029" cy="463731"/>
      </dsp:txXfrm>
    </dsp:sp>
    <dsp:sp modelId="{68A78B6C-BAED-9543-ABF9-EF748C194928}">
      <dsp:nvSpPr>
        <dsp:cNvPr id="0" name=""/>
        <dsp:cNvSpPr/>
      </dsp:nvSpPr>
      <dsp:spPr>
        <a:xfrm>
          <a:off x="150873" y="171726"/>
          <a:ext cx="1693628" cy="1693628"/>
        </a:xfrm>
        <a:prstGeom prst="pie">
          <a:avLst>
            <a:gd name="adj1" fmla="val 5400000"/>
            <a:gd name="adj2" fmla="val 10800000"/>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GB" sz="900" kern="1200" dirty="0" smtClean="0">
              <a:ln/>
            </a:rPr>
            <a:t>Community Driven Innovation &amp; Support</a:t>
          </a:r>
          <a:endParaRPr lang="en-US" sz="900" kern="1200" dirty="0">
            <a:ln/>
          </a:endParaRPr>
        </a:p>
      </dsp:txBody>
      <dsp:txXfrm>
        <a:off x="320437" y="1050598"/>
        <a:ext cx="625029" cy="463731"/>
      </dsp:txXfrm>
    </dsp:sp>
    <dsp:sp modelId="{0191A99D-29BC-4F01-A4D7-44E75443DF7B}">
      <dsp:nvSpPr>
        <dsp:cNvPr id="0" name=""/>
        <dsp:cNvSpPr/>
      </dsp:nvSpPr>
      <dsp:spPr>
        <a:xfrm>
          <a:off x="150873" y="114869"/>
          <a:ext cx="1693628" cy="1693628"/>
        </a:xfrm>
        <a:prstGeom prst="pie">
          <a:avLst>
            <a:gd name="adj1" fmla="val 10800000"/>
            <a:gd name="adj2" fmla="val 16200000"/>
          </a:avLst>
        </a:prstGeom>
        <a:solidFill>
          <a:schemeClr val="accent1"/>
        </a:solidFill>
        <a:ln w="25400" cap="flat" cmpd="sng" algn="ctr">
          <a:solidFill>
            <a:schemeClr val="accent1">
              <a:shade val="50000"/>
            </a:schemeClr>
          </a:solidFill>
          <a:prstDash val="solid"/>
        </a:ln>
        <a:effectLst/>
        <a:scene3d>
          <a:camera prst="orthographicFront"/>
          <a:lightRig rig="flat" dir="t"/>
        </a:scene3d>
        <a:sp3d/>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GB" sz="900" kern="1200" dirty="0" smtClean="0">
              <a:ln/>
            </a:rPr>
            <a:t>High-Throughput Data Analysis</a:t>
          </a:r>
          <a:endParaRPr lang="en-US" sz="900" kern="1200" dirty="0">
            <a:ln/>
          </a:endParaRPr>
        </a:p>
      </dsp:txBody>
      <dsp:txXfrm>
        <a:off x="320437" y="465893"/>
        <a:ext cx="625029" cy="463731"/>
      </dsp:txXfrm>
    </dsp:sp>
    <dsp:sp modelId="{4CABE584-43E2-44D2-9FA7-3722ECCD4C24}">
      <dsp:nvSpPr>
        <dsp:cNvPr id="0" name=""/>
        <dsp:cNvSpPr/>
      </dsp:nvSpPr>
      <dsp:spPr>
        <a:xfrm>
          <a:off x="102887" y="10025"/>
          <a:ext cx="1903315" cy="1903315"/>
        </a:xfrm>
        <a:prstGeom prst="circularArrow">
          <a:avLst>
            <a:gd name="adj1" fmla="val 5085"/>
            <a:gd name="adj2" fmla="val 327528"/>
            <a:gd name="adj3" fmla="val 21272472"/>
            <a:gd name="adj4" fmla="val 16200000"/>
            <a:gd name="adj5" fmla="val 5932"/>
          </a:avLst>
        </a:prstGeom>
        <a:gradFill rotWithShape="0">
          <a:gsLst>
            <a:gs pos="0">
              <a:schemeClr val="accent6">
                <a:tint val="60000"/>
                <a:hueOff val="0"/>
                <a:satOff val="0"/>
                <a:lumOff val="0"/>
                <a:alphaOff val="0"/>
                <a:tint val="50000"/>
                <a:satMod val="300000"/>
              </a:schemeClr>
            </a:gs>
            <a:gs pos="35000">
              <a:schemeClr val="accent6">
                <a:tint val="60000"/>
                <a:hueOff val="0"/>
                <a:satOff val="0"/>
                <a:lumOff val="0"/>
                <a:alphaOff val="0"/>
                <a:tint val="37000"/>
                <a:satMod val="300000"/>
              </a:schemeClr>
            </a:gs>
            <a:gs pos="100000">
              <a:schemeClr val="accent6">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77C1C29F-22DE-4D81-8092-B4CD2E1251B6}">
      <dsp:nvSpPr>
        <dsp:cNvPr id="0" name=""/>
        <dsp:cNvSpPr/>
      </dsp:nvSpPr>
      <dsp:spPr>
        <a:xfrm>
          <a:off x="102887" y="66883"/>
          <a:ext cx="1903315" cy="1903315"/>
        </a:xfrm>
        <a:prstGeom prst="circularArrow">
          <a:avLst>
            <a:gd name="adj1" fmla="val 5085"/>
            <a:gd name="adj2" fmla="val 327528"/>
            <a:gd name="adj3" fmla="val 5072472"/>
            <a:gd name="adj4" fmla="val 0"/>
            <a:gd name="adj5" fmla="val 5932"/>
          </a:avLst>
        </a:prstGeom>
        <a:gradFill rotWithShape="0">
          <a:gsLst>
            <a:gs pos="0">
              <a:schemeClr val="accent6">
                <a:tint val="60000"/>
                <a:hueOff val="0"/>
                <a:satOff val="0"/>
                <a:lumOff val="0"/>
                <a:alphaOff val="0"/>
                <a:tint val="50000"/>
                <a:satMod val="300000"/>
              </a:schemeClr>
            </a:gs>
            <a:gs pos="35000">
              <a:schemeClr val="accent6">
                <a:tint val="60000"/>
                <a:hueOff val="0"/>
                <a:satOff val="0"/>
                <a:lumOff val="0"/>
                <a:alphaOff val="0"/>
                <a:tint val="37000"/>
                <a:satMod val="300000"/>
              </a:schemeClr>
            </a:gs>
            <a:gs pos="100000">
              <a:schemeClr val="accent6">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19723D9C-362F-408B-9A45-34345CC8C339}">
      <dsp:nvSpPr>
        <dsp:cNvPr id="0" name=""/>
        <dsp:cNvSpPr/>
      </dsp:nvSpPr>
      <dsp:spPr>
        <a:xfrm>
          <a:off x="46029" y="66883"/>
          <a:ext cx="1903315" cy="1903315"/>
        </a:xfrm>
        <a:prstGeom prst="circularArrow">
          <a:avLst>
            <a:gd name="adj1" fmla="val 5085"/>
            <a:gd name="adj2" fmla="val 327528"/>
            <a:gd name="adj3" fmla="val 10472472"/>
            <a:gd name="adj4" fmla="val 5400000"/>
            <a:gd name="adj5" fmla="val 5932"/>
          </a:avLst>
        </a:prstGeom>
        <a:gradFill rotWithShape="0">
          <a:gsLst>
            <a:gs pos="0">
              <a:schemeClr val="accent6">
                <a:tint val="60000"/>
                <a:hueOff val="0"/>
                <a:satOff val="0"/>
                <a:lumOff val="0"/>
                <a:alphaOff val="0"/>
                <a:tint val="50000"/>
                <a:satMod val="300000"/>
              </a:schemeClr>
            </a:gs>
            <a:gs pos="35000">
              <a:schemeClr val="accent6">
                <a:tint val="60000"/>
                <a:hueOff val="0"/>
                <a:satOff val="0"/>
                <a:lumOff val="0"/>
                <a:alphaOff val="0"/>
                <a:tint val="37000"/>
                <a:satMod val="300000"/>
              </a:schemeClr>
            </a:gs>
            <a:gs pos="100000">
              <a:schemeClr val="accent6">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0663B528-3E80-4EC5-A3D3-F311065D2E11}">
      <dsp:nvSpPr>
        <dsp:cNvPr id="0" name=""/>
        <dsp:cNvSpPr/>
      </dsp:nvSpPr>
      <dsp:spPr>
        <a:xfrm>
          <a:off x="46029" y="10025"/>
          <a:ext cx="1903315" cy="1903315"/>
        </a:xfrm>
        <a:prstGeom prst="circularArrow">
          <a:avLst>
            <a:gd name="adj1" fmla="val 5085"/>
            <a:gd name="adj2" fmla="val 327528"/>
            <a:gd name="adj3" fmla="val 15872472"/>
            <a:gd name="adj4" fmla="val 10800000"/>
            <a:gd name="adj5" fmla="val 5932"/>
          </a:avLst>
        </a:prstGeom>
        <a:gradFill rotWithShape="0">
          <a:gsLst>
            <a:gs pos="0">
              <a:schemeClr val="accent6">
                <a:tint val="60000"/>
                <a:hueOff val="0"/>
                <a:satOff val="0"/>
                <a:lumOff val="0"/>
                <a:alphaOff val="0"/>
                <a:tint val="50000"/>
                <a:satMod val="300000"/>
              </a:schemeClr>
            </a:gs>
            <a:gs pos="35000">
              <a:schemeClr val="accent6">
                <a:tint val="60000"/>
                <a:hueOff val="0"/>
                <a:satOff val="0"/>
                <a:lumOff val="0"/>
                <a:alphaOff val="0"/>
                <a:tint val="37000"/>
                <a:satMod val="300000"/>
              </a:schemeClr>
            </a:gs>
            <a:gs pos="100000">
              <a:schemeClr val="accent6">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1FE79A-82F8-BB4D-A548-9E0C95931871}">
      <dsp:nvSpPr>
        <dsp:cNvPr id="0" name=""/>
        <dsp:cNvSpPr/>
      </dsp:nvSpPr>
      <dsp:spPr>
        <a:xfrm>
          <a:off x="207730" y="114869"/>
          <a:ext cx="1693628" cy="1693628"/>
        </a:xfrm>
        <a:prstGeom prst="pie">
          <a:avLst>
            <a:gd name="adj1" fmla="val 16200000"/>
            <a:gd name="adj2" fmla="val 0"/>
          </a:avLst>
        </a:prstGeom>
        <a:solidFill>
          <a:schemeClr val="accent1"/>
        </a:solidFill>
        <a:ln w="25400" cap="flat" cmpd="sng" algn="ctr">
          <a:solidFill>
            <a:schemeClr val="accent1">
              <a:shade val="50000"/>
            </a:schemeClr>
          </a:solidFill>
          <a:prstDash val="solid"/>
        </a:ln>
        <a:effectLst/>
        <a:scene3d>
          <a:camera prst="orthographicFront"/>
          <a:lightRig rig="flat" dir="t"/>
        </a:scene3d>
        <a:sp3d/>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smtClean="0">
              <a:ln/>
            </a:rPr>
            <a:t>Federated </a:t>
          </a:r>
          <a:r>
            <a:rPr lang="en-US" sz="900" kern="1200" dirty="0" smtClean="0">
              <a:ln/>
            </a:rPr>
            <a:t>Operations</a:t>
          </a:r>
          <a:endParaRPr lang="en-US" sz="900" kern="1200" dirty="0">
            <a:ln/>
          </a:endParaRPr>
        </a:p>
      </dsp:txBody>
      <dsp:txXfrm>
        <a:off x="1106764" y="465893"/>
        <a:ext cx="625029" cy="463731"/>
      </dsp:txXfrm>
    </dsp:sp>
    <dsp:sp modelId="{591A4803-9161-404F-80F0-6635C9FB251F}">
      <dsp:nvSpPr>
        <dsp:cNvPr id="0" name=""/>
        <dsp:cNvSpPr/>
      </dsp:nvSpPr>
      <dsp:spPr>
        <a:xfrm>
          <a:off x="207730" y="171726"/>
          <a:ext cx="1693628" cy="1693628"/>
        </a:xfrm>
        <a:prstGeom prst="pie">
          <a:avLst>
            <a:gd name="adj1" fmla="val 0"/>
            <a:gd name="adj2" fmla="val 5400000"/>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accent6"/>
        </a:lnRef>
        <a:fillRef idx="2">
          <a:schemeClr val="accent6"/>
        </a:fillRef>
        <a:effectRef idx="1">
          <a:schemeClr val="accent6"/>
        </a:effectRef>
        <a:fontRef idx="minor">
          <a:schemeClr val="dk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smtClean="0">
              <a:ln/>
            </a:rPr>
            <a:t>Federated </a:t>
          </a:r>
          <a:r>
            <a:rPr lang="en-US" sz="900" kern="1200" dirty="0" smtClean="0">
              <a:ln/>
            </a:rPr>
            <a:t>Cloud</a:t>
          </a:r>
          <a:endParaRPr lang="en-US" sz="900" kern="1200" dirty="0">
            <a:ln/>
          </a:endParaRPr>
        </a:p>
      </dsp:txBody>
      <dsp:txXfrm>
        <a:off x="1106764" y="1050598"/>
        <a:ext cx="625029" cy="463731"/>
      </dsp:txXfrm>
    </dsp:sp>
    <dsp:sp modelId="{68A78B6C-BAED-9543-ABF9-EF748C194928}">
      <dsp:nvSpPr>
        <dsp:cNvPr id="0" name=""/>
        <dsp:cNvSpPr/>
      </dsp:nvSpPr>
      <dsp:spPr>
        <a:xfrm>
          <a:off x="150873" y="171726"/>
          <a:ext cx="1693628" cy="1693628"/>
        </a:xfrm>
        <a:prstGeom prst="pie">
          <a:avLst>
            <a:gd name="adj1" fmla="val 5400000"/>
            <a:gd name="adj2" fmla="val 10800000"/>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GB" sz="900" kern="1200" dirty="0" smtClean="0">
              <a:ln/>
            </a:rPr>
            <a:t>Community Driven Innovation &amp; Support</a:t>
          </a:r>
          <a:endParaRPr lang="en-US" sz="900" kern="1200" dirty="0">
            <a:ln/>
          </a:endParaRPr>
        </a:p>
      </dsp:txBody>
      <dsp:txXfrm>
        <a:off x="320437" y="1050598"/>
        <a:ext cx="625029" cy="463731"/>
      </dsp:txXfrm>
    </dsp:sp>
    <dsp:sp modelId="{0191A99D-29BC-4F01-A4D7-44E75443DF7B}">
      <dsp:nvSpPr>
        <dsp:cNvPr id="0" name=""/>
        <dsp:cNvSpPr/>
      </dsp:nvSpPr>
      <dsp:spPr>
        <a:xfrm>
          <a:off x="150873" y="114869"/>
          <a:ext cx="1693628" cy="1693628"/>
        </a:xfrm>
        <a:prstGeom prst="pie">
          <a:avLst>
            <a:gd name="adj1" fmla="val 10800000"/>
            <a:gd name="adj2" fmla="val 16200000"/>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GB" sz="900" kern="1200" dirty="0" smtClean="0">
              <a:ln/>
            </a:rPr>
            <a:t>High-Throughput Data Analysis</a:t>
          </a:r>
          <a:endParaRPr lang="en-US" sz="900" kern="1200" dirty="0">
            <a:ln/>
          </a:endParaRPr>
        </a:p>
      </dsp:txBody>
      <dsp:txXfrm>
        <a:off x="320437" y="465893"/>
        <a:ext cx="625029" cy="463731"/>
      </dsp:txXfrm>
    </dsp:sp>
    <dsp:sp modelId="{4CABE584-43E2-44D2-9FA7-3722ECCD4C24}">
      <dsp:nvSpPr>
        <dsp:cNvPr id="0" name=""/>
        <dsp:cNvSpPr/>
      </dsp:nvSpPr>
      <dsp:spPr>
        <a:xfrm>
          <a:off x="102887" y="10025"/>
          <a:ext cx="1903315" cy="1903315"/>
        </a:xfrm>
        <a:prstGeom prst="circularArrow">
          <a:avLst>
            <a:gd name="adj1" fmla="val 5085"/>
            <a:gd name="adj2" fmla="val 327528"/>
            <a:gd name="adj3" fmla="val 21272472"/>
            <a:gd name="adj4" fmla="val 16200000"/>
            <a:gd name="adj5" fmla="val 5932"/>
          </a:avLst>
        </a:prstGeom>
        <a:gradFill rotWithShape="0">
          <a:gsLst>
            <a:gs pos="0">
              <a:schemeClr val="accent6">
                <a:tint val="60000"/>
                <a:hueOff val="0"/>
                <a:satOff val="0"/>
                <a:lumOff val="0"/>
                <a:alphaOff val="0"/>
                <a:tint val="50000"/>
                <a:satMod val="300000"/>
              </a:schemeClr>
            </a:gs>
            <a:gs pos="35000">
              <a:schemeClr val="accent6">
                <a:tint val="60000"/>
                <a:hueOff val="0"/>
                <a:satOff val="0"/>
                <a:lumOff val="0"/>
                <a:alphaOff val="0"/>
                <a:tint val="37000"/>
                <a:satMod val="300000"/>
              </a:schemeClr>
            </a:gs>
            <a:gs pos="100000">
              <a:schemeClr val="accent6">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77C1C29F-22DE-4D81-8092-B4CD2E1251B6}">
      <dsp:nvSpPr>
        <dsp:cNvPr id="0" name=""/>
        <dsp:cNvSpPr/>
      </dsp:nvSpPr>
      <dsp:spPr>
        <a:xfrm>
          <a:off x="102887" y="66883"/>
          <a:ext cx="1903315" cy="1903315"/>
        </a:xfrm>
        <a:prstGeom prst="circularArrow">
          <a:avLst>
            <a:gd name="adj1" fmla="val 5085"/>
            <a:gd name="adj2" fmla="val 327528"/>
            <a:gd name="adj3" fmla="val 5072472"/>
            <a:gd name="adj4" fmla="val 0"/>
            <a:gd name="adj5" fmla="val 5932"/>
          </a:avLst>
        </a:prstGeom>
        <a:gradFill rotWithShape="0">
          <a:gsLst>
            <a:gs pos="0">
              <a:schemeClr val="accent6">
                <a:tint val="60000"/>
                <a:hueOff val="0"/>
                <a:satOff val="0"/>
                <a:lumOff val="0"/>
                <a:alphaOff val="0"/>
                <a:tint val="50000"/>
                <a:satMod val="300000"/>
              </a:schemeClr>
            </a:gs>
            <a:gs pos="35000">
              <a:schemeClr val="accent6">
                <a:tint val="60000"/>
                <a:hueOff val="0"/>
                <a:satOff val="0"/>
                <a:lumOff val="0"/>
                <a:alphaOff val="0"/>
                <a:tint val="37000"/>
                <a:satMod val="300000"/>
              </a:schemeClr>
            </a:gs>
            <a:gs pos="100000">
              <a:schemeClr val="accent6">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19723D9C-362F-408B-9A45-34345CC8C339}">
      <dsp:nvSpPr>
        <dsp:cNvPr id="0" name=""/>
        <dsp:cNvSpPr/>
      </dsp:nvSpPr>
      <dsp:spPr>
        <a:xfrm>
          <a:off x="46029" y="66883"/>
          <a:ext cx="1903315" cy="1903315"/>
        </a:xfrm>
        <a:prstGeom prst="circularArrow">
          <a:avLst>
            <a:gd name="adj1" fmla="val 5085"/>
            <a:gd name="adj2" fmla="val 327528"/>
            <a:gd name="adj3" fmla="val 10472472"/>
            <a:gd name="adj4" fmla="val 5400000"/>
            <a:gd name="adj5" fmla="val 5932"/>
          </a:avLst>
        </a:prstGeom>
        <a:gradFill rotWithShape="0">
          <a:gsLst>
            <a:gs pos="0">
              <a:schemeClr val="accent6">
                <a:tint val="60000"/>
                <a:hueOff val="0"/>
                <a:satOff val="0"/>
                <a:lumOff val="0"/>
                <a:alphaOff val="0"/>
                <a:tint val="50000"/>
                <a:satMod val="300000"/>
              </a:schemeClr>
            </a:gs>
            <a:gs pos="35000">
              <a:schemeClr val="accent6">
                <a:tint val="60000"/>
                <a:hueOff val="0"/>
                <a:satOff val="0"/>
                <a:lumOff val="0"/>
                <a:alphaOff val="0"/>
                <a:tint val="37000"/>
                <a:satMod val="300000"/>
              </a:schemeClr>
            </a:gs>
            <a:gs pos="100000">
              <a:schemeClr val="accent6">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0663B528-3E80-4EC5-A3D3-F311065D2E11}">
      <dsp:nvSpPr>
        <dsp:cNvPr id="0" name=""/>
        <dsp:cNvSpPr/>
      </dsp:nvSpPr>
      <dsp:spPr>
        <a:xfrm>
          <a:off x="46029" y="10025"/>
          <a:ext cx="1903315" cy="1903315"/>
        </a:xfrm>
        <a:prstGeom prst="circularArrow">
          <a:avLst>
            <a:gd name="adj1" fmla="val 5085"/>
            <a:gd name="adj2" fmla="val 327528"/>
            <a:gd name="adj3" fmla="val 15872472"/>
            <a:gd name="adj4" fmla="val 10800000"/>
            <a:gd name="adj5" fmla="val 5932"/>
          </a:avLst>
        </a:prstGeom>
        <a:gradFill rotWithShape="0">
          <a:gsLst>
            <a:gs pos="0">
              <a:schemeClr val="accent6">
                <a:tint val="60000"/>
                <a:hueOff val="0"/>
                <a:satOff val="0"/>
                <a:lumOff val="0"/>
                <a:alphaOff val="0"/>
                <a:tint val="50000"/>
                <a:satMod val="300000"/>
              </a:schemeClr>
            </a:gs>
            <a:gs pos="35000">
              <a:schemeClr val="accent6">
                <a:tint val="60000"/>
                <a:hueOff val="0"/>
                <a:satOff val="0"/>
                <a:lumOff val="0"/>
                <a:alphaOff val="0"/>
                <a:tint val="37000"/>
                <a:satMod val="300000"/>
              </a:schemeClr>
            </a:gs>
            <a:gs pos="100000">
              <a:schemeClr val="accent6">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10.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1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12.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13.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14.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15.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16.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17.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18.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9.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C98F682-7966-4F36-8C65-12C6AC282E64}" type="datetimeFigureOut">
              <a:rPr lang="en-GB" smtClean="0"/>
              <a:t>27/07/15</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77037CF-4AF3-4EA8-B0EF-23260E3D633F}" type="slidenum">
              <a:rPr lang="en-GB" smtClean="0"/>
              <a:t>‹#›</a:t>
            </a:fld>
            <a:endParaRPr lang="en-GB"/>
          </a:p>
        </p:txBody>
      </p:sp>
    </p:spTree>
    <p:extLst>
      <p:ext uri="{BB962C8B-B14F-4D97-AF65-F5344CB8AC3E}">
        <p14:creationId xmlns:p14="http://schemas.microsoft.com/office/powerpoint/2010/main" val="258822099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A4EA1F-7887-426C-BD0E-29F38E7AB4A2}" type="datetimeFigureOut">
              <a:rPr lang="nl-NL" smtClean="0"/>
              <a:t>27/07/15</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EF58AE9-46A5-49CB-B815-3CC2120EE87D}" type="slidenum">
              <a:rPr lang="nl-NL" smtClean="0"/>
              <a:t>‹#›</a:t>
            </a:fld>
            <a:endParaRPr lang="nl-NL"/>
          </a:p>
        </p:txBody>
      </p:sp>
    </p:spTree>
    <p:extLst>
      <p:ext uri="{BB962C8B-B14F-4D97-AF65-F5344CB8AC3E}">
        <p14:creationId xmlns:p14="http://schemas.microsoft.com/office/powerpoint/2010/main" val="230248877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GB" dirty="0"/>
          </a:p>
        </p:txBody>
      </p:sp>
      <p:sp>
        <p:nvSpPr>
          <p:cNvPr id="4" name="Marcador de número de diapositiva 3"/>
          <p:cNvSpPr>
            <a:spLocks noGrp="1"/>
          </p:cNvSpPr>
          <p:nvPr>
            <p:ph type="sldNum" sz="quarter" idx="10"/>
          </p:nvPr>
        </p:nvSpPr>
        <p:spPr/>
        <p:txBody>
          <a:bodyPr/>
          <a:lstStyle/>
          <a:p>
            <a:fld id="{AEF58AE9-46A5-49CB-B815-3CC2120EE87D}" type="slidenum">
              <a:rPr lang="nl-NL" smtClean="0"/>
              <a:t>5</a:t>
            </a:fld>
            <a:endParaRPr lang="nl-NL"/>
          </a:p>
        </p:txBody>
      </p:sp>
    </p:spTree>
    <p:extLst>
      <p:ext uri="{BB962C8B-B14F-4D97-AF65-F5344CB8AC3E}">
        <p14:creationId xmlns:p14="http://schemas.microsoft.com/office/powerpoint/2010/main" val="40751520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GB" dirty="0"/>
          </a:p>
        </p:txBody>
      </p:sp>
      <p:sp>
        <p:nvSpPr>
          <p:cNvPr id="4" name="Marcador de número de diapositiva 3"/>
          <p:cNvSpPr>
            <a:spLocks noGrp="1"/>
          </p:cNvSpPr>
          <p:nvPr>
            <p:ph type="sldNum" sz="quarter" idx="10"/>
          </p:nvPr>
        </p:nvSpPr>
        <p:spPr/>
        <p:txBody>
          <a:bodyPr/>
          <a:lstStyle/>
          <a:p>
            <a:fld id="{AEF58AE9-46A5-49CB-B815-3CC2120EE87D}" type="slidenum">
              <a:rPr lang="nl-NL" smtClean="0"/>
              <a:t>6</a:t>
            </a:fld>
            <a:endParaRPr lang="nl-NL"/>
          </a:p>
        </p:txBody>
      </p:sp>
    </p:spTree>
    <p:extLst>
      <p:ext uri="{BB962C8B-B14F-4D97-AF65-F5344CB8AC3E}">
        <p14:creationId xmlns:p14="http://schemas.microsoft.com/office/powerpoint/2010/main" val="42189409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GB" dirty="0"/>
          </a:p>
        </p:txBody>
      </p:sp>
      <p:sp>
        <p:nvSpPr>
          <p:cNvPr id="4" name="Marcador de número de diapositiva 3"/>
          <p:cNvSpPr>
            <a:spLocks noGrp="1"/>
          </p:cNvSpPr>
          <p:nvPr>
            <p:ph type="sldNum" sz="quarter" idx="10"/>
          </p:nvPr>
        </p:nvSpPr>
        <p:spPr/>
        <p:txBody>
          <a:bodyPr/>
          <a:lstStyle/>
          <a:p>
            <a:fld id="{AEF58AE9-46A5-49CB-B815-3CC2120EE87D}" type="slidenum">
              <a:rPr lang="nl-NL" smtClean="0"/>
              <a:t>7</a:t>
            </a:fld>
            <a:endParaRPr lang="nl-NL"/>
          </a:p>
        </p:txBody>
      </p:sp>
    </p:spTree>
    <p:extLst>
      <p:ext uri="{BB962C8B-B14F-4D97-AF65-F5344CB8AC3E}">
        <p14:creationId xmlns:p14="http://schemas.microsoft.com/office/powerpoint/2010/main" val="42189409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GB" dirty="0"/>
          </a:p>
        </p:txBody>
      </p:sp>
      <p:sp>
        <p:nvSpPr>
          <p:cNvPr id="4" name="Marcador de número de diapositiva 3"/>
          <p:cNvSpPr>
            <a:spLocks noGrp="1"/>
          </p:cNvSpPr>
          <p:nvPr>
            <p:ph type="sldNum" sz="quarter" idx="10"/>
          </p:nvPr>
        </p:nvSpPr>
        <p:spPr/>
        <p:txBody>
          <a:bodyPr/>
          <a:lstStyle/>
          <a:p>
            <a:fld id="{AEF58AE9-46A5-49CB-B815-3CC2120EE87D}" type="slidenum">
              <a:rPr lang="nl-NL" smtClean="0"/>
              <a:t>8</a:t>
            </a:fld>
            <a:endParaRPr lang="nl-NL"/>
          </a:p>
        </p:txBody>
      </p:sp>
    </p:spTree>
    <p:extLst>
      <p:ext uri="{BB962C8B-B14F-4D97-AF65-F5344CB8AC3E}">
        <p14:creationId xmlns:p14="http://schemas.microsoft.com/office/powerpoint/2010/main" val="27358884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lvl="1"/>
            <a:r>
              <a:rPr lang="en-GB" sz="1200" kern="1200" dirty="0" smtClean="0">
                <a:solidFill>
                  <a:schemeClr val="tx1"/>
                </a:solidFill>
                <a:effectLst/>
                <a:latin typeface="+mn-lt"/>
                <a:ea typeface="+mn-ea"/>
                <a:cs typeface="+mn-cs"/>
              </a:rPr>
              <a:t>To perform ‘bag of tasks’ applications or small/medium sized parallel jobs on compute clusters offered by the NGI resource centres. </a:t>
            </a:r>
            <a:endParaRPr lang="en-US" sz="1200" kern="1200" dirty="0" smtClean="0">
              <a:solidFill>
                <a:schemeClr val="tx1"/>
              </a:solidFill>
              <a:effectLst/>
              <a:latin typeface="+mn-lt"/>
              <a:ea typeface="+mn-ea"/>
              <a:cs typeface="+mn-cs"/>
            </a:endParaRPr>
          </a:p>
          <a:p>
            <a:endParaRPr lang="en-GB" dirty="0"/>
          </a:p>
        </p:txBody>
      </p:sp>
      <p:sp>
        <p:nvSpPr>
          <p:cNvPr id="4" name="Marcador de número de diapositiva 3"/>
          <p:cNvSpPr>
            <a:spLocks noGrp="1"/>
          </p:cNvSpPr>
          <p:nvPr>
            <p:ph type="sldNum" sz="quarter" idx="10"/>
          </p:nvPr>
        </p:nvSpPr>
        <p:spPr/>
        <p:txBody>
          <a:bodyPr/>
          <a:lstStyle/>
          <a:p>
            <a:fld id="{AEF58AE9-46A5-49CB-B815-3CC2120EE87D}" type="slidenum">
              <a:rPr lang="nl-NL" smtClean="0"/>
              <a:t>10</a:t>
            </a:fld>
            <a:endParaRPr lang="nl-NL"/>
          </a:p>
        </p:txBody>
      </p:sp>
    </p:spTree>
    <p:extLst>
      <p:ext uri="{BB962C8B-B14F-4D97-AF65-F5344CB8AC3E}">
        <p14:creationId xmlns:p14="http://schemas.microsoft.com/office/powerpoint/2010/main" val="27358884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GB" dirty="0"/>
          </a:p>
        </p:txBody>
      </p:sp>
      <p:sp>
        <p:nvSpPr>
          <p:cNvPr id="4" name="Marcador de número de diapositiva 3"/>
          <p:cNvSpPr>
            <a:spLocks noGrp="1"/>
          </p:cNvSpPr>
          <p:nvPr>
            <p:ph type="sldNum" sz="quarter" idx="10"/>
          </p:nvPr>
        </p:nvSpPr>
        <p:spPr/>
        <p:txBody>
          <a:bodyPr/>
          <a:lstStyle/>
          <a:p>
            <a:fld id="{AEF58AE9-46A5-49CB-B815-3CC2120EE87D}" type="slidenum">
              <a:rPr lang="nl-NL" smtClean="0"/>
              <a:t>11</a:t>
            </a:fld>
            <a:endParaRPr lang="nl-NL"/>
          </a:p>
        </p:txBody>
      </p:sp>
    </p:spTree>
    <p:extLst>
      <p:ext uri="{BB962C8B-B14F-4D97-AF65-F5344CB8AC3E}">
        <p14:creationId xmlns:p14="http://schemas.microsoft.com/office/powerpoint/2010/main" val="42189409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GB" dirty="0"/>
          </a:p>
        </p:txBody>
      </p:sp>
      <p:sp>
        <p:nvSpPr>
          <p:cNvPr id="4" name="Marcador de número de diapositiva 3"/>
          <p:cNvSpPr>
            <a:spLocks noGrp="1"/>
          </p:cNvSpPr>
          <p:nvPr>
            <p:ph type="sldNum" sz="quarter" idx="10"/>
          </p:nvPr>
        </p:nvSpPr>
        <p:spPr/>
        <p:txBody>
          <a:bodyPr/>
          <a:lstStyle/>
          <a:p>
            <a:fld id="{AEF58AE9-46A5-49CB-B815-3CC2120EE87D}" type="slidenum">
              <a:rPr lang="nl-NL" smtClean="0"/>
              <a:t>12</a:t>
            </a:fld>
            <a:endParaRPr lang="nl-NL"/>
          </a:p>
        </p:txBody>
      </p:sp>
    </p:spTree>
    <p:extLst>
      <p:ext uri="{BB962C8B-B14F-4D97-AF65-F5344CB8AC3E}">
        <p14:creationId xmlns:p14="http://schemas.microsoft.com/office/powerpoint/2010/main" val="42189409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GB" dirty="0"/>
          </a:p>
        </p:txBody>
      </p:sp>
      <p:sp>
        <p:nvSpPr>
          <p:cNvPr id="4" name="Marcador de número de diapositiva 3"/>
          <p:cNvSpPr>
            <a:spLocks noGrp="1"/>
          </p:cNvSpPr>
          <p:nvPr>
            <p:ph type="sldNum" sz="quarter" idx="10"/>
          </p:nvPr>
        </p:nvSpPr>
        <p:spPr/>
        <p:txBody>
          <a:bodyPr/>
          <a:lstStyle/>
          <a:p>
            <a:fld id="{AEF58AE9-46A5-49CB-B815-3CC2120EE87D}" type="slidenum">
              <a:rPr lang="nl-NL" smtClean="0"/>
              <a:t>13</a:t>
            </a:fld>
            <a:endParaRPr lang="nl-NL"/>
          </a:p>
        </p:txBody>
      </p:sp>
    </p:spTree>
    <p:extLst>
      <p:ext uri="{BB962C8B-B14F-4D97-AF65-F5344CB8AC3E}">
        <p14:creationId xmlns:p14="http://schemas.microsoft.com/office/powerpoint/2010/main" val="42189409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GB" dirty="0"/>
          </a:p>
        </p:txBody>
      </p:sp>
      <p:sp>
        <p:nvSpPr>
          <p:cNvPr id="4" name="Marcador de número de diapositiva 3"/>
          <p:cNvSpPr>
            <a:spLocks noGrp="1"/>
          </p:cNvSpPr>
          <p:nvPr>
            <p:ph type="sldNum" sz="quarter" idx="10"/>
          </p:nvPr>
        </p:nvSpPr>
        <p:spPr/>
        <p:txBody>
          <a:bodyPr/>
          <a:lstStyle/>
          <a:p>
            <a:fld id="{AEF58AE9-46A5-49CB-B815-3CC2120EE87D}" type="slidenum">
              <a:rPr lang="nl-NL" smtClean="0"/>
              <a:t>28</a:t>
            </a:fld>
            <a:endParaRPr lang="nl-NL"/>
          </a:p>
        </p:txBody>
      </p:sp>
    </p:spTree>
    <p:extLst>
      <p:ext uri="{BB962C8B-B14F-4D97-AF65-F5344CB8AC3E}">
        <p14:creationId xmlns:p14="http://schemas.microsoft.com/office/powerpoint/2010/main" val="42189409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dia">
    <p:spTree>
      <p:nvGrpSpPr>
        <p:cNvPr id="1" name=""/>
        <p:cNvGrpSpPr/>
        <p:nvPr/>
      </p:nvGrpSpPr>
      <p:grpSpPr>
        <a:xfrm>
          <a:off x="0" y="0"/>
          <a:ext cx="0" cy="0"/>
          <a:chOff x="0" y="0"/>
          <a:chExt cx="0" cy="0"/>
        </a:xfrm>
      </p:grpSpPr>
      <p:sp>
        <p:nvSpPr>
          <p:cNvPr id="7" name="Tijdelijke aanduiding voor tekst 6"/>
          <p:cNvSpPr>
            <a:spLocks noGrp="1"/>
          </p:cNvSpPr>
          <p:nvPr>
            <p:ph type="body" sz="quarter" idx="10" hasCustomPrompt="1"/>
          </p:nvPr>
        </p:nvSpPr>
        <p:spPr>
          <a:xfrm>
            <a:off x="1727411" y="3643200"/>
            <a:ext cx="5689178" cy="431477"/>
          </a:xfrm>
        </p:spPr>
        <p:txBody>
          <a:bodyPr/>
          <a:lstStyle>
            <a:lvl1pPr>
              <a:defRPr sz="2000">
                <a:solidFill>
                  <a:schemeClr val="tx1">
                    <a:lumMod val="50000"/>
                    <a:lumOff val="50000"/>
                  </a:schemeClr>
                </a:solidFill>
              </a:defRPr>
            </a:lvl1pPr>
          </a:lstStyle>
          <a:p>
            <a:pPr lvl="0"/>
            <a:r>
              <a:rPr lang="en-GB" noProof="0" dirty="0" smtClean="0"/>
              <a:t>function</a:t>
            </a:r>
          </a:p>
        </p:txBody>
      </p:sp>
      <p:sp>
        <p:nvSpPr>
          <p:cNvPr id="2" name="Titel 1"/>
          <p:cNvSpPr>
            <a:spLocks noGrp="1"/>
          </p:cNvSpPr>
          <p:nvPr>
            <p:ph type="ctrTitle" hasCustomPrompt="1"/>
          </p:nvPr>
        </p:nvSpPr>
        <p:spPr>
          <a:xfrm>
            <a:off x="685800" y="1268761"/>
            <a:ext cx="7772400" cy="1440000"/>
          </a:xfrm>
        </p:spPr>
        <p:txBody>
          <a:bodyPr/>
          <a:lstStyle>
            <a:lvl1pPr>
              <a:defRPr/>
            </a:lvl1pPr>
          </a:lstStyle>
          <a:p>
            <a:r>
              <a:rPr lang="en-GB" noProof="0" dirty="0" smtClean="0"/>
              <a:t>Title</a:t>
            </a:r>
            <a:endParaRPr lang="en-GB" noProof="0" dirty="0"/>
          </a:p>
        </p:txBody>
      </p:sp>
      <p:sp>
        <p:nvSpPr>
          <p:cNvPr id="3" name="Ondertitel 2"/>
          <p:cNvSpPr>
            <a:spLocks noGrp="1"/>
          </p:cNvSpPr>
          <p:nvPr>
            <p:ph type="subTitle" idx="1" hasCustomPrompt="1"/>
          </p:nvPr>
        </p:nvSpPr>
        <p:spPr>
          <a:xfrm>
            <a:off x="1371600" y="2923200"/>
            <a:ext cx="6400800" cy="504056"/>
          </a:xfrm>
        </p:spPr>
        <p:txBody>
          <a:bodyPr>
            <a:noAutofit/>
          </a:bodyPr>
          <a:lstStyle>
            <a:lvl1pPr marL="0" indent="0" algn="ctr">
              <a:buNone/>
              <a:defRPr sz="2800" b="1">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dirty="0" smtClean="0"/>
              <a:t>Author</a:t>
            </a:r>
            <a:endParaRPr lang="en-GB" noProof="0" dirty="0"/>
          </a:p>
        </p:txBody>
      </p:sp>
    </p:spTree>
    <p:extLst>
      <p:ext uri="{BB962C8B-B14F-4D97-AF65-F5344CB8AC3E}">
        <p14:creationId xmlns:p14="http://schemas.microsoft.com/office/powerpoint/2010/main" val="1507503243"/>
      </p:ext>
    </p:extLst>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ontent 2X">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baseline="0"/>
            </a:lvl1pPr>
          </a:lstStyle>
          <a:p>
            <a:r>
              <a:rPr lang="en-GB" noProof="0" dirty="0" smtClean="0"/>
              <a:t>Click to insert title</a:t>
            </a:r>
            <a:endParaRPr lang="en-GB" noProof="0" dirty="0"/>
          </a:p>
        </p:txBody>
      </p:sp>
      <p:sp>
        <p:nvSpPr>
          <p:cNvPr id="3" name="Tijdelijke aanduiding voor inhoud 2"/>
          <p:cNvSpPr>
            <a:spLocks noGrp="1"/>
          </p:cNvSpPr>
          <p:nvPr>
            <p:ph sz="half" idx="1" hasCustomPrompt="1"/>
          </p:nvPr>
        </p:nvSpPr>
        <p:spPr>
          <a:xfrm>
            <a:off x="467544" y="1340768"/>
            <a:ext cx="3815655" cy="4784725"/>
          </a:xfrm>
          <a:prstGeom prst="rect">
            <a:avLst/>
          </a:prstGeom>
        </p:spPr>
        <p:txBody>
          <a:bodyPr/>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solidFill>
                  <a:schemeClr val="tx1"/>
                </a:solidFill>
              </a:defRPr>
            </a:lvl5pPr>
            <a:lvl6pPr>
              <a:defRPr sz="1800"/>
            </a:lvl6pPr>
            <a:lvl7pPr>
              <a:defRPr sz="1800"/>
            </a:lvl7pPr>
            <a:lvl8pPr>
              <a:defRPr sz="1800"/>
            </a:lvl8pPr>
            <a:lvl9pPr>
              <a:defRPr sz="1800"/>
            </a:lvl9pPr>
          </a:lstStyle>
          <a:p>
            <a:pPr lvl="0"/>
            <a:r>
              <a:rPr lang="en-GB" noProof="0" dirty="0" smtClean="0"/>
              <a:t>Click</a:t>
            </a:r>
            <a:endParaRPr lang="en-GB" noProof="0" dirty="0"/>
          </a:p>
        </p:txBody>
      </p:sp>
      <p:sp>
        <p:nvSpPr>
          <p:cNvPr id="4" name="Tijdelijke aanduiding voor inhoud 3"/>
          <p:cNvSpPr>
            <a:spLocks noGrp="1"/>
          </p:cNvSpPr>
          <p:nvPr>
            <p:ph sz="half" idx="2" hasCustomPrompt="1"/>
          </p:nvPr>
        </p:nvSpPr>
        <p:spPr>
          <a:xfrm>
            <a:off x="4572000" y="1341438"/>
            <a:ext cx="4320480" cy="47844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noProof="0" dirty="0" smtClean="0"/>
              <a:t>Click</a:t>
            </a:r>
            <a:endParaRPr lang="en-GB" noProof="0" dirty="0"/>
          </a:p>
        </p:txBody>
      </p:sp>
      <p:sp>
        <p:nvSpPr>
          <p:cNvPr id="7" name="Footer Placeholder 6"/>
          <p:cNvSpPr>
            <a:spLocks noGrp="1"/>
          </p:cNvSpPr>
          <p:nvPr>
            <p:ph type="ftr" sz="quarter" idx="11"/>
          </p:nvPr>
        </p:nvSpPr>
        <p:spPr/>
        <p:txBody>
          <a:bodyPr/>
          <a:lstStyle/>
          <a:p>
            <a:r>
              <a:rPr lang="en-GB" smtClean="0"/>
              <a:t>EGI Service Catalogue</a:t>
            </a:r>
            <a:endParaRPr lang="en-GB" dirty="0"/>
          </a:p>
        </p:txBody>
      </p:sp>
    </p:spTree>
    <p:extLst>
      <p:ext uri="{BB962C8B-B14F-4D97-AF65-F5344CB8AC3E}">
        <p14:creationId xmlns:p14="http://schemas.microsoft.com/office/powerpoint/2010/main" val="2862824153"/>
      </p:ext>
    </p:extLst>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2X">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baseline="0"/>
            </a:lvl1pPr>
          </a:lstStyle>
          <a:p>
            <a:r>
              <a:rPr lang="en-GB" noProof="0" dirty="0" smtClean="0"/>
              <a:t>Click to insert title</a:t>
            </a:r>
            <a:endParaRPr lang="en-GB" noProof="0" dirty="0"/>
          </a:p>
        </p:txBody>
      </p:sp>
      <p:sp>
        <p:nvSpPr>
          <p:cNvPr id="4" name="Tijdelijke aanduiding voor inhoud 3"/>
          <p:cNvSpPr>
            <a:spLocks noGrp="1"/>
          </p:cNvSpPr>
          <p:nvPr>
            <p:ph sz="half" idx="2" hasCustomPrompt="1"/>
          </p:nvPr>
        </p:nvSpPr>
        <p:spPr>
          <a:xfrm>
            <a:off x="467544" y="1341438"/>
            <a:ext cx="8424936" cy="47844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noProof="0" dirty="0" smtClean="0"/>
              <a:t>Click</a:t>
            </a:r>
            <a:endParaRPr lang="en-GB" noProof="0" dirty="0"/>
          </a:p>
        </p:txBody>
      </p:sp>
      <p:sp>
        <p:nvSpPr>
          <p:cNvPr id="7" name="Footer Placeholder 6"/>
          <p:cNvSpPr>
            <a:spLocks noGrp="1"/>
          </p:cNvSpPr>
          <p:nvPr>
            <p:ph type="ftr" sz="quarter" idx="11"/>
          </p:nvPr>
        </p:nvSpPr>
        <p:spPr/>
        <p:txBody>
          <a:bodyPr/>
          <a:lstStyle/>
          <a:p>
            <a:r>
              <a:rPr lang="en-GB" smtClean="0"/>
              <a:t>EGI Service Catalogue</a:t>
            </a:r>
            <a:endParaRPr lang="en-GB" dirty="0"/>
          </a:p>
        </p:txBody>
      </p:sp>
    </p:spTree>
    <p:extLst>
      <p:ext uri="{BB962C8B-B14F-4D97-AF65-F5344CB8AC3E}">
        <p14:creationId xmlns:p14="http://schemas.microsoft.com/office/powerpoint/2010/main" val="4184082620"/>
      </p:ext>
    </p:extLst>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ijdelijke aanduiding voor tekst 2"/>
          <p:cNvSpPr>
            <a:spLocks noGrp="1"/>
          </p:cNvSpPr>
          <p:nvPr>
            <p:ph type="body" idx="1" hasCustomPrompt="1"/>
          </p:nvPr>
        </p:nvSpPr>
        <p:spPr>
          <a:xfrm>
            <a:off x="457200" y="1341041"/>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dirty="0" smtClean="0"/>
              <a:t>Click </a:t>
            </a:r>
          </a:p>
        </p:txBody>
      </p:sp>
      <p:sp>
        <p:nvSpPr>
          <p:cNvPr id="4" name="Tijdelijke aanduiding voor inhoud 3"/>
          <p:cNvSpPr>
            <a:spLocks noGrp="1"/>
          </p:cNvSpPr>
          <p:nvPr>
            <p:ph sz="half" idx="2" hasCustomPrompt="1"/>
          </p:nvPr>
        </p:nvSpPr>
        <p:spPr>
          <a:xfrm>
            <a:off x="494506" y="2378745"/>
            <a:ext cx="4040188" cy="377440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noProof="0" dirty="0" smtClean="0"/>
              <a:t>Click</a:t>
            </a:r>
            <a:endParaRPr lang="en-GB" noProof="0" dirty="0"/>
          </a:p>
        </p:txBody>
      </p:sp>
      <p:sp>
        <p:nvSpPr>
          <p:cNvPr id="5" name="Tijdelijke aanduiding voor tekst 4"/>
          <p:cNvSpPr>
            <a:spLocks noGrp="1"/>
          </p:cNvSpPr>
          <p:nvPr>
            <p:ph type="body" sz="quarter" idx="3" hasCustomPrompt="1"/>
          </p:nvPr>
        </p:nvSpPr>
        <p:spPr>
          <a:xfrm>
            <a:off x="4850705" y="1341041"/>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dirty="0" smtClean="0"/>
              <a:t>Click</a:t>
            </a:r>
          </a:p>
        </p:txBody>
      </p:sp>
      <p:sp>
        <p:nvSpPr>
          <p:cNvPr id="6" name="Tijdelijke aanduiding voor inhoud 5"/>
          <p:cNvSpPr>
            <a:spLocks noGrp="1"/>
          </p:cNvSpPr>
          <p:nvPr>
            <p:ph sz="quarter" idx="4" hasCustomPrompt="1"/>
          </p:nvPr>
        </p:nvSpPr>
        <p:spPr>
          <a:xfrm>
            <a:off x="4822601" y="2391445"/>
            <a:ext cx="4041775" cy="377440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noProof="0" dirty="0" smtClean="0"/>
              <a:t>Click</a:t>
            </a:r>
            <a:endParaRPr lang="en-GB" noProof="0" dirty="0"/>
          </a:p>
        </p:txBody>
      </p:sp>
      <p:sp>
        <p:nvSpPr>
          <p:cNvPr id="10" name="Title 9"/>
          <p:cNvSpPr>
            <a:spLocks noGrp="1"/>
          </p:cNvSpPr>
          <p:nvPr>
            <p:ph type="title" hasCustomPrompt="1"/>
          </p:nvPr>
        </p:nvSpPr>
        <p:spPr/>
        <p:txBody>
          <a:bodyPr/>
          <a:lstStyle/>
          <a:p>
            <a:r>
              <a:rPr lang="en-GB" noProof="0" dirty="0" smtClean="0"/>
              <a:t>Click to insert title</a:t>
            </a:r>
            <a:endParaRPr lang="en-GB" noProof="0" dirty="0"/>
          </a:p>
        </p:txBody>
      </p:sp>
      <p:sp>
        <p:nvSpPr>
          <p:cNvPr id="8" name="Footer Placeholder 7"/>
          <p:cNvSpPr>
            <a:spLocks noGrp="1"/>
          </p:cNvSpPr>
          <p:nvPr>
            <p:ph type="ftr" sz="quarter" idx="11"/>
          </p:nvPr>
        </p:nvSpPr>
        <p:spPr/>
        <p:txBody>
          <a:bodyPr/>
          <a:lstStyle/>
          <a:p>
            <a:r>
              <a:rPr lang="en-GB" smtClean="0"/>
              <a:t>EGI Service Catalogue</a:t>
            </a:r>
            <a:endParaRPr lang="en-GB" dirty="0"/>
          </a:p>
        </p:txBody>
      </p:sp>
    </p:spTree>
    <p:extLst>
      <p:ext uri="{BB962C8B-B14F-4D97-AF65-F5344CB8AC3E}">
        <p14:creationId xmlns:p14="http://schemas.microsoft.com/office/powerpoint/2010/main" val="46986061"/>
      </p:ext>
    </p:extLst>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eldia">
    <p:spTree>
      <p:nvGrpSpPr>
        <p:cNvPr id="1" name=""/>
        <p:cNvGrpSpPr/>
        <p:nvPr/>
      </p:nvGrpSpPr>
      <p:grpSpPr>
        <a:xfrm>
          <a:off x="0" y="0"/>
          <a:ext cx="0" cy="0"/>
          <a:chOff x="0" y="0"/>
          <a:chExt cx="0" cy="0"/>
        </a:xfrm>
      </p:grpSpPr>
      <p:sp>
        <p:nvSpPr>
          <p:cNvPr id="7" name="Tijdelijke aanduiding voor tekst 6"/>
          <p:cNvSpPr>
            <a:spLocks noGrp="1"/>
          </p:cNvSpPr>
          <p:nvPr>
            <p:ph type="body" sz="quarter" idx="10" hasCustomPrompt="1"/>
          </p:nvPr>
        </p:nvSpPr>
        <p:spPr>
          <a:xfrm>
            <a:off x="1727411" y="3643200"/>
            <a:ext cx="5689178" cy="431477"/>
          </a:xfrm>
          <a:prstGeom prst="rect">
            <a:avLst/>
          </a:prstGeom>
        </p:spPr>
        <p:txBody>
          <a:bodyPr/>
          <a:lstStyle>
            <a:lvl1pPr>
              <a:defRPr sz="2000">
                <a:solidFill>
                  <a:schemeClr val="tx1">
                    <a:lumMod val="50000"/>
                    <a:lumOff val="50000"/>
                  </a:schemeClr>
                </a:solidFill>
              </a:defRPr>
            </a:lvl1pPr>
          </a:lstStyle>
          <a:p>
            <a:pPr lvl="0"/>
            <a:r>
              <a:rPr lang="en-GB" noProof="0" dirty="0" smtClean="0"/>
              <a:t>function</a:t>
            </a:r>
          </a:p>
        </p:txBody>
      </p:sp>
      <p:sp>
        <p:nvSpPr>
          <p:cNvPr id="2" name="Titel 1"/>
          <p:cNvSpPr>
            <a:spLocks noGrp="1"/>
          </p:cNvSpPr>
          <p:nvPr>
            <p:ph type="ctrTitle" hasCustomPrompt="1"/>
          </p:nvPr>
        </p:nvSpPr>
        <p:spPr>
          <a:xfrm>
            <a:off x="685800" y="1268761"/>
            <a:ext cx="7772400" cy="1440000"/>
          </a:xfrm>
        </p:spPr>
        <p:txBody>
          <a:bodyPr/>
          <a:lstStyle>
            <a:lvl1pPr>
              <a:defRPr/>
            </a:lvl1pPr>
          </a:lstStyle>
          <a:p>
            <a:r>
              <a:rPr lang="en-GB" noProof="0" dirty="0" smtClean="0"/>
              <a:t>Title</a:t>
            </a:r>
            <a:endParaRPr lang="en-GB" noProof="0" dirty="0"/>
          </a:p>
        </p:txBody>
      </p:sp>
      <p:sp>
        <p:nvSpPr>
          <p:cNvPr id="3" name="Ondertitel 2"/>
          <p:cNvSpPr>
            <a:spLocks noGrp="1"/>
          </p:cNvSpPr>
          <p:nvPr>
            <p:ph type="subTitle" idx="1" hasCustomPrompt="1"/>
          </p:nvPr>
        </p:nvSpPr>
        <p:spPr>
          <a:xfrm>
            <a:off x="1371600" y="2923200"/>
            <a:ext cx="6400800" cy="504056"/>
          </a:xfrm>
          <a:prstGeom prst="rect">
            <a:avLst/>
          </a:prstGeom>
        </p:spPr>
        <p:txBody>
          <a:bodyPr>
            <a:noAutofit/>
          </a:bodyPr>
          <a:lstStyle>
            <a:lvl1pPr marL="0" indent="0" algn="ctr">
              <a:buNone/>
              <a:defRPr sz="2800" b="1">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dirty="0" smtClean="0"/>
              <a:t>Author</a:t>
            </a:r>
            <a:endParaRPr lang="en-GB" noProof="0" dirty="0"/>
          </a:p>
        </p:txBody>
      </p:sp>
    </p:spTree>
    <p:extLst>
      <p:ext uri="{BB962C8B-B14F-4D97-AF65-F5344CB8AC3E}">
        <p14:creationId xmlns:p14="http://schemas.microsoft.com/office/powerpoint/2010/main" val="398670351"/>
      </p:ext>
    </p:extLst>
  </p:cSld>
  <p:clrMapOvr>
    <a:masterClrMapping/>
  </p:clrMapOvr>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Blank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a:xfrm>
            <a:off x="61913" y="6473974"/>
            <a:ext cx="2133600" cy="365125"/>
          </a:xfrm>
          <a:prstGeom prst="rect">
            <a:avLst/>
          </a:prstGeom>
        </p:spPr>
        <p:txBody>
          <a:bodyPr/>
          <a:lstStyle>
            <a:lvl1pPr>
              <a:defRPr/>
            </a:lvl1pPr>
          </a:lstStyle>
          <a:p>
            <a:endParaRPr lang="en-US" altLang="en-US"/>
          </a:p>
        </p:txBody>
      </p:sp>
      <p:sp>
        <p:nvSpPr>
          <p:cNvPr id="4" name="Footer Placeholder 4"/>
          <p:cNvSpPr>
            <a:spLocks noGrp="1"/>
          </p:cNvSpPr>
          <p:nvPr>
            <p:ph type="ftr" sz="quarter" idx="11"/>
          </p:nvPr>
        </p:nvSpPr>
        <p:spPr/>
        <p:txBody>
          <a:bodyPr/>
          <a:lstStyle>
            <a:lvl1pPr>
              <a:defRPr/>
            </a:lvl1pPr>
          </a:lstStyle>
          <a:p>
            <a:pPr>
              <a:defRPr/>
            </a:pPr>
            <a:r>
              <a:rPr lang="en-GB" smtClean="0"/>
              <a:t>EGI Service Catalogue</a:t>
            </a:r>
            <a:endParaRPr lang="en-US"/>
          </a:p>
        </p:txBody>
      </p:sp>
      <p:sp>
        <p:nvSpPr>
          <p:cNvPr id="5" name="Slide Number Placeholder 5"/>
          <p:cNvSpPr>
            <a:spLocks noGrp="1"/>
          </p:cNvSpPr>
          <p:nvPr>
            <p:ph type="sldNum" sz="quarter" idx="12"/>
          </p:nvPr>
        </p:nvSpPr>
        <p:spPr>
          <a:xfrm>
            <a:off x="7019925" y="6356350"/>
            <a:ext cx="2133600" cy="365125"/>
          </a:xfrm>
          <a:prstGeom prst="rect">
            <a:avLst/>
          </a:prstGeom>
        </p:spPr>
        <p:txBody>
          <a:bodyPr/>
          <a:lstStyle>
            <a:lvl1pPr>
              <a:defRPr/>
            </a:lvl1pPr>
          </a:lstStyle>
          <a:p>
            <a:fld id="{017AACF9-E677-4E75-A255-0EB62051472B}" type="slidenum">
              <a:rPr lang="en-US" altLang="en-US"/>
              <a:pPr/>
              <a:t>‹#›</a:t>
            </a:fld>
            <a:endParaRPr lang="en-US" altLang="en-US"/>
          </a:p>
        </p:txBody>
      </p:sp>
    </p:spTree>
    <p:extLst>
      <p:ext uri="{BB962C8B-B14F-4D97-AF65-F5344CB8AC3E}">
        <p14:creationId xmlns:p14="http://schemas.microsoft.com/office/powerpoint/2010/main" val="7987638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eldia">
    <p:spTree>
      <p:nvGrpSpPr>
        <p:cNvPr id="1" name=""/>
        <p:cNvGrpSpPr/>
        <p:nvPr/>
      </p:nvGrpSpPr>
      <p:grpSpPr>
        <a:xfrm>
          <a:off x="0" y="0"/>
          <a:ext cx="0" cy="0"/>
          <a:chOff x="0" y="0"/>
          <a:chExt cx="0" cy="0"/>
        </a:xfrm>
      </p:grpSpPr>
    </p:spTree>
    <p:extLst>
      <p:ext uri="{BB962C8B-B14F-4D97-AF65-F5344CB8AC3E}">
        <p14:creationId xmlns:p14="http://schemas.microsoft.com/office/powerpoint/2010/main" val="1828593632"/>
      </p:ext>
    </p:extLst>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hyperlink" Target="http://creativecommons.org/licenses/by/4.0/" TargetMode="External"/><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4" Type="http://schemas.openxmlformats.org/officeDocument/2006/relationships/slideLayout" Target="../slideLayouts/slideLayout5.xml"/><Relationship Id="rId5" Type="http://schemas.openxmlformats.org/officeDocument/2006/relationships/slideLayout" Target="../slideLayouts/slideLayout6.xml"/><Relationship Id="rId6" Type="http://schemas.openxmlformats.org/officeDocument/2006/relationships/theme" Target="../theme/theme2.xml"/><Relationship Id="rId7" Type="http://schemas.openxmlformats.org/officeDocument/2006/relationships/image" Target="../media/image3.png"/><Relationship Id="rId8"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slideLayout" Target="../slideLayouts/slideLayout3.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hyperlink" Target="http://creativecommons.org/licenses/by/4.0/" TargetMode="External"/><Relationship Id="rId1" Type="http://schemas.openxmlformats.org/officeDocument/2006/relationships/slideLayout" Target="../slideLayouts/slideLayout7.xml"/><Relationship Id="rId2"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Afbeelding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a:gradFill flip="none" rotWithShape="1">
            <a:gsLst>
              <a:gs pos="100000">
                <a:schemeClr val="bg1"/>
              </a:gs>
              <a:gs pos="0">
                <a:schemeClr val="tx2">
                  <a:lumMod val="20000"/>
                  <a:lumOff val="80000"/>
                </a:schemeClr>
              </a:gs>
            </a:gsLst>
            <a:lin ang="2700000" scaled="1"/>
            <a:tileRect/>
          </a:gradFill>
        </p:spPr>
      </p:pic>
      <p:sp>
        <p:nvSpPr>
          <p:cNvPr id="2" name="Tijdelijke aanduiding voor titel 1"/>
          <p:cNvSpPr>
            <a:spLocks noGrp="1"/>
          </p:cNvSpPr>
          <p:nvPr>
            <p:ph type="title"/>
          </p:nvPr>
        </p:nvSpPr>
        <p:spPr>
          <a:xfrm>
            <a:off x="479394" y="1412776"/>
            <a:ext cx="8229600" cy="1143000"/>
          </a:xfrm>
          <a:prstGeom prst="rect">
            <a:avLst/>
          </a:prstGeom>
        </p:spPr>
        <p:txBody>
          <a:bodyPr vert="horz" lIns="91440" tIns="45720" rIns="91440" bIns="45720" rtlCol="0" anchor="ctr">
            <a:normAutofit/>
          </a:bodyPr>
          <a:lstStyle/>
          <a:p>
            <a:endParaRPr lang="en-GB" noProof="0" dirty="0"/>
          </a:p>
        </p:txBody>
      </p:sp>
      <p:sp>
        <p:nvSpPr>
          <p:cNvPr id="3" name="Tijdelijke aanduiding voor tekst 2"/>
          <p:cNvSpPr>
            <a:spLocks noGrp="1"/>
          </p:cNvSpPr>
          <p:nvPr>
            <p:ph type="body" idx="1"/>
          </p:nvPr>
        </p:nvSpPr>
        <p:spPr>
          <a:xfrm>
            <a:off x="479394" y="2636912"/>
            <a:ext cx="8229600" cy="792088"/>
          </a:xfrm>
          <a:prstGeom prst="rect">
            <a:avLst/>
          </a:prstGeom>
        </p:spPr>
        <p:txBody>
          <a:bodyPr vert="horz" lIns="91440" tIns="45720" rIns="91440" bIns="45720" rtlCol="0">
            <a:normAutofit/>
          </a:bodyPr>
          <a:lstStyle/>
          <a:p>
            <a:pPr lvl="0"/>
            <a:endParaRPr lang="en-GB" noProof="0" dirty="0" smtClean="0"/>
          </a:p>
        </p:txBody>
      </p:sp>
      <p:pic>
        <p:nvPicPr>
          <p:cNvPr id="9" name="Afbeelding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7129" y="4581128"/>
            <a:ext cx="1728191" cy="1313426"/>
          </a:xfrm>
          <a:prstGeom prst="rect">
            <a:avLst/>
          </a:prstGeom>
        </p:spPr>
      </p:pic>
      <p:sp>
        <p:nvSpPr>
          <p:cNvPr id="12" name="Rechthoek 11"/>
          <p:cNvSpPr/>
          <p:nvPr/>
        </p:nvSpPr>
        <p:spPr>
          <a:xfrm>
            <a:off x="437129" y="6021288"/>
            <a:ext cx="8465149" cy="45719"/>
          </a:xfrm>
          <a:prstGeom prst="rect">
            <a:avLst/>
          </a:prstGeom>
          <a:solidFill>
            <a:schemeClr val="accent1">
              <a:lumMod val="60000"/>
              <a:lumOff val="40000"/>
              <a:alpha val="4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5" name="Tekstvak 22"/>
          <p:cNvSpPr txBox="1"/>
          <p:nvPr/>
        </p:nvSpPr>
        <p:spPr>
          <a:xfrm>
            <a:off x="752684" y="6153342"/>
            <a:ext cx="1097079" cy="276999"/>
          </a:xfrm>
          <a:prstGeom prst="rect">
            <a:avLst/>
          </a:prstGeom>
          <a:noFill/>
        </p:spPr>
        <p:txBody>
          <a:bodyPr wrap="square" rtlCol="0">
            <a:spAutoFit/>
          </a:bodyPr>
          <a:lstStyle/>
          <a:p>
            <a:r>
              <a:rPr lang="nl-NL" sz="1200" b="1" dirty="0" smtClean="0">
                <a:solidFill>
                  <a:srgbClr val="0066B0"/>
                </a:solidFill>
                <a:latin typeface="Segoe UI" pitchFamily="34" charset="0"/>
                <a:cs typeface="Segoe UI" pitchFamily="34" charset="0"/>
              </a:rPr>
              <a:t>www.egi.eu</a:t>
            </a:r>
            <a:endParaRPr lang="nl-NL" sz="1200" b="1" dirty="0">
              <a:solidFill>
                <a:srgbClr val="0066B0"/>
              </a:solidFill>
              <a:latin typeface="Segoe UI" pitchFamily="34" charset="0"/>
              <a:cs typeface="Segoe UI" pitchFamily="34" charset="0"/>
            </a:endParaRPr>
          </a:p>
        </p:txBody>
      </p:sp>
      <p:sp>
        <p:nvSpPr>
          <p:cNvPr id="8" name="Tekstvak 10"/>
          <p:cNvSpPr txBox="1"/>
          <p:nvPr/>
        </p:nvSpPr>
        <p:spPr>
          <a:xfrm>
            <a:off x="1551095" y="6381328"/>
            <a:ext cx="7557409" cy="400110"/>
          </a:xfrm>
          <a:prstGeom prst="rect">
            <a:avLst/>
          </a:prstGeom>
          <a:noFill/>
        </p:spPr>
        <p:txBody>
          <a:bodyPr wrap="square" rtlCol="0">
            <a:spAutoFit/>
          </a:bodyPr>
          <a:ls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GB" sz="1000" dirty="0" smtClean="0">
                <a:latin typeface="Segoe UI" panose="020B0502040204020203" pitchFamily="34" charset="0"/>
                <a:cs typeface="Segoe UI" panose="020B0502040204020203" pitchFamily="34" charset="0"/>
              </a:rPr>
              <a:t>This work by </a:t>
            </a:r>
            <a:r>
              <a:rPr lang="en-GB" sz="1000" baseline="0" dirty="0" smtClean="0">
                <a:latin typeface="Segoe UI" panose="020B0502040204020203" pitchFamily="34" charset="0"/>
                <a:cs typeface="Segoe UI" panose="020B0502040204020203" pitchFamily="34" charset="0"/>
              </a:rPr>
              <a:t> EGI.eu </a:t>
            </a:r>
            <a:r>
              <a:rPr lang="en-GB" sz="1000" dirty="0" smtClean="0">
                <a:latin typeface="Segoe UI" panose="020B0502040204020203" pitchFamily="34" charset="0"/>
                <a:cs typeface="Segoe UI" panose="020B0502040204020203" pitchFamily="34" charset="0"/>
              </a:rPr>
              <a:t>is licensed under a </a:t>
            </a:r>
          </a:p>
          <a:p>
            <a:pPr algn="r"/>
            <a:r>
              <a:rPr lang="en-GB" sz="1000" dirty="0" smtClean="0">
                <a:latin typeface="Segoe UI" panose="020B0502040204020203" pitchFamily="34" charset="0"/>
                <a:cs typeface="Segoe UI" panose="020B0502040204020203" pitchFamily="34" charset="0"/>
                <a:hlinkClick r:id="rId5"/>
              </a:rPr>
              <a:t>Creative Commons Attribution 4.0 International License</a:t>
            </a:r>
            <a:r>
              <a:rPr lang="en-GB" sz="1000" dirty="0" smtClean="0">
                <a:latin typeface="Segoe UI" panose="020B0502040204020203" pitchFamily="34" charset="0"/>
                <a:cs typeface="Segoe UI" panose="020B0502040204020203" pitchFamily="34" charset="0"/>
              </a:rPr>
              <a:t>. </a:t>
            </a:r>
            <a:endParaRPr lang="nl-NL" sz="1000" b="0" dirty="0">
              <a:latin typeface="Segoe UI" pitchFamily="34" charset="0"/>
              <a:cs typeface="Segoe UI" pitchFamily="34" charset="0"/>
            </a:endParaRPr>
          </a:p>
        </p:txBody>
      </p:sp>
    </p:spTree>
    <p:extLst>
      <p:ext uri="{BB962C8B-B14F-4D97-AF65-F5344CB8AC3E}">
        <p14:creationId xmlns:p14="http://schemas.microsoft.com/office/powerpoint/2010/main" val="2552493063"/>
      </p:ext>
    </p:extLst>
  </p:cSld>
  <p:clrMap bg1="lt1" tx1="dk1" bg2="lt2" tx2="dk2" accent1="accent1" accent2="accent2" accent3="accent3" accent4="accent4" accent5="accent5" accent6="accent6" hlink="hlink" folHlink="folHlink"/>
  <p:sldLayoutIdLst>
    <p:sldLayoutId id="2147483683" r:id="rId1"/>
  </p:sldLayoutIdLst>
  <p:timing>
    <p:tnLst>
      <p:par>
        <p:cTn xmlns:p14="http://schemas.microsoft.com/office/powerpoint/2010/main" id="1" dur="indefinite" restart="never" nodeType="tmRoot"/>
      </p:par>
    </p:tnLst>
  </p:timing>
  <p:hf sldNum="0" hdr="0" dt="0"/>
  <p:txStyles>
    <p:titleStyle>
      <a:lvl1pPr algn="ctr" defTabSz="914400" rtl="0" eaLnBrk="1" latinLnBrk="0" hangingPunct="1">
        <a:spcBef>
          <a:spcPct val="0"/>
        </a:spcBef>
        <a:buNone/>
        <a:defRPr sz="4400" b="1" kern="1200">
          <a:solidFill>
            <a:srgbClr val="0066B0"/>
          </a:solidFill>
          <a:latin typeface="Segoe UI" pitchFamily="34" charset="0"/>
          <a:ea typeface="Verdana" panose="020B0604030504040204" pitchFamily="34" charset="0"/>
          <a:cs typeface="Segoe UI" pitchFamily="34" charset="0"/>
        </a:defRPr>
      </a:lvl1pPr>
    </p:titleStyle>
    <p:bodyStyle>
      <a:lvl1pPr marL="0" indent="0" algn="ctr" defTabSz="914400" rtl="0" eaLnBrk="1" latinLnBrk="0" hangingPunct="1">
        <a:spcBef>
          <a:spcPct val="20000"/>
        </a:spcBef>
        <a:buFontTx/>
        <a:buNone/>
        <a:defRPr sz="2800" b="1" kern="1200" baseline="0">
          <a:solidFill>
            <a:schemeClr val="tx1">
              <a:lumMod val="75000"/>
              <a:lumOff val="25000"/>
            </a:schemeClr>
          </a:solidFill>
          <a:latin typeface="Segoe UI" pitchFamily="34" charset="0"/>
          <a:ea typeface="Verdana" panose="020B0604030504040204" pitchFamily="34" charset="0"/>
          <a:cs typeface="Segoe UI"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1" name="Afbeelding 20"/>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9889" y="0"/>
            <a:ext cx="6534150" cy="4705350"/>
          </a:xfrm>
          <a:prstGeom prst="rect">
            <a:avLst/>
          </a:prstGeom>
        </p:spPr>
      </p:pic>
      <p:sp>
        <p:nvSpPr>
          <p:cNvPr id="4" name="Rechthoek 3"/>
          <p:cNvSpPr/>
          <p:nvPr/>
        </p:nvSpPr>
        <p:spPr>
          <a:xfrm>
            <a:off x="0" y="6381328"/>
            <a:ext cx="9144000" cy="476672"/>
          </a:xfrm>
          <a:prstGeom prst="rect">
            <a:avLst/>
          </a:prstGeom>
          <a:solidFill>
            <a:srgbClr val="4F85C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jdelijke aanduiding voor titel 1"/>
          <p:cNvSpPr>
            <a:spLocks noGrp="1"/>
          </p:cNvSpPr>
          <p:nvPr>
            <p:ph type="title"/>
          </p:nvPr>
        </p:nvSpPr>
        <p:spPr>
          <a:xfrm>
            <a:off x="1547664" y="188640"/>
            <a:ext cx="7344816" cy="850106"/>
          </a:xfrm>
          <a:prstGeom prst="rect">
            <a:avLst/>
          </a:prstGeom>
        </p:spPr>
        <p:txBody>
          <a:bodyPr vert="horz" lIns="91440" tIns="45720" rIns="91440" bIns="45720" rtlCol="0" anchor="ctr">
            <a:normAutofit/>
          </a:bodyPr>
          <a:lstStyle/>
          <a:p>
            <a:r>
              <a:rPr lang="en-GB" noProof="0" dirty="0" smtClean="0"/>
              <a:t>Click to insert title</a:t>
            </a:r>
            <a:endParaRPr lang="en-GB" noProof="0" dirty="0"/>
          </a:p>
        </p:txBody>
      </p:sp>
      <p:sp>
        <p:nvSpPr>
          <p:cNvPr id="22" name="Tekstvak 21"/>
          <p:cNvSpPr txBox="1"/>
          <p:nvPr/>
        </p:nvSpPr>
        <p:spPr>
          <a:xfrm>
            <a:off x="8508016" y="6525344"/>
            <a:ext cx="312906" cy="215444"/>
          </a:xfrm>
          <a:prstGeom prst="rect">
            <a:avLst/>
          </a:prstGeom>
          <a:noFill/>
        </p:spPr>
        <p:txBody>
          <a:bodyPr wrap="none" rtlCol="0">
            <a:spAutoFit/>
          </a:bodyPr>
          <a:lstStyle/>
          <a:p>
            <a:fld id="{372553E7-13AD-41CB-B8D3-4C5279D6D1DB}" type="slidenum">
              <a:rPr lang="nl-NL" sz="800" b="1" smtClean="0">
                <a:solidFill>
                  <a:schemeClr val="bg1"/>
                </a:solidFill>
                <a:latin typeface="Segoe UI" pitchFamily="34" charset="0"/>
                <a:cs typeface="Segoe UI" pitchFamily="34" charset="0"/>
              </a:rPr>
              <a:t>‹#›</a:t>
            </a:fld>
            <a:endParaRPr lang="nl-NL" sz="1050" b="1" dirty="0">
              <a:solidFill>
                <a:schemeClr val="bg1"/>
              </a:solidFill>
              <a:latin typeface="Segoe UI" pitchFamily="34" charset="0"/>
              <a:cs typeface="Segoe UI" pitchFamily="34" charset="0"/>
            </a:endParaRPr>
          </a:p>
        </p:txBody>
      </p:sp>
      <p:pic>
        <p:nvPicPr>
          <p:cNvPr id="6" name="Picture 5"/>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79512" y="188640"/>
            <a:ext cx="1030139" cy="993566"/>
          </a:xfrm>
          <a:prstGeom prst="rect">
            <a:avLst/>
          </a:prstGeom>
        </p:spPr>
      </p:pic>
      <p:sp>
        <p:nvSpPr>
          <p:cNvPr id="7" name="Footer Placeholder 6"/>
          <p:cNvSpPr>
            <a:spLocks noGrp="1"/>
          </p:cNvSpPr>
          <p:nvPr>
            <p:ph type="ftr" sz="quarter" idx="3"/>
          </p:nvPr>
        </p:nvSpPr>
        <p:spPr>
          <a:xfrm>
            <a:off x="1187624" y="6448251"/>
            <a:ext cx="6768752" cy="365125"/>
          </a:xfrm>
          <a:prstGeom prst="rect">
            <a:avLst/>
          </a:prstGeom>
        </p:spPr>
        <p:txBody>
          <a:bodyPr vert="horz" lIns="91440" tIns="45720" rIns="91440" bIns="45720" rtlCol="0" anchor="ctr"/>
          <a:lstStyle>
            <a:lvl1pPr algn="ctr">
              <a:defRPr sz="1200">
                <a:solidFill>
                  <a:schemeClr val="bg1"/>
                </a:solidFill>
                <a:latin typeface="Segoe UI"/>
                <a:cs typeface="Segoe UI"/>
              </a:defRPr>
            </a:lvl1pPr>
          </a:lstStyle>
          <a:p>
            <a:r>
              <a:rPr lang="en-GB" smtClean="0"/>
              <a:t>EGI Service Catalogue</a:t>
            </a:r>
            <a:endParaRPr lang="en-GB" dirty="0"/>
          </a:p>
        </p:txBody>
      </p:sp>
      <p:sp>
        <p:nvSpPr>
          <p:cNvPr id="9" name="Tekstvak 21"/>
          <p:cNvSpPr txBox="1"/>
          <p:nvPr/>
        </p:nvSpPr>
        <p:spPr>
          <a:xfrm>
            <a:off x="179512" y="6525344"/>
            <a:ext cx="595035" cy="215444"/>
          </a:xfrm>
          <a:prstGeom prst="rect">
            <a:avLst/>
          </a:prstGeom>
          <a:noFill/>
        </p:spPr>
        <p:txBody>
          <a:bodyPr wrap="none" rtlCol="0">
            <a:spAutoFit/>
          </a:bodyPr>
          <a:lstStyle/>
          <a:p>
            <a:fld id="{A83F7A1C-40F7-5F43-85CD-9B50E60F16AA}" type="datetime1">
              <a:rPr lang="en-US" sz="800" b="1" smtClean="0">
                <a:solidFill>
                  <a:schemeClr val="bg1"/>
                </a:solidFill>
                <a:latin typeface="Segoe UI" pitchFamily="34" charset="0"/>
                <a:cs typeface="Segoe UI" pitchFamily="34" charset="0"/>
              </a:rPr>
              <a:t>27/07/15</a:t>
            </a:fld>
            <a:endParaRPr lang="nl-NL" sz="1050" b="1" dirty="0">
              <a:solidFill>
                <a:schemeClr val="bg1"/>
              </a:solidFill>
              <a:latin typeface="Segoe UI" pitchFamily="34" charset="0"/>
              <a:cs typeface="Segoe UI" pitchFamily="34" charset="0"/>
            </a:endParaRPr>
          </a:p>
        </p:txBody>
      </p:sp>
    </p:spTree>
    <p:extLst>
      <p:ext uri="{BB962C8B-B14F-4D97-AF65-F5344CB8AC3E}">
        <p14:creationId xmlns:p14="http://schemas.microsoft.com/office/powerpoint/2010/main" val="1687275359"/>
      </p:ext>
    </p:extLst>
  </p:cSld>
  <p:clrMap bg1="lt1" tx1="dk1" bg2="lt2" tx2="dk2" accent1="accent1" accent2="accent2" accent3="accent3" accent4="accent4" accent5="accent5" accent6="accent6" hlink="hlink" folHlink="folHlink"/>
  <p:sldLayoutIdLst>
    <p:sldLayoutId id="2147483687" r:id="rId1"/>
    <p:sldLayoutId id="2147483652" r:id="rId2"/>
    <p:sldLayoutId id="2147483653" r:id="rId3"/>
    <p:sldLayoutId id="2147483688" r:id="rId4"/>
    <p:sldLayoutId id="2147483689" r:id="rId5"/>
  </p:sldLayoutIdLst>
  <p:timing>
    <p:tnLst>
      <p:par>
        <p:cTn xmlns:p14="http://schemas.microsoft.com/office/powerpoint/2010/main" id="1" dur="indefinite" restart="never" nodeType="tmRoot"/>
      </p:par>
    </p:tnLst>
  </p:timing>
  <p:hf sldNum="0" hdr="0" dt="0"/>
  <p:txStyles>
    <p:titleStyle>
      <a:lvl1pPr algn="r" defTabSz="914400" rtl="0" eaLnBrk="1" latinLnBrk="0" hangingPunct="1">
        <a:spcBef>
          <a:spcPct val="0"/>
        </a:spcBef>
        <a:buNone/>
        <a:defRPr sz="3000" b="1" kern="1200">
          <a:solidFill>
            <a:srgbClr val="4F85C3"/>
          </a:solidFill>
          <a:latin typeface="Segoe UI" pitchFamily="34" charset="0"/>
          <a:ea typeface="+mj-ea"/>
          <a:cs typeface="Segoe UI"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Segoe UI" pitchFamily="34" charset="0"/>
          <a:ea typeface="+mn-ea"/>
          <a:cs typeface="Segoe UI"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Segoe UI" pitchFamily="34" charset="0"/>
          <a:ea typeface="+mn-ea"/>
          <a:cs typeface="Segoe UI"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Segoe UI" pitchFamily="34" charset="0"/>
          <a:ea typeface="+mn-ea"/>
          <a:cs typeface="Segoe UI"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Segoe UI" pitchFamily="34" charset="0"/>
          <a:ea typeface="+mn-ea"/>
          <a:cs typeface="Segoe UI" pitchFamily="34" charset="0"/>
        </a:defRPr>
      </a:lvl4pPr>
      <a:lvl5pPr marL="182880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2000" kern="1200">
          <a:solidFill>
            <a:schemeClr val="tx1"/>
          </a:solidFill>
          <a:latin typeface="Segoe UI" pitchFamily="34" charset="0"/>
          <a:ea typeface="+mn-ea"/>
          <a:cs typeface="Segoe UI"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845" userDrawn="1">
          <p15:clr>
            <a:srgbClr val="F26B43"/>
          </p15:clr>
        </p15:guide>
        <p15:guide id="2" pos="295" userDrawn="1">
          <p15:clr>
            <a:srgbClr val="F26B43"/>
          </p15:clr>
        </p15:guide>
        <p15:guide id="3" pos="5602" userDrawn="1">
          <p15:clr>
            <a:srgbClr val="F26B43"/>
          </p15:clr>
        </p15:guide>
        <p15:guide id="4" orient="horz" pos="3884"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Afbeelding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a:gradFill flip="none" rotWithShape="1">
            <a:gsLst>
              <a:gs pos="100000">
                <a:schemeClr val="bg1"/>
              </a:gs>
              <a:gs pos="0">
                <a:schemeClr val="tx2">
                  <a:lumMod val="20000"/>
                  <a:lumOff val="80000"/>
                </a:schemeClr>
              </a:gs>
            </a:gsLst>
            <a:lin ang="2700000" scaled="1"/>
            <a:tileRect/>
          </a:gradFill>
        </p:spPr>
      </p:pic>
      <p:pic>
        <p:nvPicPr>
          <p:cNvPr id="9" name="Afbeelding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7129" y="4581128"/>
            <a:ext cx="1728191" cy="1313426"/>
          </a:xfrm>
          <a:prstGeom prst="rect">
            <a:avLst/>
          </a:prstGeom>
        </p:spPr>
      </p:pic>
      <p:sp>
        <p:nvSpPr>
          <p:cNvPr id="12" name="Rechthoek 11"/>
          <p:cNvSpPr/>
          <p:nvPr/>
        </p:nvSpPr>
        <p:spPr>
          <a:xfrm>
            <a:off x="437129" y="6021288"/>
            <a:ext cx="8465149" cy="45719"/>
          </a:xfrm>
          <a:prstGeom prst="rect">
            <a:avLst/>
          </a:prstGeom>
          <a:solidFill>
            <a:schemeClr val="accent1">
              <a:lumMod val="60000"/>
              <a:lumOff val="40000"/>
              <a:alpha val="4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5" name="Tekstvak 22"/>
          <p:cNvSpPr txBox="1"/>
          <p:nvPr/>
        </p:nvSpPr>
        <p:spPr>
          <a:xfrm>
            <a:off x="752684" y="6153342"/>
            <a:ext cx="1097079" cy="276999"/>
          </a:xfrm>
          <a:prstGeom prst="rect">
            <a:avLst/>
          </a:prstGeom>
          <a:noFill/>
        </p:spPr>
        <p:txBody>
          <a:bodyPr wrap="square" rtlCol="0">
            <a:spAutoFit/>
          </a:bodyPr>
          <a:lstStyle/>
          <a:p>
            <a:r>
              <a:rPr lang="nl-NL" sz="1200" b="1" dirty="0" smtClean="0">
                <a:solidFill>
                  <a:srgbClr val="0066B0"/>
                </a:solidFill>
                <a:latin typeface="Segoe UI" pitchFamily="34" charset="0"/>
                <a:cs typeface="Segoe UI" pitchFamily="34" charset="0"/>
              </a:rPr>
              <a:t>www.egi.eu</a:t>
            </a:r>
            <a:endParaRPr lang="nl-NL" sz="1200" b="1" dirty="0">
              <a:solidFill>
                <a:srgbClr val="0066B0"/>
              </a:solidFill>
              <a:latin typeface="Segoe UI" pitchFamily="34" charset="0"/>
              <a:cs typeface="Segoe UI" pitchFamily="34" charset="0"/>
            </a:endParaRPr>
          </a:p>
        </p:txBody>
      </p:sp>
      <p:sp>
        <p:nvSpPr>
          <p:cNvPr id="13" name="TextBox 12"/>
          <p:cNvSpPr txBox="1"/>
          <p:nvPr/>
        </p:nvSpPr>
        <p:spPr>
          <a:xfrm>
            <a:off x="665659" y="1124744"/>
            <a:ext cx="7578749" cy="2000548"/>
          </a:xfrm>
          <a:prstGeom prst="rect">
            <a:avLst/>
          </a:prstGeom>
          <a:noFill/>
        </p:spPr>
        <p:txBody>
          <a:bodyPr wrap="square" rtlCol="0">
            <a:spAutoFit/>
          </a:bodyPr>
          <a:lstStyle/>
          <a:p>
            <a:pPr algn="l"/>
            <a:r>
              <a:rPr lang="en-GB" sz="3600" b="1" kern="1200" noProof="0" dirty="0" smtClean="0">
                <a:solidFill>
                  <a:srgbClr val="0066B0"/>
                </a:solidFill>
                <a:latin typeface="Segoe UI" pitchFamily="34" charset="0"/>
                <a:ea typeface="Verdana" panose="020B0604030504040204" pitchFamily="34" charset="0"/>
                <a:cs typeface="Segoe UI" pitchFamily="34" charset="0"/>
              </a:rPr>
              <a:t>Thank you</a:t>
            </a:r>
            <a:r>
              <a:rPr lang="en-GB" sz="3600" b="1" kern="1200" baseline="0" noProof="0" dirty="0" smtClean="0">
                <a:solidFill>
                  <a:srgbClr val="0066B0"/>
                </a:solidFill>
                <a:latin typeface="Segoe UI" pitchFamily="34" charset="0"/>
                <a:ea typeface="Verdana" panose="020B0604030504040204" pitchFamily="34" charset="0"/>
                <a:cs typeface="Segoe UI" pitchFamily="34" charset="0"/>
              </a:rPr>
              <a:t> for your attention.</a:t>
            </a:r>
          </a:p>
          <a:p>
            <a:pPr algn="ctr"/>
            <a:endParaRPr lang="en-GB" sz="3600" b="1" kern="1200" noProof="0" dirty="0" smtClean="0">
              <a:solidFill>
                <a:srgbClr val="0066B0"/>
              </a:solidFill>
              <a:latin typeface="Segoe UI" pitchFamily="34" charset="0"/>
              <a:ea typeface="Verdana" panose="020B0604030504040204" pitchFamily="34" charset="0"/>
              <a:cs typeface="Segoe UI" pitchFamily="34" charset="0"/>
            </a:endParaRPr>
          </a:p>
          <a:p>
            <a:pPr algn="ctr"/>
            <a:endParaRPr lang="en-GB" sz="2400" b="1" i="1" kern="1200" noProof="0" dirty="0" smtClean="0">
              <a:solidFill>
                <a:srgbClr val="0066B0"/>
              </a:solidFill>
              <a:latin typeface="Segoe UI" pitchFamily="34" charset="0"/>
              <a:ea typeface="Verdana" panose="020B0604030504040204" pitchFamily="34" charset="0"/>
              <a:cs typeface="Segoe UI" pitchFamily="34" charset="0"/>
            </a:endParaRPr>
          </a:p>
          <a:p>
            <a:pPr algn="l"/>
            <a:r>
              <a:rPr lang="en-GB" sz="2800" b="1" i="1" kern="1200" noProof="0" dirty="0" smtClean="0">
                <a:solidFill>
                  <a:srgbClr val="0066B0"/>
                </a:solidFill>
                <a:latin typeface="Segoe UI" pitchFamily="34" charset="0"/>
                <a:ea typeface="Verdana" panose="020B0604030504040204" pitchFamily="34" charset="0"/>
                <a:cs typeface="Segoe UI" pitchFamily="34" charset="0"/>
              </a:rPr>
              <a:t>Questions?</a:t>
            </a:r>
          </a:p>
        </p:txBody>
      </p:sp>
      <p:sp>
        <p:nvSpPr>
          <p:cNvPr id="8" name="Tekstvak 10"/>
          <p:cNvSpPr txBox="1"/>
          <p:nvPr/>
        </p:nvSpPr>
        <p:spPr>
          <a:xfrm>
            <a:off x="1551095" y="6381328"/>
            <a:ext cx="7557409" cy="400110"/>
          </a:xfrm>
          <a:prstGeom prst="rect">
            <a:avLst/>
          </a:prstGeom>
          <a:noFill/>
        </p:spPr>
        <p:txBody>
          <a:bodyPr wrap="square" rtlCol="0">
            <a:spAutoFit/>
          </a:bodyPr>
          <a:ls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GB" sz="1000" dirty="0" smtClean="0">
                <a:latin typeface="Segoe UI" panose="020B0502040204020203" pitchFamily="34" charset="0"/>
                <a:cs typeface="Segoe UI" panose="020B0502040204020203" pitchFamily="34" charset="0"/>
              </a:rPr>
              <a:t>This work by </a:t>
            </a:r>
            <a:r>
              <a:rPr lang="en-GB" sz="1000" baseline="0" dirty="0" smtClean="0">
                <a:latin typeface="Segoe UI" panose="020B0502040204020203" pitchFamily="34" charset="0"/>
                <a:cs typeface="Segoe UI" panose="020B0502040204020203" pitchFamily="34" charset="0"/>
              </a:rPr>
              <a:t> EGI.eu </a:t>
            </a:r>
            <a:r>
              <a:rPr lang="en-GB" sz="1000" dirty="0" smtClean="0">
                <a:latin typeface="Segoe UI" panose="020B0502040204020203" pitchFamily="34" charset="0"/>
                <a:cs typeface="Segoe UI" panose="020B0502040204020203" pitchFamily="34" charset="0"/>
              </a:rPr>
              <a:t>is licensed under a </a:t>
            </a:r>
          </a:p>
          <a:p>
            <a:pPr algn="r"/>
            <a:r>
              <a:rPr lang="en-GB" sz="1000" dirty="0" smtClean="0">
                <a:latin typeface="Segoe UI" panose="020B0502040204020203" pitchFamily="34" charset="0"/>
                <a:cs typeface="Segoe UI" panose="020B0502040204020203" pitchFamily="34" charset="0"/>
                <a:hlinkClick r:id="rId5"/>
              </a:rPr>
              <a:t>Creative Commons Attribution 4.0 International License</a:t>
            </a:r>
            <a:r>
              <a:rPr lang="en-GB" sz="1000" dirty="0" smtClean="0">
                <a:latin typeface="Segoe UI" panose="020B0502040204020203" pitchFamily="34" charset="0"/>
                <a:cs typeface="Segoe UI" panose="020B0502040204020203" pitchFamily="34" charset="0"/>
              </a:rPr>
              <a:t>. </a:t>
            </a:r>
            <a:endParaRPr lang="nl-NL" sz="1000" b="0" dirty="0">
              <a:latin typeface="Segoe UI" pitchFamily="34" charset="0"/>
              <a:cs typeface="Segoe UI" pitchFamily="34" charset="0"/>
            </a:endParaRPr>
          </a:p>
        </p:txBody>
      </p:sp>
    </p:spTree>
    <p:extLst>
      <p:ext uri="{BB962C8B-B14F-4D97-AF65-F5344CB8AC3E}">
        <p14:creationId xmlns:p14="http://schemas.microsoft.com/office/powerpoint/2010/main" val="3815638460"/>
      </p:ext>
    </p:extLst>
  </p:cSld>
  <p:clrMap bg1="lt1" tx1="dk1" bg2="lt2" tx2="dk2" accent1="accent1" accent2="accent2" accent3="accent3" accent4="accent4" accent5="accent5" accent6="accent6" hlink="hlink" folHlink="folHlink"/>
  <p:sldLayoutIdLst>
    <p:sldLayoutId id="2147483686" r:id="rId1"/>
  </p:sldLayoutIdLst>
  <p:timing>
    <p:tnLst>
      <p:par>
        <p:cTn xmlns:p14="http://schemas.microsoft.com/office/powerpoint/2010/main" id="1" dur="indefinite" restart="never" nodeType="tmRoot"/>
      </p:par>
    </p:tnLst>
  </p:timing>
  <p:hf sldNum="0" hdr="0" dt="0"/>
  <p:txStyles>
    <p:titleStyle>
      <a:lvl1pPr algn="ctr" defTabSz="914400" rtl="0" eaLnBrk="1" latinLnBrk="0" hangingPunct="1">
        <a:spcBef>
          <a:spcPct val="0"/>
        </a:spcBef>
        <a:buNone/>
        <a:defRPr sz="4400" b="1" kern="1200">
          <a:solidFill>
            <a:srgbClr val="0066B0"/>
          </a:solidFill>
          <a:latin typeface="Segoe UI" pitchFamily="34" charset="0"/>
          <a:ea typeface="Verdana" panose="020B0604030504040204" pitchFamily="34" charset="0"/>
          <a:cs typeface="Segoe UI" pitchFamily="34" charset="0"/>
        </a:defRPr>
      </a:lvl1pPr>
    </p:titleStyle>
    <p:bodyStyle>
      <a:lvl1pPr marL="0" indent="0" algn="ctr" defTabSz="914400" rtl="0" eaLnBrk="1" latinLnBrk="0" hangingPunct="1">
        <a:spcBef>
          <a:spcPct val="20000"/>
        </a:spcBef>
        <a:buFontTx/>
        <a:buNone/>
        <a:defRPr sz="2800" b="1" kern="1200" baseline="0">
          <a:solidFill>
            <a:schemeClr val="tx1">
              <a:lumMod val="75000"/>
              <a:lumOff val="25000"/>
            </a:schemeClr>
          </a:solidFill>
          <a:latin typeface="Segoe UI" pitchFamily="34" charset="0"/>
          <a:ea typeface="Verdana" panose="020B0604030504040204" pitchFamily="34" charset="0"/>
          <a:cs typeface="Segoe UI"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5.xml"/><Relationship Id="rId4" Type="http://schemas.openxmlformats.org/officeDocument/2006/relationships/diagramLayout" Target="../diagrams/layout5.xml"/><Relationship Id="rId5" Type="http://schemas.openxmlformats.org/officeDocument/2006/relationships/diagramQuickStyle" Target="../diagrams/quickStyle5.xml"/><Relationship Id="rId6" Type="http://schemas.openxmlformats.org/officeDocument/2006/relationships/diagramColors" Target="../diagrams/colors5.xml"/><Relationship Id="rId7" Type="http://schemas.microsoft.com/office/2007/relationships/diagramDrawing" Target="../diagrams/drawing5.xml"/><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6.xml"/><Relationship Id="rId4" Type="http://schemas.openxmlformats.org/officeDocument/2006/relationships/diagramLayout" Target="../diagrams/layout6.xml"/><Relationship Id="rId5" Type="http://schemas.openxmlformats.org/officeDocument/2006/relationships/diagramQuickStyle" Target="../diagrams/quickStyle6.xml"/><Relationship Id="rId6" Type="http://schemas.openxmlformats.org/officeDocument/2006/relationships/diagramColors" Target="../diagrams/colors6.xml"/><Relationship Id="rId7" Type="http://schemas.microsoft.com/office/2007/relationships/diagramDrawing" Target="../diagrams/drawing6.xml"/><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7.xml"/><Relationship Id="rId4" Type="http://schemas.openxmlformats.org/officeDocument/2006/relationships/diagramLayout" Target="../diagrams/layout7.xml"/><Relationship Id="rId5" Type="http://schemas.openxmlformats.org/officeDocument/2006/relationships/diagramQuickStyle" Target="../diagrams/quickStyle7.xml"/><Relationship Id="rId6" Type="http://schemas.openxmlformats.org/officeDocument/2006/relationships/diagramColors" Target="../diagrams/colors7.xml"/><Relationship Id="rId7" Type="http://schemas.microsoft.com/office/2007/relationships/diagramDrawing" Target="../diagrams/drawing7.xml"/><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8.xml"/><Relationship Id="rId4" Type="http://schemas.openxmlformats.org/officeDocument/2006/relationships/diagramLayout" Target="../diagrams/layout8.xml"/><Relationship Id="rId5" Type="http://schemas.openxmlformats.org/officeDocument/2006/relationships/diagramQuickStyle" Target="../diagrams/quickStyle8.xml"/><Relationship Id="rId6" Type="http://schemas.openxmlformats.org/officeDocument/2006/relationships/diagramColors" Target="../diagrams/colors8.xml"/><Relationship Id="rId7" Type="http://schemas.microsoft.com/office/2007/relationships/diagramDrawing" Target="../diagrams/drawing8.xml"/><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9.xml"/><Relationship Id="rId4" Type="http://schemas.openxmlformats.org/officeDocument/2006/relationships/diagramQuickStyle" Target="../diagrams/quickStyle9.xml"/><Relationship Id="rId5" Type="http://schemas.openxmlformats.org/officeDocument/2006/relationships/diagramColors" Target="../diagrams/colors9.xml"/><Relationship Id="rId6" Type="http://schemas.microsoft.com/office/2007/relationships/diagramDrawing" Target="../diagrams/drawing9.xml"/><Relationship Id="rId1" Type="http://schemas.openxmlformats.org/officeDocument/2006/relationships/slideLayout" Target="../slideLayouts/slideLayout6.xml"/><Relationship Id="rId2" Type="http://schemas.openxmlformats.org/officeDocument/2006/relationships/diagramData" Target="../diagrams/data9.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0.xml"/><Relationship Id="rId4" Type="http://schemas.openxmlformats.org/officeDocument/2006/relationships/diagramQuickStyle" Target="../diagrams/quickStyle10.xml"/><Relationship Id="rId5" Type="http://schemas.openxmlformats.org/officeDocument/2006/relationships/diagramColors" Target="../diagrams/colors10.xml"/><Relationship Id="rId6" Type="http://schemas.microsoft.com/office/2007/relationships/diagramDrawing" Target="../diagrams/drawing10.xml"/><Relationship Id="rId1" Type="http://schemas.openxmlformats.org/officeDocument/2006/relationships/slideLayout" Target="../slideLayouts/slideLayout6.xml"/><Relationship Id="rId2" Type="http://schemas.openxmlformats.org/officeDocument/2006/relationships/diagramData" Target="../diagrams/data10.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1.xml"/><Relationship Id="rId4" Type="http://schemas.openxmlformats.org/officeDocument/2006/relationships/diagramQuickStyle" Target="../diagrams/quickStyle11.xml"/><Relationship Id="rId5" Type="http://schemas.openxmlformats.org/officeDocument/2006/relationships/diagramColors" Target="../diagrams/colors11.xml"/><Relationship Id="rId6" Type="http://schemas.microsoft.com/office/2007/relationships/diagramDrawing" Target="../diagrams/drawing11.xml"/><Relationship Id="rId1" Type="http://schemas.openxmlformats.org/officeDocument/2006/relationships/slideLayout" Target="../slideLayouts/slideLayout6.xml"/><Relationship Id="rId2" Type="http://schemas.openxmlformats.org/officeDocument/2006/relationships/diagramData" Target="../diagrams/data11.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2.xml"/><Relationship Id="rId4" Type="http://schemas.openxmlformats.org/officeDocument/2006/relationships/diagramQuickStyle" Target="../diagrams/quickStyle12.xml"/><Relationship Id="rId5" Type="http://schemas.openxmlformats.org/officeDocument/2006/relationships/diagramColors" Target="../diagrams/colors12.xml"/><Relationship Id="rId6" Type="http://schemas.microsoft.com/office/2007/relationships/diagramDrawing" Target="../diagrams/drawing12.xml"/><Relationship Id="rId1" Type="http://schemas.openxmlformats.org/officeDocument/2006/relationships/slideLayout" Target="../slideLayouts/slideLayout6.xml"/><Relationship Id="rId2" Type="http://schemas.openxmlformats.org/officeDocument/2006/relationships/diagramData" Target="../diagrams/data1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3.xml"/><Relationship Id="rId4" Type="http://schemas.openxmlformats.org/officeDocument/2006/relationships/diagramQuickStyle" Target="../diagrams/quickStyle13.xml"/><Relationship Id="rId5" Type="http://schemas.openxmlformats.org/officeDocument/2006/relationships/diagramColors" Target="../diagrams/colors13.xml"/><Relationship Id="rId6" Type="http://schemas.microsoft.com/office/2007/relationships/diagramDrawing" Target="../diagrams/drawing13.xml"/><Relationship Id="rId1" Type="http://schemas.openxmlformats.org/officeDocument/2006/relationships/slideLayout" Target="../slideLayouts/slideLayout6.xml"/><Relationship Id="rId2" Type="http://schemas.openxmlformats.org/officeDocument/2006/relationships/diagramData" Target="../diagrams/data13.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4.xml"/><Relationship Id="rId4" Type="http://schemas.openxmlformats.org/officeDocument/2006/relationships/diagramQuickStyle" Target="../diagrams/quickStyle14.xml"/><Relationship Id="rId5" Type="http://schemas.openxmlformats.org/officeDocument/2006/relationships/diagramColors" Target="../diagrams/colors14.xml"/><Relationship Id="rId6" Type="http://schemas.microsoft.com/office/2007/relationships/diagramDrawing" Target="../diagrams/drawing14.xml"/><Relationship Id="rId1" Type="http://schemas.openxmlformats.org/officeDocument/2006/relationships/slideLayout" Target="../slideLayouts/slideLayout6.xml"/><Relationship Id="rId2" Type="http://schemas.openxmlformats.org/officeDocument/2006/relationships/diagramData" Target="../diagrams/data14.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5.xml"/><Relationship Id="rId4" Type="http://schemas.openxmlformats.org/officeDocument/2006/relationships/diagramQuickStyle" Target="../diagrams/quickStyle15.xml"/><Relationship Id="rId5" Type="http://schemas.openxmlformats.org/officeDocument/2006/relationships/diagramColors" Target="../diagrams/colors15.xml"/><Relationship Id="rId6" Type="http://schemas.microsoft.com/office/2007/relationships/diagramDrawing" Target="../diagrams/drawing15.xml"/><Relationship Id="rId1" Type="http://schemas.openxmlformats.org/officeDocument/2006/relationships/slideLayout" Target="../slideLayouts/slideLayout6.xml"/><Relationship Id="rId2" Type="http://schemas.openxmlformats.org/officeDocument/2006/relationships/diagramData" Target="../diagrams/data15.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6.xml"/><Relationship Id="rId4" Type="http://schemas.openxmlformats.org/officeDocument/2006/relationships/diagramQuickStyle" Target="../diagrams/quickStyle16.xml"/><Relationship Id="rId5" Type="http://schemas.openxmlformats.org/officeDocument/2006/relationships/diagramColors" Target="../diagrams/colors16.xml"/><Relationship Id="rId6" Type="http://schemas.microsoft.com/office/2007/relationships/diagramDrawing" Target="../diagrams/drawing16.xml"/><Relationship Id="rId1" Type="http://schemas.openxmlformats.org/officeDocument/2006/relationships/slideLayout" Target="../slideLayouts/slideLayout6.xml"/><Relationship Id="rId2" Type="http://schemas.openxmlformats.org/officeDocument/2006/relationships/diagramData" Target="../diagrams/data16.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17.xml"/><Relationship Id="rId4" Type="http://schemas.openxmlformats.org/officeDocument/2006/relationships/diagramLayout" Target="../diagrams/layout17.xml"/><Relationship Id="rId5" Type="http://schemas.openxmlformats.org/officeDocument/2006/relationships/diagramQuickStyle" Target="../diagrams/quickStyle17.xml"/><Relationship Id="rId6" Type="http://schemas.openxmlformats.org/officeDocument/2006/relationships/diagramColors" Target="../diagrams/colors17.xml"/><Relationship Id="rId7" Type="http://schemas.microsoft.com/office/2007/relationships/diagramDrawing" Target="../diagrams/drawing17.xml"/><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18.xml"/><Relationship Id="rId4" Type="http://schemas.openxmlformats.org/officeDocument/2006/relationships/diagramQuickStyle" Target="../diagrams/quickStyle18.xml"/><Relationship Id="rId5" Type="http://schemas.openxmlformats.org/officeDocument/2006/relationships/diagramColors" Target="../diagrams/colors18.xml"/><Relationship Id="rId6" Type="http://schemas.microsoft.com/office/2007/relationships/diagramDrawing" Target="../diagrams/drawing18.xml"/><Relationship Id="rId1" Type="http://schemas.openxmlformats.org/officeDocument/2006/relationships/slideLayout" Target="../slideLayouts/slideLayout6.xml"/><Relationship Id="rId2" Type="http://schemas.openxmlformats.org/officeDocument/2006/relationships/diagramData" Target="../diagrams/data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4" Type="http://schemas.openxmlformats.org/officeDocument/2006/relationships/diagramLayout" Target="../diagrams/layout2.xml"/><Relationship Id="rId5" Type="http://schemas.openxmlformats.org/officeDocument/2006/relationships/diagramQuickStyle" Target="../diagrams/quickStyle2.xml"/><Relationship Id="rId6" Type="http://schemas.openxmlformats.org/officeDocument/2006/relationships/diagramColors" Target="../diagrams/colors2.xml"/><Relationship Id="rId7"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4" Type="http://schemas.openxmlformats.org/officeDocument/2006/relationships/diagramLayout" Target="../diagrams/layout3.xml"/><Relationship Id="rId5" Type="http://schemas.openxmlformats.org/officeDocument/2006/relationships/diagramQuickStyle" Target="../diagrams/quickStyle3.xml"/><Relationship Id="rId6" Type="http://schemas.openxmlformats.org/officeDocument/2006/relationships/diagramColors" Target="../diagrams/colors3.xml"/><Relationship Id="rId7"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4.xml"/><Relationship Id="rId4" Type="http://schemas.openxmlformats.org/officeDocument/2006/relationships/diagramLayout" Target="../diagrams/layout4.xml"/><Relationship Id="rId5" Type="http://schemas.openxmlformats.org/officeDocument/2006/relationships/diagramQuickStyle" Target="../diagrams/quickStyle4.xml"/><Relationship Id="rId6" Type="http://schemas.openxmlformats.org/officeDocument/2006/relationships/diagramColors" Target="../diagrams/colors4.xml"/><Relationship Id="rId7" Type="http://schemas.microsoft.com/office/2007/relationships/diagramDrawing" Target="../diagrams/drawing4.xml"/><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27 July 2015</a:t>
            </a:r>
            <a:endParaRPr lang="en-GB" dirty="0"/>
          </a:p>
        </p:txBody>
      </p:sp>
      <p:sp>
        <p:nvSpPr>
          <p:cNvPr id="3" name="Title 2"/>
          <p:cNvSpPr>
            <a:spLocks noGrp="1"/>
          </p:cNvSpPr>
          <p:nvPr>
            <p:ph type="ctrTitle"/>
          </p:nvPr>
        </p:nvSpPr>
        <p:spPr/>
        <p:txBody>
          <a:bodyPr/>
          <a:lstStyle/>
          <a:p>
            <a:r>
              <a:rPr lang="en-GB" dirty="0" smtClean="0"/>
              <a:t>EGI Service Catalogue</a:t>
            </a:r>
            <a:endParaRPr lang="en-GB" dirty="0"/>
          </a:p>
        </p:txBody>
      </p:sp>
    </p:spTree>
    <p:extLst>
      <p:ext uri="{BB962C8B-B14F-4D97-AF65-F5344CB8AC3E}">
        <p14:creationId xmlns:p14="http://schemas.microsoft.com/office/powerpoint/2010/main" val="308780463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a:t>Service: </a:t>
            </a:r>
            <a:r>
              <a:rPr lang="en-GB" dirty="0" smtClean="0"/>
              <a:t>High Throughput  Compute</a:t>
            </a:r>
            <a:endParaRPr lang="en-GB" dirty="0"/>
          </a:p>
        </p:txBody>
      </p:sp>
      <p:sp>
        <p:nvSpPr>
          <p:cNvPr id="4" name="Footer Placeholder 3"/>
          <p:cNvSpPr>
            <a:spLocks noGrp="1"/>
          </p:cNvSpPr>
          <p:nvPr>
            <p:ph type="ftr" sz="quarter" idx="11"/>
          </p:nvPr>
        </p:nvSpPr>
        <p:spPr/>
        <p:txBody>
          <a:bodyPr/>
          <a:lstStyle/>
          <a:p>
            <a:r>
              <a:rPr lang="en-GB" smtClean="0"/>
              <a:t>EGI Service Catalogue</a:t>
            </a:r>
            <a:endParaRPr lang="en-GB" dirty="0"/>
          </a:p>
        </p:txBody>
      </p:sp>
      <p:sp>
        <p:nvSpPr>
          <p:cNvPr id="8" name="Rectangle 7"/>
          <p:cNvSpPr/>
          <p:nvPr/>
        </p:nvSpPr>
        <p:spPr>
          <a:xfrm>
            <a:off x="539553" y="1268760"/>
            <a:ext cx="8424935" cy="40011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a:spAutoFit/>
          </a:bodyPr>
          <a:lstStyle/>
          <a:p>
            <a:r>
              <a:rPr lang="en-GB" sz="2000" b="1" dirty="0" smtClean="0">
                <a:solidFill>
                  <a:schemeClr val="accent1"/>
                </a:solidFill>
              </a:rPr>
              <a:t>Analysis of large datasets or execute </a:t>
            </a:r>
            <a:r>
              <a:rPr lang="en-GB" sz="2000" b="1" dirty="0">
                <a:solidFill>
                  <a:schemeClr val="accent1"/>
                </a:solidFill>
              </a:rPr>
              <a:t>thousands of computational </a:t>
            </a:r>
            <a:r>
              <a:rPr lang="en-GB" sz="2000" b="1" dirty="0" smtClean="0">
                <a:solidFill>
                  <a:schemeClr val="accent1"/>
                </a:solidFill>
              </a:rPr>
              <a:t>tasks </a:t>
            </a:r>
            <a:endParaRPr lang="en-GB" sz="2000" b="1" dirty="0">
              <a:solidFill>
                <a:schemeClr val="accent1"/>
              </a:solidFill>
            </a:endParaRPr>
          </a:p>
        </p:txBody>
      </p:sp>
      <p:sp>
        <p:nvSpPr>
          <p:cNvPr id="9" name="Rectangle 8"/>
          <p:cNvSpPr/>
          <p:nvPr/>
        </p:nvSpPr>
        <p:spPr>
          <a:xfrm>
            <a:off x="2875472" y="1844824"/>
            <a:ext cx="6017008" cy="1600438"/>
          </a:xfrm>
          <a:prstGeom prst="rect">
            <a:avLst/>
          </a:prstGeom>
        </p:spPr>
        <p:txBody>
          <a:bodyPr wrap="square">
            <a:spAutoFit/>
          </a:bodyPr>
          <a:lstStyle/>
          <a:p>
            <a:pPr marL="0" lvl="1"/>
            <a:r>
              <a:rPr lang="en-GB" sz="1400" b="1" dirty="0">
                <a:solidFill>
                  <a:schemeClr val="accent1"/>
                </a:solidFill>
              </a:rPr>
              <a:t>Description: </a:t>
            </a:r>
            <a:r>
              <a:rPr lang="en-GB" sz="1400" dirty="0" smtClean="0"/>
              <a:t>Run </a:t>
            </a:r>
            <a:r>
              <a:rPr lang="en-GB" sz="1400" dirty="0"/>
              <a:t>computational tasks on high quality IT resources, accessible via </a:t>
            </a:r>
            <a:r>
              <a:rPr lang="en-GB" sz="1400" dirty="0" smtClean="0">
                <a:solidFill>
                  <a:srgbClr val="4F81BD"/>
                </a:solidFill>
              </a:rPr>
              <a:t>standard interfaces </a:t>
            </a:r>
            <a:r>
              <a:rPr lang="en-GB" sz="1400" dirty="0"/>
              <a:t>and supporting </a:t>
            </a:r>
            <a:r>
              <a:rPr lang="en-GB" sz="1400" dirty="0">
                <a:solidFill>
                  <a:srgbClr val="4F81BD"/>
                </a:solidFill>
              </a:rPr>
              <a:t>authentication/authorisation</a:t>
            </a:r>
            <a:r>
              <a:rPr lang="en-GB" sz="1400" dirty="0"/>
              <a:t> based on a membership within a virtual organisation. </a:t>
            </a:r>
            <a:endParaRPr lang="en-GB" sz="1400" dirty="0" smtClean="0"/>
          </a:p>
          <a:p>
            <a:pPr marL="0" lvl="1"/>
            <a:r>
              <a:rPr lang="en-GB" sz="1400" dirty="0" smtClean="0"/>
              <a:t>Batch processing capabilities are </a:t>
            </a:r>
            <a:r>
              <a:rPr lang="en-GB" sz="1400" dirty="0">
                <a:solidFill>
                  <a:srgbClr val="4F81BD"/>
                </a:solidFill>
              </a:rPr>
              <a:t>federated </a:t>
            </a:r>
            <a:r>
              <a:rPr lang="en-GB" sz="1400" dirty="0"/>
              <a:t>together from hundreds of providers across Europe and beyond offering seamless access to computing capabilities with integrated </a:t>
            </a:r>
            <a:r>
              <a:rPr lang="en-GB" sz="1400" dirty="0">
                <a:solidFill>
                  <a:srgbClr val="4F81BD"/>
                </a:solidFill>
              </a:rPr>
              <a:t>monitoring and accounting</a:t>
            </a:r>
            <a:r>
              <a:rPr lang="en-GB" sz="1400" dirty="0"/>
              <a:t>.		</a:t>
            </a:r>
          </a:p>
          <a:p>
            <a:pPr marL="0" lvl="1"/>
            <a:endParaRPr lang="en-GB" sz="1400" b="1" dirty="0"/>
          </a:p>
        </p:txBody>
      </p:sp>
      <p:cxnSp>
        <p:nvCxnSpPr>
          <p:cNvPr id="10" name="Straight Connector 9"/>
          <p:cNvCxnSpPr/>
          <p:nvPr/>
        </p:nvCxnSpPr>
        <p:spPr>
          <a:xfrm>
            <a:off x="2861107" y="2060848"/>
            <a:ext cx="0" cy="936684"/>
          </a:xfrm>
          <a:prstGeom prst="line">
            <a:avLst/>
          </a:prstGeom>
        </p:spPr>
        <p:style>
          <a:lnRef idx="2">
            <a:schemeClr val="accent1"/>
          </a:lnRef>
          <a:fillRef idx="0">
            <a:schemeClr val="accent1"/>
          </a:fillRef>
          <a:effectRef idx="1">
            <a:schemeClr val="accent1"/>
          </a:effectRef>
          <a:fontRef idx="minor">
            <a:schemeClr val="tx1"/>
          </a:fontRef>
        </p:style>
      </p:cxnSp>
      <p:sp>
        <p:nvSpPr>
          <p:cNvPr id="11" name="Rectangle 10"/>
          <p:cNvSpPr/>
          <p:nvPr/>
        </p:nvSpPr>
        <p:spPr>
          <a:xfrm>
            <a:off x="2864467" y="3627601"/>
            <a:ext cx="6028013" cy="1384995"/>
          </a:xfrm>
          <a:prstGeom prst="rect">
            <a:avLst/>
          </a:prstGeom>
        </p:spPr>
        <p:txBody>
          <a:bodyPr wrap="square">
            <a:spAutoFit/>
          </a:bodyPr>
          <a:lstStyle/>
          <a:p>
            <a:r>
              <a:rPr lang="en-GB" sz="1400" b="1" dirty="0" smtClean="0">
                <a:solidFill>
                  <a:schemeClr val="accent1"/>
                </a:solidFill>
              </a:rPr>
              <a:t>Key </a:t>
            </a:r>
            <a:r>
              <a:rPr lang="en-GB" sz="1400" b="1" dirty="0" smtClean="0">
                <a:solidFill>
                  <a:srgbClr val="4F81BD"/>
                </a:solidFill>
              </a:rPr>
              <a:t>features:</a:t>
            </a:r>
            <a:r>
              <a:rPr lang="en-GB" sz="1400" dirty="0" smtClean="0">
                <a:solidFill>
                  <a:srgbClr val="4F81BD"/>
                </a:solidFill>
              </a:rPr>
              <a:t> </a:t>
            </a:r>
          </a:p>
          <a:p>
            <a:pPr marL="285750" indent="-285750">
              <a:buFont typeface="Arial"/>
              <a:buChar char="•"/>
            </a:pPr>
            <a:r>
              <a:rPr lang="en-GB" sz="1400" dirty="0">
                <a:solidFill>
                  <a:srgbClr val="4F81BD"/>
                </a:solidFill>
              </a:rPr>
              <a:t>SSO</a:t>
            </a:r>
            <a:r>
              <a:rPr lang="en-GB" sz="1400" dirty="0"/>
              <a:t> across resource centres accessed with </a:t>
            </a:r>
            <a:r>
              <a:rPr lang="en-GB" sz="1400" dirty="0" smtClean="0"/>
              <a:t>uniform access interfaces</a:t>
            </a:r>
          </a:p>
          <a:p>
            <a:pPr marL="285750" indent="-285750">
              <a:buFont typeface="Arial"/>
              <a:buChar char="•"/>
            </a:pPr>
            <a:r>
              <a:rPr lang="en-GB" sz="1400" dirty="0" smtClean="0">
                <a:solidFill>
                  <a:srgbClr val="4F81BD"/>
                </a:solidFill>
              </a:rPr>
              <a:t>Multiple batch systems </a:t>
            </a:r>
            <a:r>
              <a:rPr lang="en-GB" sz="1400" dirty="0" smtClean="0"/>
              <a:t>supported (Torque/Maui, LSF, SLURM, …)</a:t>
            </a:r>
            <a:endParaRPr lang="en-GB" sz="1400" dirty="0"/>
          </a:p>
          <a:p>
            <a:pPr marL="285750" indent="-285750">
              <a:buFont typeface="Arial"/>
              <a:buChar char="•"/>
            </a:pPr>
            <a:r>
              <a:rPr lang="en-GB" sz="1400" dirty="0" smtClean="0"/>
              <a:t>Support for small/medium sized </a:t>
            </a:r>
            <a:r>
              <a:rPr lang="en-GB" sz="1400" dirty="0" smtClean="0">
                <a:solidFill>
                  <a:srgbClr val="4F81BD"/>
                </a:solidFill>
              </a:rPr>
              <a:t>parallel jobs </a:t>
            </a:r>
            <a:r>
              <a:rPr lang="en-GB" sz="1400" dirty="0" smtClean="0"/>
              <a:t>on compute </a:t>
            </a:r>
            <a:r>
              <a:rPr lang="en-GB" sz="1400" dirty="0" smtClean="0"/>
              <a:t>clusters</a:t>
            </a:r>
            <a:endParaRPr lang="en-GB" sz="1400" dirty="0" smtClean="0"/>
          </a:p>
          <a:p>
            <a:pPr marL="285750" indent="-285750">
              <a:buFont typeface="Arial"/>
              <a:buChar char="•"/>
            </a:pPr>
            <a:endParaRPr lang="en-GB" sz="1400" dirty="0" smtClean="0"/>
          </a:p>
          <a:p>
            <a:endParaRPr lang="en-GB" sz="1400" b="1" dirty="0" smtClean="0">
              <a:solidFill>
                <a:schemeClr val="accent1"/>
              </a:solidFill>
            </a:endParaRPr>
          </a:p>
        </p:txBody>
      </p:sp>
      <p:cxnSp>
        <p:nvCxnSpPr>
          <p:cNvPr id="12" name="Straight Connector 11"/>
          <p:cNvCxnSpPr/>
          <p:nvPr/>
        </p:nvCxnSpPr>
        <p:spPr>
          <a:xfrm flipH="1">
            <a:off x="2843808" y="3717032"/>
            <a:ext cx="17299" cy="1152128"/>
          </a:xfrm>
          <a:prstGeom prst="line">
            <a:avLst/>
          </a:prstGeom>
        </p:spPr>
        <p:style>
          <a:lnRef idx="2">
            <a:schemeClr val="accent1"/>
          </a:lnRef>
          <a:fillRef idx="0">
            <a:schemeClr val="accent1"/>
          </a:fillRef>
          <a:effectRef idx="1">
            <a:schemeClr val="accent1"/>
          </a:effectRef>
          <a:fontRef idx="minor">
            <a:schemeClr val="tx1"/>
          </a:fontRef>
        </p:style>
      </p:cxnSp>
      <p:sp>
        <p:nvSpPr>
          <p:cNvPr id="13" name="Rectangle 12"/>
          <p:cNvSpPr/>
          <p:nvPr/>
        </p:nvSpPr>
        <p:spPr>
          <a:xfrm>
            <a:off x="467544" y="5013176"/>
            <a:ext cx="8496944" cy="1600438"/>
          </a:xfrm>
          <a:prstGeom prst="rect">
            <a:avLst/>
          </a:prstGeom>
          <a:ln w="3175">
            <a:noFill/>
          </a:ln>
        </p:spPr>
        <p:txBody>
          <a:bodyPr wrap="square">
            <a:spAutoFit/>
          </a:bodyPr>
          <a:lstStyle/>
          <a:p>
            <a:pPr marL="0" lvl="1"/>
            <a:r>
              <a:rPr lang="en-GB" sz="1400" b="1" dirty="0">
                <a:solidFill>
                  <a:schemeClr val="accent1"/>
                </a:solidFill>
              </a:rPr>
              <a:t>Key </a:t>
            </a:r>
            <a:r>
              <a:rPr lang="en-GB" sz="1400" b="1" dirty="0" smtClean="0">
                <a:solidFill>
                  <a:schemeClr val="accent1"/>
                </a:solidFill>
              </a:rPr>
              <a:t>benefits:</a:t>
            </a:r>
            <a:endParaRPr lang="en-GB" sz="1400" b="1" dirty="0">
              <a:solidFill>
                <a:schemeClr val="accent1"/>
              </a:solidFill>
            </a:endParaRPr>
          </a:p>
          <a:p>
            <a:pPr marL="182563" lvl="1" indent="-182563">
              <a:buFont typeface="Arial"/>
              <a:buChar char="•"/>
            </a:pPr>
            <a:r>
              <a:rPr lang="en-GB" sz="1400" dirty="0" smtClean="0"/>
              <a:t>Access </a:t>
            </a:r>
            <a:r>
              <a:rPr lang="en-GB" sz="1400" dirty="0" smtClean="0">
                <a:solidFill>
                  <a:srgbClr val="4F81BD"/>
                </a:solidFill>
              </a:rPr>
              <a:t>large number of CPU cores </a:t>
            </a:r>
            <a:r>
              <a:rPr lang="en-GB" sz="1400" dirty="0"/>
              <a:t>to speed up the execution of compute intensive </a:t>
            </a:r>
            <a:r>
              <a:rPr lang="en-GB" sz="1400" dirty="0" smtClean="0"/>
              <a:t>applications</a:t>
            </a:r>
            <a:endParaRPr lang="en-GB" sz="1400" dirty="0" smtClean="0"/>
          </a:p>
          <a:p>
            <a:pPr marL="182563" lvl="1" indent="-182563">
              <a:buFont typeface="Arial"/>
              <a:buChar char="•"/>
            </a:pPr>
            <a:r>
              <a:rPr lang="en-GB" sz="1400" dirty="0" smtClean="0"/>
              <a:t>Can </a:t>
            </a:r>
            <a:r>
              <a:rPr lang="en-GB" sz="1400" dirty="0"/>
              <a:t>be coupled with the </a:t>
            </a:r>
            <a:r>
              <a:rPr lang="en-GB" sz="1400" dirty="0" smtClean="0">
                <a:solidFill>
                  <a:srgbClr val="4F81BD"/>
                </a:solidFill>
              </a:rPr>
              <a:t>File Storage </a:t>
            </a:r>
            <a:r>
              <a:rPr lang="en-GB" sz="1400" dirty="0" smtClean="0"/>
              <a:t>to </a:t>
            </a:r>
            <a:r>
              <a:rPr lang="en-GB" sz="1400" dirty="0"/>
              <a:t>execute such applications over large </a:t>
            </a:r>
            <a:r>
              <a:rPr lang="en-GB" sz="1400" dirty="0" smtClean="0"/>
              <a:t>data sets </a:t>
            </a:r>
          </a:p>
          <a:p>
            <a:pPr marL="182563" lvl="1" indent="-182563">
              <a:buFont typeface="Arial"/>
              <a:buChar char="•"/>
            </a:pPr>
            <a:r>
              <a:rPr lang="en-GB" sz="1400" dirty="0" smtClean="0"/>
              <a:t>Can </a:t>
            </a:r>
            <a:r>
              <a:rPr lang="en-GB" sz="1400" dirty="0"/>
              <a:t>be coupled with </a:t>
            </a:r>
            <a:r>
              <a:rPr lang="en-GB" sz="1400" dirty="0" smtClean="0">
                <a:solidFill>
                  <a:srgbClr val="4F81BD"/>
                </a:solidFill>
              </a:rPr>
              <a:t>Broker Platforms</a:t>
            </a:r>
            <a:r>
              <a:rPr lang="en-GB" sz="1400" dirty="0" smtClean="0"/>
              <a:t> to </a:t>
            </a:r>
            <a:r>
              <a:rPr lang="en-GB" sz="1400" dirty="0"/>
              <a:t>provide </a:t>
            </a:r>
            <a:r>
              <a:rPr lang="en-GB" sz="1400" dirty="0">
                <a:solidFill>
                  <a:srgbClr val="4F81BD"/>
                </a:solidFill>
              </a:rPr>
              <a:t>load-balancing </a:t>
            </a:r>
            <a:r>
              <a:rPr lang="en-GB" sz="1400" dirty="0"/>
              <a:t>for user applications </a:t>
            </a:r>
            <a:r>
              <a:rPr lang="en-GB" sz="1400" dirty="0" smtClean="0"/>
              <a:t>across distributed computing centres </a:t>
            </a:r>
            <a:endParaRPr lang="en-GB" sz="1400" dirty="0" smtClean="0"/>
          </a:p>
          <a:p>
            <a:pPr marL="182563" lvl="1" indent="-182563">
              <a:buFont typeface="Arial"/>
              <a:buChar char="•"/>
            </a:pPr>
            <a:endParaRPr lang="en-US" sz="1400" dirty="0"/>
          </a:p>
          <a:p>
            <a:pPr marL="182563" lvl="1" indent="-182563">
              <a:buFont typeface="Arial"/>
              <a:buChar char="•"/>
            </a:pPr>
            <a:endParaRPr lang="en-GB" sz="1400" dirty="0"/>
          </a:p>
        </p:txBody>
      </p:sp>
      <p:sp>
        <p:nvSpPr>
          <p:cNvPr id="14" name="Bent-Up Arrow 13"/>
          <p:cNvSpPr/>
          <p:nvPr/>
        </p:nvSpPr>
        <p:spPr>
          <a:xfrm rot="16200000" flipH="1" flipV="1">
            <a:off x="966462" y="1773954"/>
            <a:ext cx="1674651" cy="1792003"/>
          </a:xfrm>
          <a:prstGeom prst="bentUpArrow">
            <a:avLst>
              <a:gd name="adj1" fmla="val 17730"/>
              <a:gd name="adj2" fmla="val 29050"/>
              <a:gd name="adj3" fmla="val 2068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15" name="Diagram 4"/>
          <p:cNvGraphicFramePr/>
          <p:nvPr>
            <p:extLst>
              <p:ext uri="{D42A27DB-BD31-4B8C-83A1-F6EECF244321}">
                <p14:modId xmlns:p14="http://schemas.microsoft.com/office/powerpoint/2010/main" val="1351728425"/>
              </p:ext>
            </p:extLst>
          </p:nvPr>
        </p:nvGraphicFramePr>
        <p:xfrm>
          <a:off x="219614" y="2080887"/>
          <a:ext cx="2088232" cy="20162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16" name="Straight Connector 15"/>
          <p:cNvCxnSpPr/>
          <p:nvPr/>
        </p:nvCxnSpPr>
        <p:spPr>
          <a:xfrm>
            <a:off x="323528" y="5157192"/>
            <a:ext cx="0" cy="108012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8115198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GB" dirty="0" smtClean="0"/>
              <a:t>Service</a:t>
            </a:r>
            <a:r>
              <a:rPr lang="en-GB" dirty="0"/>
              <a:t>: </a:t>
            </a:r>
            <a:r>
              <a:rPr lang="en-GB" dirty="0" smtClean="0"/>
              <a:t>File Storage</a:t>
            </a:r>
            <a:endParaRPr lang="en-GB" dirty="0"/>
          </a:p>
        </p:txBody>
      </p:sp>
      <p:sp>
        <p:nvSpPr>
          <p:cNvPr id="4" name="Footer Placeholder 3"/>
          <p:cNvSpPr>
            <a:spLocks noGrp="1"/>
          </p:cNvSpPr>
          <p:nvPr>
            <p:ph type="ftr" sz="quarter" idx="11"/>
          </p:nvPr>
        </p:nvSpPr>
        <p:spPr/>
        <p:txBody>
          <a:bodyPr/>
          <a:lstStyle/>
          <a:p>
            <a:r>
              <a:rPr lang="en-GB" smtClean="0"/>
              <a:t>EGI Service Catalogue</a:t>
            </a:r>
            <a:endParaRPr lang="en-GB" dirty="0"/>
          </a:p>
        </p:txBody>
      </p:sp>
      <p:sp>
        <p:nvSpPr>
          <p:cNvPr id="8" name="Rectangle 7"/>
          <p:cNvSpPr/>
          <p:nvPr/>
        </p:nvSpPr>
        <p:spPr>
          <a:xfrm>
            <a:off x="323528" y="1124744"/>
            <a:ext cx="8424935" cy="40011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a:spAutoFit/>
          </a:bodyPr>
          <a:lstStyle/>
          <a:p>
            <a:r>
              <a:rPr lang="en-GB" sz="2000" b="1" dirty="0">
                <a:solidFill>
                  <a:schemeClr val="accent1"/>
                </a:solidFill>
              </a:rPr>
              <a:t>S</a:t>
            </a:r>
            <a:r>
              <a:rPr lang="en-GB" sz="2000" b="1" dirty="0" smtClean="0">
                <a:solidFill>
                  <a:schemeClr val="accent1"/>
                </a:solidFill>
              </a:rPr>
              <a:t>tore </a:t>
            </a:r>
            <a:r>
              <a:rPr lang="en-GB" sz="2000" b="1" dirty="0" smtClean="0">
                <a:solidFill>
                  <a:schemeClr val="accent1"/>
                </a:solidFill>
              </a:rPr>
              <a:t>large amounts of </a:t>
            </a:r>
            <a:r>
              <a:rPr lang="en-GB" sz="2000" b="1" dirty="0" smtClean="0">
                <a:solidFill>
                  <a:schemeClr val="accent1"/>
                </a:solidFill>
              </a:rPr>
              <a:t>data</a:t>
            </a:r>
            <a:endParaRPr lang="en-GB" sz="2000" b="1" dirty="0">
              <a:solidFill>
                <a:schemeClr val="accent1"/>
              </a:solidFill>
            </a:endParaRPr>
          </a:p>
        </p:txBody>
      </p:sp>
      <p:sp>
        <p:nvSpPr>
          <p:cNvPr id="9" name="Rectangle 8"/>
          <p:cNvSpPr/>
          <p:nvPr/>
        </p:nvSpPr>
        <p:spPr>
          <a:xfrm>
            <a:off x="2875472" y="1988840"/>
            <a:ext cx="6089016" cy="1815882"/>
          </a:xfrm>
          <a:prstGeom prst="rect">
            <a:avLst/>
          </a:prstGeom>
        </p:spPr>
        <p:txBody>
          <a:bodyPr wrap="square">
            <a:spAutoFit/>
          </a:bodyPr>
          <a:lstStyle/>
          <a:p>
            <a:r>
              <a:rPr lang="en-GB" sz="1400" b="1" dirty="0">
                <a:solidFill>
                  <a:schemeClr val="accent1"/>
                </a:solidFill>
              </a:rPr>
              <a:t>Description: </a:t>
            </a:r>
            <a:r>
              <a:rPr lang="en-GB" sz="1400" dirty="0" smtClean="0"/>
              <a:t>Access to federated storage </a:t>
            </a:r>
            <a:r>
              <a:rPr lang="en-GB" sz="1400" dirty="0" smtClean="0"/>
              <a:t>offered by hundreds of providers integrated into the EGI Infrastructure. </a:t>
            </a:r>
            <a:endParaRPr lang="en-GB" sz="1400" dirty="0" smtClean="0"/>
          </a:p>
          <a:p>
            <a:r>
              <a:rPr lang="en-GB" sz="1400" dirty="0" smtClean="0"/>
              <a:t>F</a:t>
            </a:r>
            <a:r>
              <a:rPr lang="en-GB" sz="1400" dirty="0" smtClean="0"/>
              <a:t>unctionality</a:t>
            </a:r>
            <a:r>
              <a:rPr lang="en-GB" sz="1400" dirty="0" smtClean="0"/>
              <a:t>: </a:t>
            </a:r>
            <a:r>
              <a:rPr lang="en-GB" sz="1400" dirty="0" smtClean="0"/>
              <a:t> </a:t>
            </a:r>
          </a:p>
          <a:p>
            <a:pPr marL="285750" indent="-285750">
              <a:buFont typeface="Arial"/>
              <a:buChar char="•"/>
            </a:pPr>
            <a:r>
              <a:rPr lang="en-GB" sz="1400" dirty="0" smtClean="0"/>
              <a:t>transparent </a:t>
            </a:r>
            <a:r>
              <a:rPr lang="en-GB" sz="1400" dirty="0" smtClean="0"/>
              <a:t>access to different storage technologies supporting different usage (disks, tapes</a:t>
            </a:r>
            <a:r>
              <a:rPr lang="en-GB" sz="1400" dirty="0" smtClean="0"/>
              <a:t>) via standard interfaces (</a:t>
            </a:r>
            <a:r>
              <a:rPr lang="en-GB" sz="1400" dirty="0" err="1" smtClean="0"/>
              <a:t>srm</a:t>
            </a:r>
            <a:r>
              <a:rPr lang="en-GB" sz="1400" dirty="0" smtClean="0"/>
              <a:t>, </a:t>
            </a:r>
            <a:r>
              <a:rPr lang="en-GB" sz="1400" dirty="0" err="1" smtClean="0"/>
              <a:t>gridftp</a:t>
            </a:r>
            <a:r>
              <a:rPr lang="en-GB" sz="1400" dirty="0" smtClean="0"/>
              <a:t>, http) </a:t>
            </a:r>
          </a:p>
          <a:p>
            <a:pPr marL="285750" indent="-285750">
              <a:buFont typeface="Arial"/>
              <a:buChar char="•"/>
            </a:pPr>
            <a:r>
              <a:rPr lang="en-GB" sz="1400" dirty="0" smtClean="0"/>
              <a:t>replication </a:t>
            </a:r>
            <a:r>
              <a:rPr lang="en-GB" sz="1400" dirty="0" smtClean="0"/>
              <a:t>across several </a:t>
            </a:r>
            <a:r>
              <a:rPr lang="en-GB" sz="1400" dirty="0" smtClean="0"/>
              <a:t>providers</a:t>
            </a:r>
          </a:p>
          <a:p>
            <a:pPr marL="285750" indent="-285750">
              <a:buFont typeface="Arial"/>
              <a:buChar char="•"/>
            </a:pPr>
            <a:r>
              <a:rPr lang="en-GB" sz="1400" dirty="0" smtClean="0"/>
              <a:t>file </a:t>
            </a:r>
            <a:r>
              <a:rPr lang="en-GB" sz="1400" dirty="0" smtClean="0"/>
              <a:t>catalogue </a:t>
            </a:r>
            <a:r>
              <a:rPr lang="en-GB" sz="1400" dirty="0" smtClean="0"/>
              <a:t>for mapping of </a:t>
            </a:r>
            <a:r>
              <a:rPr lang="en-GB" sz="1400" dirty="0" smtClean="0"/>
              <a:t>logical file names to physical file names </a:t>
            </a:r>
            <a:r>
              <a:rPr lang="en-GB" sz="1400" dirty="0" smtClean="0"/>
              <a:t>across </a:t>
            </a:r>
            <a:r>
              <a:rPr lang="en-GB" sz="1400" dirty="0" smtClean="0"/>
              <a:t>the whole federated storage infrastructure.</a:t>
            </a:r>
          </a:p>
        </p:txBody>
      </p:sp>
      <p:cxnSp>
        <p:nvCxnSpPr>
          <p:cNvPr id="10" name="Straight Connector 9"/>
          <p:cNvCxnSpPr/>
          <p:nvPr/>
        </p:nvCxnSpPr>
        <p:spPr>
          <a:xfrm>
            <a:off x="2861107" y="2060848"/>
            <a:ext cx="0" cy="936684"/>
          </a:xfrm>
          <a:prstGeom prst="line">
            <a:avLst/>
          </a:prstGeom>
        </p:spPr>
        <p:style>
          <a:lnRef idx="2">
            <a:schemeClr val="accent1"/>
          </a:lnRef>
          <a:fillRef idx="0">
            <a:schemeClr val="accent1"/>
          </a:fillRef>
          <a:effectRef idx="1">
            <a:schemeClr val="accent1"/>
          </a:effectRef>
          <a:fontRef idx="minor">
            <a:schemeClr val="tx1"/>
          </a:fontRef>
        </p:style>
      </p:cxnSp>
      <p:sp>
        <p:nvSpPr>
          <p:cNvPr id="11" name="Rectangle 10"/>
          <p:cNvSpPr/>
          <p:nvPr/>
        </p:nvSpPr>
        <p:spPr>
          <a:xfrm>
            <a:off x="2843808" y="3861048"/>
            <a:ext cx="6048672" cy="1600438"/>
          </a:xfrm>
          <a:prstGeom prst="rect">
            <a:avLst/>
          </a:prstGeom>
        </p:spPr>
        <p:txBody>
          <a:bodyPr wrap="square">
            <a:spAutoFit/>
          </a:bodyPr>
          <a:lstStyle/>
          <a:p>
            <a:r>
              <a:rPr lang="en-GB" sz="1400" b="1" dirty="0" smtClean="0">
                <a:solidFill>
                  <a:schemeClr val="accent1"/>
                </a:solidFill>
              </a:rPr>
              <a:t>Key features:</a:t>
            </a:r>
          </a:p>
          <a:p>
            <a:pPr marL="285750" indent="-285750">
              <a:buFont typeface="Arial"/>
              <a:buChar char="•"/>
            </a:pPr>
            <a:r>
              <a:rPr lang="en-GB" sz="1400" dirty="0" smtClean="0"/>
              <a:t>300 PB of online storage</a:t>
            </a:r>
          </a:p>
          <a:p>
            <a:pPr marL="285750" indent="-285750">
              <a:buFont typeface="Arial"/>
              <a:buChar char="•"/>
            </a:pPr>
            <a:r>
              <a:rPr lang="en-GB" sz="1400" dirty="0" smtClean="0"/>
              <a:t>Transparent </a:t>
            </a:r>
            <a:r>
              <a:rPr lang="en-GB" sz="1400" dirty="0" smtClean="0"/>
              <a:t>access to different storage technologies</a:t>
            </a:r>
          </a:p>
          <a:p>
            <a:pPr marL="285750" indent="-285750">
              <a:buFont typeface="Arial"/>
              <a:buChar char="•"/>
            </a:pPr>
            <a:r>
              <a:rPr lang="en-GB" sz="1400" dirty="0" smtClean="0"/>
              <a:t>Standard, uniform and mature access </a:t>
            </a:r>
            <a:r>
              <a:rPr lang="en-GB" sz="1400" dirty="0" smtClean="0"/>
              <a:t>interfaces</a:t>
            </a:r>
            <a:endParaRPr lang="en-GB" sz="1400" dirty="0" smtClean="0"/>
          </a:p>
          <a:p>
            <a:pPr marL="285750" indent="-285750">
              <a:buFont typeface="Arial"/>
              <a:buChar char="•"/>
            </a:pPr>
            <a:r>
              <a:rPr lang="en-GB" sz="1400" dirty="0" smtClean="0"/>
              <a:t>Interoperability</a:t>
            </a:r>
          </a:p>
          <a:p>
            <a:pPr marL="285750" indent="-285750">
              <a:buFont typeface="Arial"/>
              <a:buChar char="•"/>
            </a:pPr>
            <a:r>
              <a:rPr lang="en-GB" sz="1400" dirty="0" smtClean="0"/>
              <a:t>Replication</a:t>
            </a:r>
          </a:p>
          <a:p>
            <a:pPr marL="285750" indent="-285750">
              <a:buFont typeface="Arial"/>
              <a:buChar char="•"/>
            </a:pPr>
            <a:r>
              <a:rPr lang="en-GB" sz="1400" dirty="0" smtClean="0"/>
              <a:t>Discovery of data location</a:t>
            </a:r>
            <a:endParaRPr lang="en-GB" sz="1400" dirty="0" smtClean="0"/>
          </a:p>
        </p:txBody>
      </p:sp>
      <p:cxnSp>
        <p:nvCxnSpPr>
          <p:cNvPr id="12" name="Straight Connector 11"/>
          <p:cNvCxnSpPr/>
          <p:nvPr/>
        </p:nvCxnSpPr>
        <p:spPr>
          <a:xfrm flipH="1">
            <a:off x="2843808" y="3933056"/>
            <a:ext cx="17299" cy="1152128"/>
          </a:xfrm>
          <a:prstGeom prst="line">
            <a:avLst/>
          </a:prstGeom>
        </p:spPr>
        <p:style>
          <a:lnRef idx="2">
            <a:schemeClr val="accent1"/>
          </a:lnRef>
          <a:fillRef idx="0">
            <a:schemeClr val="accent1"/>
          </a:fillRef>
          <a:effectRef idx="1">
            <a:schemeClr val="accent1"/>
          </a:effectRef>
          <a:fontRef idx="minor">
            <a:schemeClr val="tx1"/>
          </a:fontRef>
        </p:style>
      </p:cxnSp>
      <p:sp>
        <p:nvSpPr>
          <p:cNvPr id="13" name="Rectangle 12"/>
          <p:cNvSpPr/>
          <p:nvPr/>
        </p:nvSpPr>
        <p:spPr>
          <a:xfrm>
            <a:off x="467544" y="5301208"/>
            <a:ext cx="8496944" cy="1169551"/>
          </a:xfrm>
          <a:prstGeom prst="rect">
            <a:avLst/>
          </a:prstGeom>
          <a:ln w="3175">
            <a:noFill/>
          </a:ln>
        </p:spPr>
        <p:txBody>
          <a:bodyPr wrap="square">
            <a:spAutoFit/>
          </a:bodyPr>
          <a:lstStyle/>
          <a:p>
            <a:pPr marL="0" lvl="1"/>
            <a:r>
              <a:rPr lang="en-GB" sz="1400" b="1" dirty="0">
                <a:solidFill>
                  <a:schemeClr val="accent1"/>
                </a:solidFill>
              </a:rPr>
              <a:t>Key </a:t>
            </a:r>
            <a:r>
              <a:rPr lang="en-GB" sz="1400" b="1" dirty="0" smtClean="0">
                <a:solidFill>
                  <a:schemeClr val="accent1"/>
                </a:solidFill>
              </a:rPr>
              <a:t>benefits:</a:t>
            </a:r>
            <a:endParaRPr lang="en-GB" sz="1400" b="1" dirty="0">
              <a:solidFill>
                <a:schemeClr val="accent1"/>
              </a:solidFill>
            </a:endParaRPr>
          </a:p>
          <a:p>
            <a:pPr marL="285750" indent="-285750">
              <a:buFont typeface="Arial"/>
              <a:buChar char="•"/>
            </a:pPr>
            <a:r>
              <a:rPr lang="en-GB" sz="1400" dirty="0" smtClean="0"/>
              <a:t>Federation of different heterogeneous</a:t>
            </a:r>
            <a:r>
              <a:rPr lang="en-GB" sz="1400" dirty="0" smtClean="0"/>
              <a:t> </a:t>
            </a:r>
            <a:r>
              <a:rPr lang="en-GB" sz="1400" dirty="0" smtClean="0"/>
              <a:t>storage </a:t>
            </a:r>
            <a:r>
              <a:rPr lang="en-GB" sz="1400" dirty="0" smtClean="0"/>
              <a:t>solutions </a:t>
            </a:r>
          </a:p>
          <a:p>
            <a:pPr marL="285750" indent="-285750">
              <a:buFont typeface="Arial"/>
              <a:buChar char="•"/>
            </a:pPr>
            <a:r>
              <a:rPr lang="en-GB" sz="1400" dirty="0" smtClean="0"/>
              <a:t>Standard </a:t>
            </a:r>
            <a:r>
              <a:rPr lang="en-GB" sz="1400" dirty="0" smtClean="0"/>
              <a:t>acces</a:t>
            </a:r>
            <a:r>
              <a:rPr lang="en-GB" sz="1400" dirty="0" smtClean="0"/>
              <a:t>s interface</a:t>
            </a:r>
            <a:endParaRPr lang="en-GB" sz="1400" dirty="0" smtClean="0"/>
          </a:p>
          <a:p>
            <a:pPr marL="285750" indent="-285750">
              <a:buFont typeface="Arial"/>
              <a:buChar char="•"/>
            </a:pPr>
            <a:r>
              <a:rPr lang="en-GB" sz="1400" dirty="0" smtClean="0"/>
              <a:t>Scalability</a:t>
            </a:r>
            <a:endParaRPr lang="en-GB" sz="1400" dirty="0"/>
          </a:p>
          <a:p>
            <a:pPr marL="182563" lvl="1" indent="-182563">
              <a:buFont typeface="Arial"/>
              <a:buChar char="•"/>
            </a:pPr>
            <a:endParaRPr lang="en-GB" sz="1400" dirty="0"/>
          </a:p>
        </p:txBody>
      </p:sp>
      <p:cxnSp>
        <p:nvCxnSpPr>
          <p:cNvPr id="16" name="Straight Connector 15"/>
          <p:cNvCxnSpPr/>
          <p:nvPr/>
        </p:nvCxnSpPr>
        <p:spPr>
          <a:xfrm>
            <a:off x="323528" y="5157192"/>
            <a:ext cx="0" cy="1080120"/>
          </a:xfrm>
          <a:prstGeom prst="line">
            <a:avLst/>
          </a:prstGeom>
        </p:spPr>
        <p:style>
          <a:lnRef idx="2">
            <a:schemeClr val="accent1"/>
          </a:lnRef>
          <a:fillRef idx="0">
            <a:schemeClr val="accent1"/>
          </a:fillRef>
          <a:effectRef idx="1">
            <a:schemeClr val="accent1"/>
          </a:effectRef>
          <a:fontRef idx="minor">
            <a:schemeClr val="tx1"/>
          </a:fontRef>
        </p:style>
      </p:cxnSp>
      <p:sp>
        <p:nvSpPr>
          <p:cNvPr id="17" name="Bent-Up Arrow 16"/>
          <p:cNvSpPr/>
          <p:nvPr/>
        </p:nvSpPr>
        <p:spPr>
          <a:xfrm rot="16200000" flipH="1" flipV="1">
            <a:off x="966462" y="1773954"/>
            <a:ext cx="1674651" cy="1792003"/>
          </a:xfrm>
          <a:prstGeom prst="bentUpArrow">
            <a:avLst>
              <a:gd name="adj1" fmla="val 17730"/>
              <a:gd name="adj2" fmla="val 29050"/>
              <a:gd name="adj3" fmla="val 2068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18" name="Diagram 4"/>
          <p:cNvGraphicFramePr/>
          <p:nvPr>
            <p:extLst>
              <p:ext uri="{D42A27DB-BD31-4B8C-83A1-F6EECF244321}">
                <p14:modId xmlns:p14="http://schemas.microsoft.com/office/powerpoint/2010/main" val="1888910471"/>
              </p:ext>
            </p:extLst>
          </p:nvPr>
        </p:nvGraphicFramePr>
        <p:xfrm>
          <a:off x="219614" y="2080887"/>
          <a:ext cx="2088232" cy="20162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4308090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GB" dirty="0" smtClean="0"/>
              <a:t>Service</a:t>
            </a:r>
            <a:r>
              <a:rPr lang="en-GB" dirty="0"/>
              <a:t>: </a:t>
            </a:r>
            <a:r>
              <a:rPr lang="en-GB" dirty="0" smtClean="0"/>
              <a:t>Durable storage</a:t>
            </a:r>
            <a:endParaRPr lang="en-GB" dirty="0"/>
          </a:p>
        </p:txBody>
      </p:sp>
      <p:sp>
        <p:nvSpPr>
          <p:cNvPr id="4" name="Footer Placeholder 3"/>
          <p:cNvSpPr>
            <a:spLocks noGrp="1"/>
          </p:cNvSpPr>
          <p:nvPr>
            <p:ph type="ftr" sz="quarter" idx="11"/>
          </p:nvPr>
        </p:nvSpPr>
        <p:spPr/>
        <p:txBody>
          <a:bodyPr/>
          <a:lstStyle/>
          <a:p>
            <a:r>
              <a:rPr lang="en-GB" smtClean="0"/>
              <a:t>EGI Service Catalogue</a:t>
            </a:r>
            <a:endParaRPr lang="en-GB" dirty="0"/>
          </a:p>
        </p:txBody>
      </p:sp>
      <p:sp>
        <p:nvSpPr>
          <p:cNvPr id="8" name="Rectangle 7"/>
          <p:cNvSpPr/>
          <p:nvPr/>
        </p:nvSpPr>
        <p:spPr>
          <a:xfrm>
            <a:off x="323528" y="1124744"/>
            <a:ext cx="8424935" cy="40011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a:spAutoFit/>
          </a:bodyPr>
          <a:lstStyle/>
          <a:p>
            <a:r>
              <a:rPr lang="en-GB" sz="2000" b="1" dirty="0">
                <a:solidFill>
                  <a:schemeClr val="accent1"/>
                </a:solidFill>
              </a:rPr>
              <a:t>Do you need </a:t>
            </a:r>
            <a:r>
              <a:rPr lang="en-GB" sz="2000" b="1" dirty="0" smtClean="0">
                <a:solidFill>
                  <a:schemeClr val="accent1"/>
                </a:solidFill>
              </a:rPr>
              <a:t>to safely store big amount of data for long periods of time? </a:t>
            </a:r>
            <a:endParaRPr lang="en-GB" sz="2000" b="1" dirty="0">
              <a:solidFill>
                <a:schemeClr val="accent1"/>
              </a:solidFill>
            </a:endParaRPr>
          </a:p>
        </p:txBody>
      </p:sp>
      <p:sp>
        <p:nvSpPr>
          <p:cNvPr id="9" name="Rectangle 8"/>
          <p:cNvSpPr/>
          <p:nvPr/>
        </p:nvSpPr>
        <p:spPr>
          <a:xfrm>
            <a:off x="2875472" y="1988840"/>
            <a:ext cx="5656968" cy="954107"/>
          </a:xfrm>
          <a:prstGeom prst="rect">
            <a:avLst/>
          </a:prstGeom>
        </p:spPr>
        <p:txBody>
          <a:bodyPr wrap="square">
            <a:spAutoFit/>
          </a:bodyPr>
          <a:lstStyle/>
          <a:p>
            <a:r>
              <a:rPr lang="en-GB" sz="1400" b="1" dirty="0" smtClean="0">
                <a:solidFill>
                  <a:schemeClr val="accent1"/>
                </a:solidFill>
              </a:rPr>
              <a:t>Service description: </a:t>
            </a:r>
            <a:r>
              <a:rPr lang="en-GB" sz="1400" dirty="0" smtClean="0"/>
              <a:t>In the biggest EGI resource centre the storage facilities are integrated with tape storage. The storage interfaces such as SRM natively support tapes stage-in/stage-out. It allows to safely storage for medium-long term big amount data</a:t>
            </a:r>
          </a:p>
        </p:txBody>
      </p:sp>
      <p:cxnSp>
        <p:nvCxnSpPr>
          <p:cNvPr id="10" name="Straight Connector 9"/>
          <p:cNvCxnSpPr/>
          <p:nvPr/>
        </p:nvCxnSpPr>
        <p:spPr>
          <a:xfrm>
            <a:off x="2861107" y="2060848"/>
            <a:ext cx="0" cy="936684"/>
          </a:xfrm>
          <a:prstGeom prst="line">
            <a:avLst/>
          </a:prstGeom>
        </p:spPr>
        <p:style>
          <a:lnRef idx="2">
            <a:schemeClr val="accent1"/>
          </a:lnRef>
          <a:fillRef idx="0">
            <a:schemeClr val="accent1"/>
          </a:fillRef>
          <a:effectRef idx="1">
            <a:schemeClr val="accent1"/>
          </a:effectRef>
          <a:fontRef idx="minor">
            <a:schemeClr val="tx1"/>
          </a:fontRef>
        </p:style>
      </p:cxnSp>
      <p:sp>
        <p:nvSpPr>
          <p:cNvPr id="11" name="Rectangle 10"/>
          <p:cNvSpPr/>
          <p:nvPr/>
        </p:nvSpPr>
        <p:spPr>
          <a:xfrm>
            <a:off x="2987824" y="4077072"/>
            <a:ext cx="5904656" cy="738664"/>
          </a:xfrm>
          <a:prstGeom prst="rect">
            <a:avLst/>
          </a:prstGeom>
        </p:spPr>
        <p:txBody>
          <a:bodyPr wrap="square">
            <a:spAutoFit/>
          </a:bodyPr>
          <a:lstStyle/>
          <a:p>
            <a:r>
              <a:rPr lang="en-GB" sz="1400" b="1" dirty="0" smtClean="0">
                <a:solidFill>
                  <a:schemeClr val="accent1"/>
                </a:solidFill>
              </a:rPr>
              <a:t>Key features:</a:t>
            </a:r>
          </a:p>
          <a:p>
            <a:pPr marL="285750" indent="-285750">
              <a:buFont typeface="Arial"/>
              <a:buChar char="•"/>
            </a:pPr>
            <a:r>
              <a:rPr lang="en-GB" sz="1400" dirty="0" smtClean="0"/>
              <a:t>Integrated with the EGI Storage services</a:t>
            </a:r>
          </a:p>
          <a:p>
            <a:pPr marL="285750" indent="-285750">
              <a:buFont typeface="Arial"/>
              <a:buChar char="•"/>
            </a:pPr>
            <a:r>
              <a:rPr lang="en-GB" sz="1400" dirty="0" smtClean="0"/>
              <a:t>200 PB of federated </a:t>
            </a:r>
            <a:r>
              <a:rPr lang="en-GB" sz="1400" dirty="0" err="1" smtClean="0"/>
              <a:t>nearline</a:t>
            </a:r>
            <a:r>
              <a:rPr lang="en-GB" sz="1400" dirty="0" smtClean="0"/>
              <a:t> storage</a:t>
            </a:r>
            <a:endParaRPr lang="en-GB" sz="1400" dirty="0" smtClean="0"/>
          </a:p>
        </p:txBody>
      </p:sp>
      <p:cxnSp>
        <p:nvCxnSpPr>
          <p:cNvPr id="12" name="Straight Connector 11"/>
          <p:cNvCxnSpPr/>
          <p:nvPr/>
        </p:nvCxnSpPr>
        <p:spPr>
          <a:xfrm flipH="1">
            <a:off x="2843808" y="3933056"/>
            <a:ext cx="17299" cy="1152128"/>
          </a:xfrm>
          <a:prstGeom prst="line">
            <a:avLst/>
          </a:prstGeom>
        </p:spPr>
        <p:style>
          <a:lnRef idx="2">
            <a:schemeClr val="accent1"/>
          </a:lnRef>
          <a:fillRef idx="0">
            <a:schemeClr val="accent1"/>
          </a:fillRef>
          <a:effectRef idx="1">
            <a:schemeClr val="accent1"/>
          </a:effectRef>
          <a:fontRef idx="minor">
            <a:schemeClr val="tx1"/>
          </a:fontRef>
        </p:style>
      </p:cxnSp>
      <p:sp>
        <p:nvSpPr>
          <p:cNvPr id="13" name="Rectangle 12"/>
          <p:cNvSpPr/>
          <p:nvPr/>
        </p:nvSpPr>
        <p:spPr>
          <a:xfrm>
            <a:off x="467544" y="5301208"/>
            <a:ext cx="7488832" cy="954107"/>
          </a:xfrm>
          <a:prstGeom prst="rect">
            <a:avLst/>
          </a:prstGeom>
          <a:ln w="3175">
            <a:noFill/>
          </a:ln>
        </p:spPr>
        <p:txBody>
          <a:bodyPr wrap="square">
            <a:spAutoFit/>
          </a:bodyPr>
          <a:lstStyle/>
          <a:p>
            <a:pPr marL="0" lvl="1"/>
            <a:r>
              <a:rPr lang="en-GB" sz="1400" b="1" dirty="0">
                <a:solidFill>
                  <a:schemeClr val="accent1"/>
                </a:solidFill>
              </a:rPr>
              <a:t>Key </a:t>
            </a:r>
            <a:r>
              <a:rPr lang="en-GB" sz="1400" b="1" dirty="0" smtClean="0">
                <a:solidFill>
                  <a:schemeClr val="accent1"/>
                </a:solidFill>
              </a:rPr>
              <a:t>benefits:</a:t>
            </a:r>
            <a:endParaRPr lang="en-GB" sz="1400" b="1" dirty="0">
              <a:solidFill>
                <a:schemeClr val="accent1"/>
              </a:solidFill>
            </a:endParaRPr>
          </a:p>
          <a:p>
            <a:pPr marL="285750" indent="-285750">
              <a:buFont typeface="Arial"/>
              <a:buChar char="•"/>
            </a:pPr>
            <a:r>
              <a:rPr lang="en-GB" sz="1400" dirty="0" smtClean="0"/>
              <a:t>Increase the durability of the data in EGI</a:t>
            </a:r>
          </a:p>
          <a:p>
            <a:pPr marL="285750" indent="-285750">
              <a:buFont typeface="Arial"/>
              <a:buChar char="•"/>
            </a:pPr>
            <a:endParaRPr lang="en-GB" sz="1400" dirty="0"/>
          </a:p>
          <a:p>
            <a:pPr marL="182563" lvl="1" indent="-182563">
              <a:buFont typeface="Arial"/>
              <a:buChar char="•"/>
            </a:pPr>
            <a:endParaRPr lang="en-GB" sz="1400" dirty="0"/>
          </a:p>
        </p:txBody>
      </p:sp>
      <p:cxnSp>
        <p:nvCxnSpPr>
          <p:cNvPr id="16" name="Straight Connector 15"/>
          <p:cNvCxnSpPr/>
          <p:nvPr/>
        </p:nvCxnSpPr>
        <p:spPr>
          <a:xfrm>
            <a:off x="323528" y="5157192"/>
            <a:ext cx="0" cy="1080120"/>
          </a:xfrm>
          <a:prstGeom prst="line">
            <a:avLst/>
          </a:prstGeom>
        </p:spPr>
        <p:style>
          <a:lnRef idx="2">
            <a:schemeClr val="accent1"/>
          </a:lnRef>
          <a:fillRef idx="0">
            <a:schemeClr val="accent1"/>
          </a:fillRef>
          <a:effectRef idx="1">
            <a:schemeClr val="accent1"/>
          </a:effectRef>
          <a:fontRef idx="minor">
            <a:schemeClr val="tx1"/>
          </a:fontRef>
        </p:style>
      </p:cxnSp>
      <p:sp>
        <p:nvSpPr>
          <p:cNvPr id="17" name="Bent-Up Arrow 16"/>
          <p:cNvSpPr/>
          <p:nvPr/>
        </p:nvSpPr>
        <p:spPr>
          <a:xfrm rot="16200000" flipH="1" flipV="1">
            <a:off x="966462" y="1773954"/>
            <a:ext cx="1674651" cy="1792003"/>
          </a:xfrm>
          <a:prstGeom prst="bentUpArrow">
            <a:avLst>
              <a:gd name="adj1" fmla="val 17730"/>
              <a:gd name="adj2" fmla="val 29050"/>
              <a:gd name="adj3" fmla="val 2068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18" name="Diagram 4"/>
          <p:cNvGraphicFramePr/>
          <p:nvPr>
            <p:extLst>
              <p:ext uri="{D42A27DB-BD31-4B8C-83A1-F6EECF244321}">
                <p14:modId xmlns:p14="http://schemas.microsoft.com/office/powerpoint/2010/main" val="1888910471"/>
              </p:ext>
            </p:extLst>
          </p:nvPr>
        </p:nvGraphicFramePr>
        <p:xfrm>
          <a:off x="219614" y="2080887"/>
          <a:ext cx="2088232" cy="20162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8831365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GB" dirty="0" smtClean="0"/>
              <a:t>Service</a:t>
            </a:r>
            <a:r>
              <a:rPr lang="en-GB" dirty="0"/>
              <a:t>: </a:t>
            </a:r>
            <a:r>
              <a:rPr lang="en-GB" dirty="0" smtClean="0"/>
              <a:t>File Transfer</a:t>
            </a:r>
            <a:endParaRPr lang="en-GB" dirty="0"/>
          </a:p>
        </p:txBody>
      </p:sp>
      <p:sp>
        <p:nvSpPr>
          <p:cNvPr id="4" name="Footer Placeholder 3"/>
          <p:cNvSpPr>
            <a:spLocks noGrp="1"/>
          </p:cNvSpPr>
          <p:nvPr>
            <p:ph type="ftr" sz="quarter" idx="11"/>
          </p:nvPr>
        </p:nvSpPr>
        <p:spPr/>
        <p:txBody>
          <a:bodyPr/>
          <a:lstStyle/>
          <a:p>
            <a:r>
              <a:rPr lang="en-GB" smtClean="0"/>
              <a:t>EGI Service Catalogue</a:t>
            </a:r>
            <a:endParaRPr lang="en-GB" dirty="0"/>
          </a:p>
        </p:txBody>
      </p:sp>
      <p:sp>
        <p:nvSpPr>
          <p:cNvPr id="8" name="Rectangle 7"/>
          <p:cNvSpPr/>
          <p:nvPr/>
        </p:nvSpPr>
        <p:spPr>
          <a:xfrm>
            <a:off x="323528" y="1124744"/>
            <a:ext cx="8424935" cy="40011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a:spAutoFit/>
          </a:bodyPr>
          <a:lstStyle/>
          <a:p>
            <a:r>
              <a:rPr lang="en-GB" sz="2000" b="1" dirty="0" smtClean="0">
                <a:solidFill>
                  <a:schemeClr val="accent1"/>
                </a:solidFill>
              </a:rPr>
              <a:t>Scalable file transfers </a:t>
            </a:r>
            <a:r>
              <a:rPr lang="en-GB" sz="2000" b="1" dirty="0" smtClean="0">
                <a:solidFill>
                  <a:schemeClr val="accent1"/>
                </a:solidFill>
              </a:rPr>
              <a:t>across multiple </a:t>
            </a:r>
            <a:r>
              <a:rPr lang="en-GB" sz="2000" b="1" dirty="0" smtClean="0">
                <a:solidFill>
                  <a:schemeClr val="accent1"/>
                </a:solidFill>
              </a:rPr>
              <a:t>storage systems</a:t>
            </a:r>
            <a:endParaRPr lang="en-GB" sz="2000" b="1" dirty="0">
              <a:solidFill>
                <a:schemeClr val="accent1"/>
              </a:solidFill>
            </a:endParaRPr>
          </a:p>
        </p:txBody>
      </p:sp>
      <p:sp>
        <p:nvSpPr>
          <p:cNvPr id="9" name="Rectangle 8"/>
          <p:cNvSpPr/>
          <p:nvPr/>
        </p:nvSpPr>
        <p:spPr>
          <a:xfrm>
            <a:off x="2843808" y="1988840"/>
            <a:ext cx="6017008" cy="1600438"/>
          </a:xfrm>
          <a:prstGeom prst="rect">
            <a:avLst/>
          </a:prstGeom>
        </p:spPr>
        <p:txBody>
          <a:bodyPr wrap="square">
            <a:spAutoFit/>
          </a:bodyPr>
          <a:lstStyle/>
          <a:p>
            <a:r>
              <a:rPr lang="en-GB" sz="1400" b="1" dirty="0">
                <a:solidFill>
                  <a:schemeClr val="accent1"/>
                </a:solidFill>
              </a:rPr>
              <a:t>Description: </a:t>
            </a:r>
            <a:r>
              <a:rPr lang="en-GB" sz="1400" dirty="0" smtClean="0"/>
              <a:t>Scheduling of </a:t>
            </a:r>
            <a:r>
              <a:rPr lang="en-GB" sz="1400" dirty="0" smtClean="0">
                <a:solidFill>
                  <a:srgbClr val="4F81BD"/>
                </a:solidFill>
              </a:rPr>
              <a:t>continuous </a:t>
            </a:r>
            <a:r>
              <a:rPr lang="en-GB" sz="1400" dirty="0" smtClean="0">
                <a:solidFill>
                  <a:srgbClr val="4F81BD"/>
                </a:solidFill>
              </a:rPr>
              <a:t>sustained data movement </a:t>
            </a:r>
            <a:r>
              <a:rPr lang="en-GB" sz="1400" dirty="0" smtClean="0"/>
              <a:t>across multiple </a:t>
            </a:r>
            <a:r>
              <a:rPr lang="en-GB" sz="1400" dirty="0" smtClean="0"/>
              <a:t>storage services</a:t>
            </a:r>
          </a:p>
          <a:p>
            <a:r>
              <a:rPr lang="en-GB" sz="1400" dirty="0" smtClean="0"/>
              <a:t>Prioritisation and load balancing for transfers </a:t>
            </a:r>
            <a:r>
              <a:rPr lang="en-GB" sz="1400" dirty="0" smtClean="0"/>
              <a:t>belonging to the same virtual organisation (intra-VO) or belonging to different VOs (inter-VO), also using different protocols. </a:t>
            </a:r>
            <a:endParaRPr lang="en-GB" sz="1400" dirty="0" smtClean="0"/>
          </a:p>
          <a:p>
            <a:r>
              <a:rPr lang="en-GB" sz="1400" dirty="0" smtClean="0"/>
              <a:t>Transfers </a:t>
            </a:r>
            <a:r>
              <a:rPr lang="en-GB" sz="1400" dirty="0" smtClean="0"/>
              <a:t>are automatically retried in case of </a:t>
            </a:r>
            <a:r>
              <a:rPr lang="en-GB" sz="1400" dirty="0" smtClean="0"/>
              <a:t>failures</a:t>
            </a:r>
          </a:p>
          <a:p>
            <a:r>
              <a:rPr lang="en-GB" sz="1400" dirty="0" smtClean="0"/>
              <a:t>Fine tuning of file transfers</a:t>
            </a:r>
            <a:endParaRPr lang="en-GB" sz="1400" dirty="0" smtClean="0"/>
          </a:p>
        </p:txBody>
      </p:sp>
      <p:cxnSp>
        <p:nvCxnSpPr>
          <p:cNvPr id="10" name="Straight Connector 9"/>
          <p:cNvCxnSpPr/>
          <p:nvPr/>
        </p:nvCxnSpPr>
        <p:spPr>
          <a:xfrm>
            <a:off x="2843808" y="2276872"/>
            <a:ext cx="17299" cy="1224136"/>
          </a:xfrm>
          <a:prstGeom prst="line">
            <a:avLst/>
          </a:prstGeom>
        </p:spPr>
        <p:style>
          <a:lnRef idx="2">
            <a:schemeClr val="accent1"/>
          </a:lnRef>
          <a:fillRef idx="0">
            <a:schemeClr val="accent1"/>
          </a:fillRef>
          <a:effectRef idx="1">
            <a:schemeClr val="accent1"/>
          </a:effectRef>
          <a:fontRef idx="minor">
            <a:schemeClr val="tx1"/>
          </a:fontRef>
        </p:style>
      </p:cxnSp>
      <p:sp>
        <p:nvSpPr>
          <p:cNvPr id="11" name="Rectangle 10"/>
          <p:cNvSpPr/>
          <p:nvPr/>
        </p:nvSpPr>
        <p:spPr>
          <a:xfrm>
            <a:off x="2843808" y="3628762"/>
            <a:ext cx="5904656" cy="1600438"/>
          </a:xfrm>
          <a:prstGeom prst="rect">
            <a:avLst/>
          </a:prstGeom>
        </p:spPr>
        <p:txBody>
          <a:bodyPr wrap="square">
            <a:spAutoFit/>
          </a:bodyPr>
          <a:lstStyle/>
          <a:p>
            <a:r>
              <a:rPr lang="en-GB" sz="1400" b="1" dirty="0" smtClean="0">
                <a:solidFill>
                  <a:schemeClr val="accent1"/>
                </a:solidFill>
              </a:rPr>
              <a:t>Key features:</a:t>
            </a:r>
          </a:p>
          <a:p>
            <a:pPr marL="285750" indent="-285750">
              <a:buFont typeface="Arial"/>
              <a:buChar char="•"/>
            </a:pPr>
            <a:r>
              <a:rPr lang="en-GB" sz="1400" dirty="0" smtClean="0"/>
              <a:t>GUI</a:t>
            </a:r>
          </a:p>
          <a:p>
            <a:pPr marL="285750" indent="-285750">
              <a:buFont typeface="Arial"/>
              <a:buChar char="•"/>
            </a:pPr>
            <a:r>
              <a:rPr lang="en-GB" sz="1400" dirty="0" smtClean="0"/>
              <a:t>Interoperability</a:t>
            </a:r>
            <a:endParaRPr lang="en-GB" sz="1400" dirty="0" smtClean="0"/>
          </a:p>
          <a:p>
            <a:pPr marL="285750" indent="-285750">
              <a:buFont typeface="Arial"/>
              <a:buChar char="•"/>
            </a:pPr>
            <a:r>
              <a:rPr lang="en-GB" sz="1400" dirty="0" smtClean="0"/>
              <a:t>Automatic </a:t>
            </a:r>
            <a:r>
              <a:rPr lang="en-GB" sz="1400" dirty="0" smtClean="0"/>
              <a:t>retries</a:t>
            </a:r>
          </a:p>
          <a:p>
            <a:pPr marL="285750" indent="-285750">
              <a:buFont typeface="Arial"/>
              <a:buChar char="•"/>
            </a:pPr>
            <a:r>
              <a:rPr lang="en-GB" sz="1400" dirty="0" smtClean="0"/>
              <a:t>Configurable topology of data transfers</a:t>
            </a:r>
          </a:p>
          <a:p>
            <a:pPr marL="285750" indent="-285750">
              <a:buFont typeface="Arial"/>
              <a:buChar char="•"/>
            </a:pPr>
            <a:r>
              <a:rPr lang="en-GB" sz="1400" dirty="0" smtClean="0"/>
              <a:t>File transfer scheduling</a:t>
            </a:r>
          </a:p>
          <a:p>
            <a:pPr marL="285750" indent="-285750">
              <a:buFont typeface="Arial"/>
              <a:buChar char="•"/>
            </a:pPr>
            <a:r>
              <a:rPr lang="en-GB" sz="1400" dirty="0" smtClean="0"/>
              <a:t>Millions files per day, 15 PB/month</a:t>
            </a:r>
            <a:endParaRPr lang="en-GB" sz="1400" dirty="0" smtClean="0"/>
          </a:p>
        </p:txBody>
      </p:sp>
      <p:cxnSp>
        <p:nvCxnSpPr>
          <p:cNvPr id="12" name="Straight Connector 11"/>
          <p:cNvCxnSpPr/>
          <p:nvPr/>
        </p:nvCxnSpPr>
        <p:spPr>
          <a:xfrm flipH="1">
            <a:off x="2843808" y="3933056"/>
            <a:ext cx="17299" cy="1152128"/>
          </a:xfrm>
          <a:prstGeom prst="line">
            <a:avLst/>
          </a:prstGeom>
        </p:spPr>
        <p:style>
          <a:lnRef idx="2">
            <a:schemeClr val="accent1"/>
          </a:lnRef>
          <a:fillRef idx="0">
            <a:schemeClr val="accent1"/>
          </a:fillRef>
          <a:effectRef idx="1">
            <a:schemeClr val="accent1"/>
          </a:effectRef>
          <a:fontRef idx="minor">
            <a:schemeClr val="tx1"/>
          </a:fontRef>
        </p:style>
      </p:cxnSp>
      <p:sp>
        <p:nvSpPr>
          <p:cNvPr id="13" name="Rectangle 12"/>
          <p:cNvSpPr/>
          <p:nvPr/>
        </p:nvSpPr>
        <p:spPr>
          <a:xfrm>
            <a:off x="467544" y="5301208"/>
            <a:ext cx="7488832" cy="954107"/>
          </a:xfrm>
          <a:prstGeom prst="rect">
            <a:avLst/>
          </a:prstGeom>
          <a:ln w="3175">
            <a:noFill/>
          </a:ln>
        </p:spPr>
        <p:txBody>
          <a:bodyPr wrap="square">
            <a:spAutoFit/>
          </a:bodyPr>
          <a:lstStyle/>
          <a:p>
            <a:pPr marL="0" lvl="1"/>
            <a:r>
              <a:rPr lang="en-GB" sz="1400" b="1" dirty="0">
                <a:solidFill>
                  <a:schemeClr val="accent1"/>
                </a:solidFill>
              </a:rPr>
              <a:t>Key </a:t>
            </a:r>
            <a:r>
              <a:rPr lang="en-GB" sz="1400" b="1" dirty="0" smtClean="0">
                <a:solidFill>
                  <a:schemeClr val="accent1"/>
                </a:solidFill>
              </a:rPr>
              <a:t>benefits:</a:t>
            </a:r>
            <a:endParaRPr lang="en-GB" sz="1400" b="1" dirty="0">
              <a:solidFill>
                <a:schemeClr val="accent1"/>
              </a:solidFill>
            </a:endParaRPr>
          </a:p>
          <a:p>
            <a:pPr marL="285750" indent="-285750">
              <a:buFont typeface="Arial"/>
              <a:buChar char="•"/>
            </a:pPr>
            <a:r>
              <a:rPr lang="en-GB" sz="1400" dirty="0" smtClean="0"/>
              <a:t>Easy to move data </a:t>
            </a:r>
            <a:r>
              <a:rPr lang="en-GB" sz="1400" dirty="0" smtClean="0"/>
              <a:t>across distributed storage systems</a:t>
            </a:r>
            <a:endParaRPr lang="en-GB" sz="1400" dirty="0" smtClean="0"/>
          </a:p>
          <a:p>
            <a:pPr marL="285750" indent="-285750">
              <a:buFont typeface="Arial"/>
              <a:buChar char="•"/>
            </a:pPr>
            <a:r>
              <a:rPr lang="en-GB" sz="1400" dirty="0" smtClean="0"/>
              <a:t>Reliability</a:t>
            </a:r>
            <a:endParaRPr lang="en-GB" sz="1400" dirty="0"/>
          </a:p>
          <a:p>
            <a:pPr marL="182563" lvl="1" indent="-182563">
              <a:buFont typeface="Arial"/>
              <a:buChar char="•"/>
            </a:pPr>
            <a:endParaRPr lang="en-GB" sz="1400" dirty="0"/>
          </a:p>
        </p:txBody>
      </p:sp>
      <p:cxnSp>
        <p:nvCxnSpPr>
          <p:cNvPr id="16" name="Straight Connector 15"/>
          <p:cNvCxnSpPr/>
          <p:nvPr/>
        </p:nvCxnSpPr>
        <p:spPr>
          <a:xfrm>
            <a:off x="323528" y="5157192"/>
            <a:ext cx="0" cy="1080120"/>
          </a:xfrm>
          <a:prstGeom prst="line">
            <a:avLst/>
          </a:prstGeom>
        </p:spPr>
        <p:style>
          <a:lnRef idx="2">
            <a:schemeClr val="accent1"/>
          </a:lnRef>
          <a:fillRef idx="0">
            <a:schemeClr val="accent1"/>
          </a:fillRef>
          <a:effectRef idx="1">
            <a:schemeClr val="accent1"/>
          </a:effectRef>
          <a:fontRef idx="minor">
            <a:schemeClr val="tx1"/>
          </a:fontRef>
        </p:style>
      </p:cxnSp>
      <p:sp>
        <p:nvSpPr>
          <p:cNvPr id="17" name="Bent-Up Arrow 16"/>
          <p:cNvSpPr/>
          <p:nvPr/>
        </p:nvSpPr>
        <p:spPr>
          <a:xfrm rot="16200000" flipH="1" flipV="1">
            <a:off x="966462" y="1773954"/>
            <a:ext cx="1674651" cy="1792003"/>
          </a:xfrm>
          <a:prstGeom prst="bentUpArrow">
            <a:avLst>
              <a:gd name="adj1" fmla="val 17730"/>
              <a:gd name="adj2" fmla="val 29050"/>
              <a:gd name="adj3" fmla="val 2068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18" name="Diagram 4"/>
          <p:cNvGraphicFramePr/>
          <p:nvPr>
            <p:extLst>
              <p:ext uri="{D42A27DB-BD31-4B8C-83A1-F6EECF244321}">
                <p14:modId xmlns:p14="http://schemas.microsoft.com/office/powerpoint/2010/main" val="1888910471"/>
              </p:ext>
            </p:extLst>
          </p:nvPr>
        </p:nvGraphicFramePr>
        <p:xfrm>
          <a:off x="219614" y="2080887"/>
          <a:ext cx="2088232" cy="20162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1852757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Solution:</a:t>
            </a:r>
            <a:br>
              <a:rPr lang="en-US" dirty="0" smtClean="0"/>
            </a:br>
            <a:r>
              <a:rPr lang="en-US" dirty="0" smtClean="0"/>
              <a:t>Community Platforms</a:t>
            </a:r>
            <a:endParaRPr lang="en-US" dirty="0"/>
          </a:p>
        </p:txBody>
      </p:sp>
    </p:spTree>
    <p:extLst>
      <p:ext uri="{BB962C8B-B14F-4D97-AF65-F5344CB8AC3E}">
        <p14:creationId xmlns:p14="http://schemas.microsoft.com/office/powerpoint/2010/main" val="1632302092"/>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a:t>Service: </a:t>
            </a:r>
            <a:r>
              <a:rPr lang="en-GB" dirty="0" smtClean="0"/>
              <a:t>Training Marketplace</a:t>
            </a:r>
            <a:endParaRPr lang="en-GB" dirty="0"/>
          </a:p>
        </p:txBody>
      </p:sp>
      <p:sp>
        <p:nvSpPr>
          <p:cNvPr id="4" name="Footer Placeholder 3"/>
          <p:cNvSpPr>
            <a:spLocks noGrp="1"/>
          </p:cNvSpPr>
          <p:nvPr>
            <p:ph type="ftr" sz="quarter" idx="11"/>
          </p:nvPr>
        </p:nvSpPr>
        <p:spPr/>
        <p:txBody>
          <a:bodyPr/>
          <a:lstStyle/>
          <a:p>
            <a:r>
              <a:rPr lang="en-GB" smtClean="0"/>
              <a:t>EGI Service Catalogue</a:t>
            </a:r>
            <a:endParaRPr lang="en-GB" dirty="0"/>
          </a:p>
        </p:txBody>
      </p:sp>
      <p:sp>
        <p:nvSpPr>
          <p:cNvPr id="8" name="Rectangle 7"/>
          <p:cNvSpPr/>
          <p:nvPr/>
        </p:nvSpPr>
        <p:spPr>
          <a:xfrm>
            <a:off x="323528" y="1124744"/>
            <a:ext cx="8424935" cy="40011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a:spAutoFit/>
          </a:bodyPr>
          <a:lstStyle/>
          <a:p>
            <a:r>
              <a:rPr lang="en-GB" sz="2000" b="1" dirty="0" smtClean="0">
                <a:solidFill>
                  <a:schemeClr val="accent1"/>
                </a:solidFill>
              </a:rPr>
              <a:t>Discover and share training and education content</a:t>
            </a:r>
            <a:endParaRPr lang="en-GB" sz="2000" b="1" dirty="0">
              <a:solidFill>
                <a:schemeClr val="accent1"/>
              </a:solidFill>
            </a:endParaRPr>
          </a:p>
        </p:txBody>
      </p:sp>
      <p:sp>
        <p:nvSpPr>
          <p:cNvPr id="9" name="Rectangle 8"/>
          <p:cNvSpPr/>
          <p:nvPr/>
        </p:nvSpPr>
        <p:spPr>
          <a:xfrm>
            <a:off x="2987824" y="1988840"/>
            <a:ext cx="5760640" cy="523220"/>
          </a:xfrm>
          <a:prstGeom prst="rect">
            <a:avLst/>
          </a:prstGeom>
        </p:spPr>
        <p:txBody>
          <a:bodyPr wrap="square">
            <a:spAutoFit/>
          </a:bodyPr>
          <a:lstStyle/>
          <a:p>
            <a:r>
              <a:rPr lang="en-GB" sz="1400" b="1" dirty="0">
                <a:solidFill>
                  <a:schemeClr val="accent1"/>
                </a:solidFill>
              </a:rPr>
              <a:t>D</a:t>
            </a:r>
            <a:r>
              <a:rPr lang="en-GB" sz="1400" b="1" dirty="0" smtClean="0">
                <a:solidFill>
                  <a:schemeClr val="accent1"/>
                </a:solidFill>
              </a:rPr>
              <a:t>escription</a:t>
            </a:r>
            <a:r>
              <a:rPr lang="en-GB" sz="1400" b="1" dirty="0" smtClean="0">
                <a:solidFill>
                  <a:schemeClr val="accent1"/>
                </a:solidFill>
              </a:rPr>
              <a:t>: </a:t>
            </a:r>
            <a:r>
              <a:rPr lang="en-GB" sz="1400" dirty="0" smtClean="0"/>
              <a:t>Community platform for sharing training and educational content and link to e-Learning tools</a:t>
            </a:r>
            <a:endParaRPr lang="en-GB" sz="1400" b="1" dirty="0"/>
          </a:p>
        </p:txBody>
      </p:sp>
      <p:sp>
        <p:nvSpPr>
          <p:cNvPr id="11" name="Rectangle 10"/>
          <p:cNvSpPr/>
          <p:nvPr/>
        </p:nvSpPr>
        <p:spPr>
          <a:xfrm>
            <a:off x="2864467" y="3429000"/>
            <a:ext cx="6028013" cy="1384995"/>
          </a:xfrm>
          <a:prstGeom prst="rect">
            <a:avLst/>
          </a:prstGeom>
        </p:spPr>
        <p:txBody>
          <a:bodyPr wrap="square">
            <a:spAutoFit/>
          </a:bodyPr>
          <a:lstStyle/>
          <a:p>
            <a:r>
              <a:rPr lang="en-GB" sz="1400" b="1" dirty="0" smtClean="0">
                <a:solidFill>
                  <a:schemeClr val="accent1"/>
                </a:solidFill>
              </a:rPr>
              <a:t>Key features:</a:t>
            </a:r>
          </a:p>
          <a:p>
            <a:pPr marL="285750" indent="-285750">
              <a:buFont typeface="Arial"/>
              <a:buChar char="•"/>
            </a:pPr>
            <a:r>
              <a:rPr lang="en-GB" sz="1400" dirty="0" smtClean="0"/>
              <a:t>Request training/education events</a:t>
            </a:r>
            <a:endParaRPr lang="en-GB" sz="1400" dirty="0" smtClean="0"/>
          </a:p>
          <a:p>
            <a:pPr marL="285750" indent="-285750">
              <a:buFont typeface="Arial"/>
              <a:buChar char="•"/>
            </a:pPr>
            <a:r>
              <a:rPr lang="en-GB" sz="1400" dirty="0" smtClean="0"/>
              <a:t>Advertise training/education events</a:t>
            </a:r>
            <a:endParaRPr lang="en-GB" sz="1400" dirty="0" smtClean="0"/>
          </a:p>
          <a:p>
            <a:pPr marL="285750" indent="-285750">
              <a:buFont typeface="Arial"/>
              <a:buChar char="•"/>
            </a:pPr>
            <a:r>
              <a:rPr lang="en-GB" sz="1400" dirty="0" smtClean="0"/>
              <a:t>Link to </a:t>
            </a:r>
            <a:r>
              <a:rPr lang="en-GB" sz="1400" dirty="0" err="1" smtClean="0"/>
              <a:t>AppDB</a:t>
            </a:r>
            <a:r>
              <a:rPr lang="en-GB" sz="1400" dirty="0" smtClean="0"/>
              <a:t> for on-line training modules in the form of virtual appliance</a:t>
            </a:r>
            <a:endParaRPr lang="en-GB" sz="1400" dirty="0" smtClean="0"/>
          </a:p>
          <a:p>
            <a:pPr marL="285750" indent="-285750">
              <a:buFont typeface="Arial"/>
              <a:buChar char="•"/>
            </a:pPr>
            <a:r>
              <a:rPr lang="en-GB" sz="1400" dirty="0" smtClean="0"/>
              <a:t>Access to the Federated Cloud for hand-on activities</a:t>
            </a:r>
            <a:endParaRPr lang="en-GB" sz="1400" dirty="0" smtClean="0"/>
          </a:p>
          <a:p>
            <a:endParaRPr lang="en-GB" sz="1400" b="1" dirty="0" smtClean="0">
              <a:solidFill>
                <a:schemeClr val="accent1"/>
              </a:solidFill>
            </a:endParaRPr>
          </a:p>
        </p:txBody>
      </p:sp>
      <p:sp>
        <p:nvSpPr>
          <p:cNvPr id="13" name="Rectangle 12"/>
          <p:cNvSpPr/>
          <p:nvPr/>
        </p:nvSpPr>
        <p:spPr>
          <a:xfrm>
            <a:off x="467544" y="5013176"/>
            <a:ext cx="7488832" cy="1384995"/>
          </a:xfrm>
          <a:prstGeom prst="rect">
            <a:avLst/>
          </a:prstGeom>
          <a:ln w="3175">
            <a:noFill/>
          </a:ln>
        </p:spPr>
        <p:txBody>
          <a:bodyPr wrap="square">
            <a:spAutoFit/>
          </a:bodyPr>
          <a:lstStyle/>
          <a:p>
            <a:pPr marL="0" lvl="1"/>
            <a:r>
              <a:rPr lang="en-GB" sz="1400" b="1" dirty="0">
                <a:solidFill>
                  <a:schemeClr val="accent1"/>
                </a:solidFill>
              </a:rPr>
              <a:t>Key </a:t>
            </a:r>
            <a:r>
              <a:rPr lang="en-GB" sz="1400" b="1" dirty="0" smtClean="0">
                <a:solidFill>
                  <a:schemeClr val="accent1"/>
                </a:solidFill>
              </a:rPr>
              <a:t>benefits:</a:t>
            </a:r>
            <a:endParaRPr lang="en-GB" sz="1400" b="1" dirty="0">
              <a:solidFill>
                <a:schemeClr val="accent1"/>
              </a:solidFill>
            </a:endParaRPr>
          </a:p>
          <a:p>
            <a:pPr marL="182563" lvl="1" indent="-182563">
              <a:buFont typeface="Arial"/>
              <a:buChar char="•"/>
            </a:pPr>
            <a:r>
              <a:rPr lang="en-GB" sz="1400" dirty="0" smtClean="0"/>
              <a:t>Library of training material</a:t>
            </a:r>
            <a:r>
              <a:rPr lang="en-GB" sz="1400" dirty="0"/>
              <a:t> </a:t>
            </a:r>
            <a:r>
              <a:rPr lang="en-GB" sz="1400" dirty="0" smtClean="0"/>
              <a:t>internally/externally sourced</a:t>
            </a:r>
          </a:p>
          <a:p>
            <a:pPr marL="182563" lvl="1" indent="-182563">
              <a:buFont typeface="Arial"/>
              <a:buChar char="•"/>
            </a:pPr>
            <a:r>
              <a:rPr lang="en-GB" sz="1400" dirty="0" smtClean="0"/>
              <a:t>Federated content</a:t>
            </a:r>
            <a:endParaRPr lang="en-GB" sz="1400" dirty="0"/>
          </a:p>
          <a:p>
            <a:pPr marL="182563" lvl="1" indent="-182563">
              <a:buFont typeface="Arial"/>
              <a:buChar char="•"/>
            </a:pPr>
            <a:r>
              <a:rPr lang="en-GB" sz="1400" dirty="0" smtClean="0"/>
              <a:t>Hosting environment of e-Learning objects integrated with a cloud environment</a:t>
            </a:r>
            <a:endParaRPr lang="en-GB" sz="1400" dirty="0" smtClean="0"/>
          </a:p>
          <a:p>
            <a:pPr marL="182563" lvl="1" indent="-182563">
              <a:buFont typeface="Arial"/>
              <a:buChar char="•"/>
            </a:pPr>
            <a:endParaRPr lang="en-GB" sz="1400" dirty="0" smtClean="0"/>
          </a:p>
          <a:p>
            <a:pPr marL="182563" lvl="1" indent="-182563">
              <a:buFont typeface="Arial"/>
              <a:buChar char="•"/>
            </a:pPr>
            <a:endParaRPr lang="en-GB" sz="1400" dirty="0"/>
          </a:p>
        </p:txBody>
      </p:sp>
      <p:cxnSp>
        <p:nvCxnSpPr>
          <p:cNvPr id="16" name="Straight Connector 15"/>
          <p:cNvCxnSpPr/>
          <p:nvPr/>
        </p:nvCxnSpPr>
        <p:spPr>
          <a:xfrm>
            <a:off x="323528" y="5157192"/>
            <a:ext cx="0" cy="108012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9430966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a:t>Service: </a:t>
            </a:r>
            <a:r>
              <a:rPr lang="en-GB" dirty="0" smtClean="0"/>
              <a:t>Marketplace</a:t>
            </a:r>
            <a:endParaRPr lang="en-GB" dirty="0"/>
          </a:p>
        </p:txBody>
      </p:sp>
      <p:sp>
        <p:nvSpPr>
          <p:cNvPr id="4" name="Footer Placeholder 3"/>
          <p:cNvSpPr>
            <a:spLocks noGrp="1"/>
          </p:cNvSpPr>
          <p:nvPr>
            <p:ph type="ftr" sz="quarter" idx="11"/>
          </p:nvPr>
        </p:nvSpPr>
        <p:spPr/>
        <p:txBody>
          <a:bodyPr/>
          <a:lstStyle/>
          <a:p>
            <a:r>
              <a:rPr lang="en-GB" smtClean="0"/>
              <a:t>EGI Service Catalogue</a:t>
            </a:r>
            <a:endParaRPr lang="en-GB" dirty="0"/>
          </a:p>
        </p:txBody>
      </p:sp>
      <p:sp>
        <p:nvSpPr>
          <p:cNvPr id="8" name="Rectangle 7"/>
          <p:cNvSpPr/>
          <p:nvPr/>
        </p:nvSpPr>
        <p:spPr>
          <a:xfrm>
            <a:off x="323528" y="1124744"/>
            <a:ext cx="8424935" cy="40011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a:spAutoFit/>
          </a:bodyPr>
          <a:lstStyle/>
          <a:p>
            <a:r>
              <a:rPr lang="en-GB" sz="2000" b="1" dirty="0">
                <a:solidFill>
                  <a:schemeClr val="accent1"/>
                </a:solidFill>
              </a:rPr>
              <a:t>O</a:t>
            </a:r>
            <a:r>
              <a:rPr lang="en-GB" sz="2000" b="1" dirty="0" smtClean="0">
                <a:solidFill>
                  <a:schemeClr val="accent1"/>
                </a:solidFill>
              </a:rPr>
              <a:t>ne</a:t>
            </a:r>
            <a:r>
              <a:rPr lang="en-GB" sz="2000" b="1" dirty="0">
                <a:solidFill>
                  <a:schemeClr val="accent1"/>
                </a:solidFill>
              </a:rPr>
              <a:t>-stop-shop </a:t>
            </a:r>
            <a:r>
              <a:rPr lang="en-GB" sz="2000" b="1" dirty="0" smtClean="0">
                <a:solidFill>
                  <a:schemeClr val="accent1"/>
                </a:solidFill>
              </a:rPr>
              <a:t>for discovering </a:t>
            </a:r>
            <a:r>
              <a:rPr lang="en-GB" sz="2000" b="1" dirty="0">
                <a:solidFill>
                  <a:schemeClr val="accent1"/>
                </a:solidFill>
              </a:rPr>
              <a:t>and </a:t>
            </a:r>
            <a:r>
              <a:rPr lang="en-GB" sz="2000" b="1" dirty="0" smtClean="0">
                <a:solidFill>
                  <a:schemeClr val="accent1"/>
                </a:solidFill>
              </a:rPr>
              <a:t>accessing </a:t>
            </a:r>
            <a:r>
              <a:rPr lang="en-GB" sz="2000" b="1" dirty="0">
                <a:solidFill>
                  <a:schemeClr val="accent1"/>
                </a:solidFill>
              </a:rPr>
              <a:t>services, </a:t>
            </a:r>
            <a:r>
              <a:rPr lang="en-GB" sz="2000" b="1" dirty="0" smtClean="0">
                <a:solidFill>
                  <a:schemeClr val="accent1"/>
                </a:solidFill>
              </a:rPr>
              <a:t>tools, data and more</a:t>
            </a:r>
            <a:endParaRPr lang="en-GB" sz="2000" b="1" dirty="0">
              <a:solidFill>
                <a:schemeClr val="accent1"/>
              </a:solidFill>
            </a:endParaRPr>
          </a:p>
        </p:txBody>
      </p:sp>
      <p:sp>
        <p:nvSpPr>
          <p:cNvPr id="9" name="Rectangle 8"/>
          <p:cNvSpPr/>
          <p:nvPr/>
        </p:nvSpPr>
        <p:spPr>
          <a:xfrm>
            <a:off x="2875472" y="1988840"/>
            <a:ext cx="5872992" cy="1384995"/>
          </a:xfrm>
          <a:prstGeom prst="rect">
            <a:avLst/>
          </a:prstGeom>
        </p:spPr>
        <p:txBody>
          <a:bodyPr wrap="square">
            <a:spAutoFit/>
          </a:bodyPr>
          <a:lstStyle/>
          <a:p>
            <a:r>
              <a:rPr lang="en-GB" sz="1400" b="1" dirty="0" smtClean="0">
                <a:solidFill>
                  <a:schemeClr val="accent1"/>
                </a:solidFill>
              </a:rPr>
              <a:t>Description</a:t>
            </a:r>
            <a:r>
              <a:rPr lang="en-GB" sz="1400" b="1" dirty="0" smtClean="0">
                <a:solidFill>
                  <a:schemeClr val="accent1"/>
                </a:solidFill>
              </a:rPr>
              <a:t>: </a:t>
            </a:r>
            <a:r>
              <a:rPr lang="en-GB" sz="1400" dirty="0" smtClean="0"/>
              <a:t>a on-line platform for </a:t>
            </a:r>
          </a:p>
          <a:p>
            <a:pPr marL="342900" indent="-342900">
              <a:buAutoNum type="arabicParenBoth"/>
            </a:pPr>
            <a:r>
              <a:rPr lang="en-GB" sz="1400" dirty="0"/>
              <a:t>A</a:t>
            </a:r>
            <a:r>
              <a:rPr lang="en-GB" sz="1400" dirty="0" smtClean="0"/>
              <a:t>dvertising services (including information about the providers, the access policies and access mode) </a:t>
            </a:r>
          </a:p>
          <a:p>
            <a:pPr marL="342900" indent="-342900">
              <a:buAutoNum type="arabicParenBoth"/>
            </a:pPr>
            <a:r>
              <a:rPr lang="en-GB" sz="1400" dirty="0" smtClean="0"/>
              <a:t>Discovering services </a:t>
            </a:r>
          </a:p>
          <a:p>
            <a:pPr marL="342900" indent="-342900">
              <a:buAutoNum type="arabicParenBoth"/>
            </a:pPr>
            <a:r>
              <a:rPr lang="en-GB" sz="1400" dirty="0" smtClean="0"/>
              <a:t>Accessing services</a:t>
            </a:r>
          </a:p>
          <a:p>
            <a:pPr marL="342900" indent="-342900">
              <a:buAutoNum type="arabicParenBoth"/>
            </a:pPr>
            <a:r>
              <a:rPr lang="en-GB" sz="1400" dirty="0" smtClean="0"/>
              <a:t>Billing (where applicable)</a:t>
            </a:r>
            <a:endParaRPr lang="en-GB" sz="1400" dirty="0"/>
          </a:p>
        </p:txBody>
      </p:sp>
      <p:sp>
        <p:nvSpPr>
          <p:cNvPr id="11" name="Rectangle 10"/>
          <p:cNvSpPr/>
          <p:nvPr/>
        </p:nvSpPr>
        <p:spPr>
          <a:xfrm>
            <a:off x="2864467" y="3429000"/>
            <a:ext cx="5055905" cy="1600438"/>
          </a:xfrm>
          <a:prstGeom prst="rect">
            <a:avLst/>
          </a:prstGeom>
        </p:spPr>
        <p:txBody>
          <a:bodyPr wrap="square">
            <a:spAutoFit/>
          </a:bodyPr>
          <a:lstStyle/>
          <a:p>
            <a:r>
              <a:rPr lang="en-GB" sz="1400" b="1" dirty="0" smtClean="0">
                <a:solidFill>
                  <a:schemeClr val="accent1"/>
                </a:solidFill>
              </a:rPr>
              <a:t>Key features:</a:t>
            </a:r>
          </a:p>
          <a:p>
            <a:pPr marL="285750" indent="-285750">
              <a:buFont typeface="Arial"/>
              <a:buChar char="•"/>
            </a:pPr>
            <a:r>
              <a:rPr lang="en-GB" sz="1400" dirty="0" smtClean="0"/>
              <a:t>Services from internal and external services providers with operational level agreement</a:t>
            </a:r>
            <a:endParaRPr lang="en-GB" sz="1400" dirty="0" smtClean="0"/>
          </a:p>
          <a:p>
            <a:pPr marL="285750" indent="-285750">
              <a:buFont typeface="Arial"/>
              <a:buChar char="•"/>
            </a:pPr>
            <a:r>
              <a:rPr lang="en-GB" sz="1400" dirty="0" smtClean="0"/>
              <a:t>Establishment of SLAs </a:t>
            </a:r>
            <a:endParaRPr lang="en-GB" sz="1400" dirty="0" smtClean="0"/>
          </a:p>
          <a:p>
            <a:pPr marL="285750" indent="-285750">
              <a:buFont typeface="Arial"/>
              <a:buChar char="•"/>
            </a:pPr>
            <a:r>
              <a:rPr lang="en-GB" sz="1400" dirty="0" smtClean="0"/>
              <a:t>Possibly federate with other catalogues worldwide</a:t>
            </a:r>
            <a:endParaRPr lang="en-GB" sz="1400" dirty="0" smtClean="0"/>
          </a:p>
          <a:p>
            <a:pPr marL="285750" indent="-285750">
              <a:buFont typeface="Arial"/>
              <a:buChar char="•"/>
            </a:pPr>
            <a:endParaRPr lang="en-GB" sz="1400" dirty="0" smtClean="0"/>
          </a:p>
          <a:p>
            <a:endParaRPr lang="en-GB" sz="1400" b="1" dirty="0" smtClean="0">
              <a:solidFill>
                <a:schemeClr val="accent1"/>
              </a:solidFill>
            </a:endParaRPr>
          </a:p>
        </p:txBody>
      </p:sp>
      <p:cxnSp>
        <p:nvCxnSpPr>
          <p:cNvPr id="12" name="Straight Connector 11"/>
          <p:cNvCxnSpPr/>
          <p:nvPr/>
        </p:nvCxnSpPr>
        <p:spPr>
          <a:xfrm flipH="1">
            <a:off x="2843808" y="3573016"/>
            <a:ext cx="17299" cy="1152128"/>
          </a:xfrm>
          <a:prstGeom prst="line">
            <a:avLst/>
          </a:prstGeom>
        </p:spPr>
        <p:style>
          <a:lnRef idx="2">
            <a:schemeClr val="accent1"/>
          </a:lnRef>
          <a:fillRef idx="0">
            <a:schemeClr val="accent1"/>
          </a:fillRef>
          <a:effectRef idx="1">
            <a:schemeClr val="accent1"/>
          </a:effectRef>
          <a:fontRef idx="minor">
            <a:schemeClr val="tx1"/>
          </a:fontRef>
        </p:style>
      </p:cxnSp>
      <p:sp>
        <p:nvSpPr>
          <p:cNvPr id="13" name="Rectangle 12"/>
          <p:cNvSpPr/>
          <p:nvPr/>
        </p:nvSpPr>
        <p:spPr>
          <a:xfrm>
            <a:off x="467544" y="5013176"/>
            <a:ext cx="7488832" cy="1384995"/>
          </a:xfrm>
          <a:prstGeom prst="rect">
            <a:avLst/>
          </a:prstGeom>
          <a:ln w="3175">
            <a:noFill/>
          </a:ln>
        </p:spPr>
        <p:txBody>
          <a:bodyPr wrap="square">
            <a:spAutoFit/>
          </a:bodyPr>
          <a:lstStyle/>
          <a:p>
            <a:pPr marL="0" lvl="1"/>
            <a:r>
              <a:rPr lang="en-GB" sz="1400" b="1" dirty="0">
                <a:solidFill>
                  <a:schemeClr val="accent1"/>
                </a:solidFill>
              </a:rPr>
              <a:t>Key </a:t>
            </a:r>
            <a:r>
              <a:rPr lang="en-GB" sz="1400" b="1" dirty="0" smtClean="0">
                <a:solidFill>
                  <a:schemeClr val="accent1"/>
                </a:solidFill>
              </a:rPr>
              <a:t>benefits:</a:t>
            </a:r>
            <a:endParaRPr lang="en-GB" sz="1400" b="1" dirty="0">
              <a:solidFill>
                <a:schemeClr val="accent1"/>
              </a:solidFill>
            </a:endParaRPr>
          </a:p>
          <a:p>
            <a:pPr marL="182563" lvl="1" indent="-182563">
              <a:buFont typeface="Arial"/>
              <a:buChar char="•"/>
            </a:pPr>
            <a:r>
              <a:rPr lang="en-GB" sz="1400" dirty="0" smtClean="0"/>
              <a:t>Clear access policies</a:t>
            </a:r>
            <a:endParaRPr lang="en-GB" sz="1400" dirty="0"/>
          </a:p>
          <a:p>
            <a:pPr marL="182563" lvl="1" indent="-182563">
              <a:buFont typeface="Arial"/>
              <a:buChar char="•"/>
            </a:pPr>
            <a:r>
              <a:rPr lang="en-GB" sz="1400" dirty="0" smtClean="0"/>
              <a:t>Discoverability of services and related properties</a:t>
            </a:r>
            <a:endParaRPr lang="en-GB" sz="1400" dirty="0" smtClean="0"/>
          </a:p>
          <a:p>
            <a:pPr marL="182563" lvl="1" indent="-182563">
              <a:buFont typeface="Arial"/>
              <a:buChar char="•"/>
            </a:pPr>
            <a:r>
              <a:rPr lang="en-GB" sz="1400" dirty="0" smtClean="0"/>
              <a:t>Visibility of services and providers</a:t>
            </a:r>
          </a:p>
          <a:p>
            <a:pPr marL="182563" lvl="1" indent="-182563">
              <a:buFont typeface="Arial"/>
              <a:buChar char="•"/>
            </a:pPr>
            <a:r>
              <a:rPr lang="en-GB" sz="1400" dirty="0" smtClean="0"/>
              <a:t>Compare similar services</a:t>
            </a:r>
            <a:endParaRPr lang="en-GB" sz="1400" dirty="0" smtClean="0"/>
          </a:p>
          <a:p>
            <a:pPr marL="182563" lvl="1" indent="-182563">
              <a:buFont typeface="Arial"/>
              <a:buChar char="•"/>
            </a:pPr>
            <a:endParaRPr lang="en-GB" sz="1400" dirty="0"/>
          </a:p>
        </p:txBody>
      </p:sp>
      <p:cxnSp>
        <p:nvCxnSpPr>
          <p:cNvPr id="16" name="Straight Connector 15"/>
          <p:cNvCxnSpPr/>
          <p:nvPr/>
        </p:nvCxnSpPr>
        <p:spPr>
          <a:xfrm>
            <a:off x="323528" y="5157192"/>
            <a:ext cx="0" cy="108012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270433477"/>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a:t>Service: </a:t>
            </a:r>
            <a:r>
              <a:rPr lang="en-GB" dirty="0" smtClean="0"/>
              <a:t>Application Database</a:t>
            </a:r>
            <a:endParaRPr lang="en-GB" dirty="0"/>
          </a:p>
        </p:txBody>
      </p:sp>
      <p:sp>
        <p:nvSpPr>
          <p:cNvPr id="4" name="Footer Placeholder 3"/>
          <p:cNvSpPr>
            <a:spLocks noGrp="1"/>
          </p:cNvSpPr>
          <p:nvPr>
            <p:ph type="ftr" sz="quarter" idx="11"/>
          </p:nvPr>
        </p:nvSpPr>
        <p:spPr/>
        <p:txBody>
          <a:bodyPr/>
          <a:lstStyle/>
          <a:p>
            <a:r>
              <a:rPr lang="en-GB" smtClean="0"/>
              <a:t>EGI Service Catalogue</a:t>
            </a:r>
            <a:endParaRPr lang="en-GB" dirty="0"/>
          </a:p>
        </p:txBody>
      </p:sp>
      <p:sp>
        <p:nvSpPr>
          <p:cNvPr id="8" name="Rectangle 7"/>
          <p:cNvSpPr/>
          <p:nvPr/>
        </p:nvSpPr>
        <p:spPr>
          <a:xfrm>
            <a:off x="323528" y="1124744"/>
            <a:ext cx="8424935" cy="40011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a:spAutoFit/>
          </a:bodyPr>
          <a:lstStyle/>
          <a:p>
            <a:r>
              <a:rPr lang="en-GB" sz="2000" b="1" dirty="0" smtClean="0">
                <a:solidFill>
                  <a:schemeClr val="accent1"/>
                </a:solidFill>
              </a:rPr>
              <a:t>Share applications and scientific software worldwide</a:t>
            </a:r>
            <a:endParaRPr lang="en-GB" sz="2000" b="1" dirty="0">
              <a:solidFill>
                <a:schemeClr val="accent1"/>
              </a:solidFill>
            </a:endParaRPr>
          </a:p>
        </p:txBody>
      </p:sp>
      <p:sp>
        <p:nvSpPr>
          <p:cNvPr id="9" name="Rectangle 8"/>
          <p:cNvSpPr/>
          <p:nvPr/>
        </p:nvSpPr>
        <p:spPr>
          <a:xfrm>
            <a:off x="2843808" y="1988840"/>
            <a:ext cx="5904656" cy="1169551"/>
          </a:xfrm>
          <a:prstGeom prst="rect">
            <a:avLst/>
          </a:prstGeom>
        </p:spPr>
        <p:txBody>
          <a:bodyPr wrap="square">
            <a:spAutoFit/>
          </a:bodyPr>
          <a:lstStyle/>
          <a:p>
            <a:r>
              <a:rPr lang="en-GB" sz="1400" b="1" dirty="0" smtClean="0">
                <a:solidFill>
                  <a:schemeClr val="accent1"/>
                </a:solidFill>
              </a:rPr>
              <a:t>Description: </a:t>
            </a:r>
            <a:r>
              <a:rPr lang="en-GB" sz="1400" dirty="0"/>
              <a:t>A catalogue of applications and tools that are used and shared by users </a:t>
            </a:r>
            <a:endParaRPr lang="en-GB" sz="1400" dirty="0" smtClean="0"/>
          </a:p>
          <a:p>
            <a:r>
              <a:rPr lang="en-GB" sz="1400" dirty="0" smtClean="0"/>
              <a:t>Depending </a:t>
            </a:r>
            <a:r>
              <a:rPr lang="en-GB" sz="1400" dirty="0"/>
              <a:t>on the type, a registered entry can be accessed online as a service (for example gateways), or can be downloaded and installed </a:t>
            </a:r>
            <a:r>
              <a:rPr lang="en-US" sz="1400" dirty="0" smtClean="0"/>
              <a:t>in a EGI or custom environment</a:t>
            </a:r>
            <a:endParaRPr lang="en-GB" sz="1400" b="1" dirty="0"/>
          </a:p>
        </p:txBody>
      </p:sp>
      <p:sp>
        <p:nvSpPr>
          <p:cNvPr id="11" name="Rectangle 10"/>
          <p:cNvSpPr/>
          <p:nvPr/>
        </p:nvSpPr>
        <p:spPr>
          <a:xfrm>
            <a:off x="2864467" y="3429000"/>
            <a:ext cx="5055905" cy="1384995"/>
          </a:xfrm>
          <a:prstGeom prst="rect">
            <a:avLst/>
          </a:prstGeom>
        </p:spPr>
        <p:txBody>
          <a:bodyPr wrap="square">
            <a:spAutoFit/>
          </a:bodyPr>
          <a:lstStyle/>
          <a:p>
            <a:r>
              <a:rPr lang="en-GB" sz="1400" b="1" dirty="0" smtClean="0">
                <a:solidFill>
                  <a:schemeClr val="accent1"/>
                </a:solidFill>
              </a:rPr>
              <a:t>Key features:</a:t>
            </a:r>
          </a:p>
          <a:p>
            <a:pPr marL="285750" indent="-285750">
              <a:buFont typeface="Arial"/>
              <a:buChar char="•"/>
            </a:pPr>
            <a:r>
              <a:rPr lang="en-GB" sz="1400" dirty="0" smtClean="0"/>
              <a:t>Discoverability by type, discipline, Virtual Organization</a:t>
            </a:r>
            <a:endParaRPr lang="en-GB" sz="1400" dirty="0" smtClean="0"/>
          </a:p>
          <a:p>
            <a:pPr marL="285750" indent="-285750">
              <a:buFont typeface="Arial"/>
              <a:buChar char="•"/>
            </a:pPr>
            <a:r>
              <a:rPr lang="en-GB" sz="1400" dirty="0" smtClean="0"/>
              <a:t>Discover data and publications related to the application</a:t>
            </a:r>
            <a:endParaRPr lang="en-GB" sz="1400" dirty="0" smtClean="0"/>
          </a:p>
          <a:p>
            <a:pPr marL="285750" indent="-285750">
              <a:buFont typeface="Arial"/>
              <a:buChar char="•"/>
            </a:pPr>
            <a:r>
              <a:rPr lang="en-GB" sz="1400" dirty="0" smtClean="0"/>
              <a:t>Provide </a:t>
            </a:r>
            <a:r>
              <a:rPr lang="en-GB" sz="1400" dirty="0" smtClean="0"/>
              <a:t>contact information</a:t>
            </a:r>
          </a:p>
          <a:p>
            <a:pPr marL="285750" indent="-285750">
              <a:buFont typeface="Arial"/>
              <a:buChar char="•"/>
            </a:pPr>
            <a:r>
              <a:rPr lang="en-GB" sz="1400" dirty="0" smtClean="0"/>
              <a:t>Open platform for every community</a:t>
            </a:r>
            <a:endParaRPr lang="en-GB" sz="1400" dirty="0" smtClean="0"/>
          </a:p>
          <a:p>
            <a:endParaRPr lang="en-GB" sz="1400" b="1" dirty="0" smtClean="0">
              <a:solidFill>
                <a:schemeClr val="accent1"/>
              </a:solidFill>
            </a:endParaRPr>
          </a:p>
        </p:txBody>
      </p:sp>
      <p:sp>
        <p:nvSpPr>
          <p:cNvPr id="13" name="Rectangle 12"/>
          <p:cNvSpPr/>
          <p:nvPr/>
        </p:nvSpPr>
        <p:spPr>
          <a:xfrm>
            <a:off x="467544" y="5013176"/>
            <a:ext cx="8424936" cy="1384995"/>
          </a:xfrm>
          <a:prstGeom prst="rect">
            <a:avLst/>
          </a:prstGeom>
          <a:ln w="3175">
            <a:noFill/>
          </a:ln>
        </p:spPr>
        <p:txBody>
          <a:bodyPr wrap="square">
            <a:spAutoFit/>
          </a:bodyPr>
          <a:lstStyle/>
          <a:p>
            <a:pPr marL="0" lvl="1"/>
            <a:r>
              <a:rPr lang="en-GB" sz="1400" b="1" dirty="0">
                <a:solidFill>
                  <a:schemeClr val="accent1"/>
                </a:solidFill>
              </a:rPr>
              <a:t>Key </a:t>
            </a:r>
            <a:r>
              <a:rPr lang="en-GB" sz="1400" b="1" dirty="0" smtClean="0">
                <a:solidFill>
                  <a:schemeClr val="accent1"/>
                </a:solidFill>
              </a:rPr>
              <a:t>benefits:</a:t>
            </a:r>
            <a:endParaRPr lang="en-GB" sz="1400" b="1" dirty="0">
              <a:solidFill>
                <a:schemeClr val="accent1"/>
              </a:solidFill>
            </a:endParaRPr>
          </a:p>
          <a:p>
            <a:pPr marL="182563" lvl="1" indent="-182563">
              <a:buFont typeface="Arial"/>
              <a:buChar char="•"/>
            </a:pPr>
            <a:r>
              <a:rPr lang="en-GB" sz="1400" dirty="0" smtClean="0"/>
              <a:t>Effort in porting and developing applications is not duplicated</a:t>
            </a:r>
          </a:p>
          <a:p>
            <a:pPr marL="182563" lvl="1" indent="-182563">
              <a:buFont typeface="Arial"/>
              <a:buChar char="•"/>
            </a:pPr>
            <a:r>
              <a:rPr lang="en-GB" sz="1400" dirty="0" smtClean="0"/>
              <a:t>Communities of code</a:t>
            </a:r>
          </a:p>
          <a:p>
            <a:pPr marL="182563" lvl="1" indent="-182563">
              <a:buFont typeface="Arial"/>
              <a:buChar char="•"/>
            </a:pPr>
            <a:r>
              <a:rPr lang="en-GB" sz="1400" dirty="0" smtClean="0"/>
              <a:t>Promotion of discipline-specific tools</a:t>
            </a:r>
            <a:endParaRPr lang="en-GB" sz="1400" dirty="0"/>
          </a:p>
          <a:p>
            <a:pPr marL="182563" lvl="1" indent="-182563">
              <a:buFont typeface="Arial"/>
              <a:buChar char="•"/>
            </a:pPr>
            <a:r>
              <a:rPr lang="en-GB" sz="1400" dirty="0" smtClean="0"/>
              <a:t>Open</a:t>
            </a:r>
            <a:endParaRPr lang="en-GB" sz="1400" dirty="0" smtClean="0"/>
          </a:p>
          <a:p>
            <a:pPr marL="182563" lvl="1" indent="-182563">
              <a:buFont typeface="Arial"/>
              <a:buChar char="•"/>
            </a:pPr>
            <a:endParaRPr lang="en-GB" sz="1400" dirty="0"/>
          </a:p>
        </p:txBody>
      </p:sp>
      <p:cxnSp>
        <p:nvCxnSpPr>
          <p:cNvPr id="16" name="Straight Connector 15"/>
          <p:cNvCxnSpPr/>
          <p:nvPr/>
        </p:nvCxnSpPr>
        <p:spPr>
          <a:xfrm>
            <a:off x="323528" y="5157192"/>
            <a:ext cx="0" cy="108012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49885233"/>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GB" dirty="0"/>
              <a:t>Service: </a:t>
            </a:r>
            <a:r>
              <a:rPr lang="en-GB" dirty="0" smtClean="0"/>
              <a:t>Community Platforms and brokers</a:t>
            </a:r>
            <a:endParaRPr lang="en-GB" dirty="0"/>
          </a:p>
        </p:txBody>
      </p:sp>
      <p:sp>
        <p:nvSpPr>
          <p:cNvPr id="4" name="Footer Placeholder 3"/>
          <p:cNvSpPr>
            <a:spLocks noGrp="1"/>
          </p:cNvSpPr>
          <p:nvPr>
            <p:ph type="ftr" sz="quarter" idx="11"/>
          </p:nvPr>
        </p:nvSpPr>
        <p:spPr/>
        <p:txBody>
          <a:bodyPr/>
          <a:lstStyle/>
          <a:p>
            <a:r>
              <a:rPr lang="en-GB" smtClean="0"/>
              <a:t>EGI Service Catalogue</a:t>
            </a:r>
            <a:endParaRPr lang="en-GB" dirty="0"/>
          </a:p>
        </p:txBody>
      </p:sp>
      <p:sp>
        <p:nvSpPr>
          <p:cNvPr id="8" name="Rectangle 7"/>
          <p:cNvSpPr/>
          <p:nvPr/>
        </p:nvSpPr>
        <p:spPr>
          <a:xfrm>
            <a:off x="323528" y="1124744"/>
            <a:ext cx="8424935" cy="40011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a:spAutoFit/>
          </a:bodyPr>
          <a:lstStyle/>
          <a:p>
            <a:r>
              <a:rPr lang="en-GB" sz="2000" b="1" dirty="0" smtClean="0">
                <a:solidFill>
                  <a:schemeClr val="accent1"/>
                </a:solidFill>
              </a:rPr>
              <a:t>Community specific tools and application using HTC and Cloud</a:t>
            </a:r>
            <a:endParaRPr lang="en-GB" sz="2000" b="1" dirty="0">
              <a:solidFill>
                <a:schemeClr val="accent1"/>
              </a:solidFill>
            </a:endParaRPr>
          </a:p>
        </p:txBody>
      </p:sp>
      <p:sp>
        <p:nvSpPr>
          <p:cNvPr id="9" name="Rectangle 8"/>
          <p:cNvSpPr/>
          <p:nvPr/>
        </p:nvSpPr>
        <p:spPr>
          <a:xfrm>
            <a:off x="2875472" y="1988840"/>
            <a:ext cx="5728976" cy="954107"/>
          </a:xfrm>
          <a:prstGeom prst="rect">
            <a:avLst/>
          </a:prstGeom>
        </p:spPr>
        <p:txBody>
          <a:bodyPr wrap="square">
            <a:spAutoFit/>
          </a:bodyPr>
          <a:lstStyle/>
          <a:p>
            <a:r>
              <a:rPr lang="en-GB" sz="1400" b="1" dirty="0" smtClean="0">
                <a:solidFill>
                  <a:schemeClr val="accent1"/>
                </a:solidFill>
              </a:rPr>
              <a:t>Service description: </a:t>
            </a:r>
            <a:r>
              <a:rPr lang="en-GB" sz="1400" dirty="0" smtClean="0"/>
              <a:t>applications providing community-specific tools and data, including big data analytics, metadata catalogue services etc.</a:t>
            </a:r>
          </a:p>
          <a:p>
            <a:r>
              <a:rPr lang="en-GB" sz="1400" dirty="0" smtClean="0"/>
              <a:t>Brokering capabilities for making full use of the federated environment (HTC/Cloud)</a:t>
            </a:r>
            <a:endParaRPr lang="en-GB" sz="1400" dirty="0"/>
          </a:p>
        </p:txBody>
      </p:sp>
      <p:cxnSp>
        <p:nvCxnSpPr>
          <p:cNvPr id="10" name="Straight Connector 9"/>
          <p:cNvCxnSpPr/>
          <p:nvPr/>
        </p:nvCxnSpPr>
        <p:spPr>
          <a:xfrm>
            <a:off x="2861107" y="2060848"/>
            <a:ext cx="0" cy="936684"/>
          </a:xfrm>
          <a:prstGeom prst="line">
            <a:avLst/>
          </a:prstGeom>
        </p:spPr>
        <p:style>
          <a:lnRef idx="2">
            <a:schemeClr val="accent1"/>
          </a:lnRef>
          <a:fillRef idx="0">
            <a:schemeClr val="accent1"/>
          </a:fillRef>
          <a:effectRef idx="1">
            <a:schemeClr val="accent1"/>
          </a:effectRef>
          <a:fontRef idx="minor">
            <a:schemeClr val="tx1"/>
          </a:fontRef>
        </p:style>
      </p:cxnSp>
      <p:sp>
        <p:nvSpPr>
          <p:cNvPr id="11" name="Rectangle 10"/>
          <p:cNvSpPr/>
          <p:nvPr/>
        </p:nvSpPr>
        <p:spPr>
          <a:xfrm>
            <a:off x="2864467" y="3429000"/>
            <a:ext cx="5956005" cy="1815882"/>
          </a:xfrm>
          <a:prstGeom prst="rect">
            <a:avLst/>
          </a:prstGeom>
        </p:spPr>
        <p:txBody>
          <a:bodyPr wrap="square">
            <a:spAutoFit/>
          </a:bodyPr>
          <a:lstStyle/>
          <a:p>
            <a:r>
              <a:rPr lang="en-GB" sz="1400" b="1" dirty="0" smtClean="0">
                <a:solidFill>
                  <a:schemeClr val="accent1"/>
                </a:solidFill>
              </a:rPr>
              <a:t>Key features:</a:t>
            </a:r>
          </a:p>
          <a:p>
            <a:pPr marL="285750" indent="-285750">
              <a:buFont typeface="Arial"/>
              <a:buChar char="•"/>
            </a:pPr>
            <a:r>
              <a:rPr lang="en-GB" sz="1400" dirty="0" smtClean="0"/>
              <a:t>EGI.eu </a:t>
            </a:r>
            <a:r>
              <a:rPr lang="en-GB" sz="1400" dirty="0"/>
              <a:t>managed or community managed </a:t>
            </a:r>
            <a:endParaRPr lang="en-GB" sz="1400" dirty="0" smtClean="0"/>
          </a:p>
          <a:p>
            <a:pPr marL="285750" indent="-285750">
              <a:buFont typeface="Arial"/>
              <a:buChar char="•"/>
            </a:pPr>
            <a:r>
              <a:rPr lang="en-GB" sz="1400" dirty="0" smtClean="0"/>
              <a:t>Provide community-specific features</a:t>
            </a:r>
            <a:endParaRPr lang="en-GB" sz="1400" dirty="0" smtClean="0"/>
          </a:p>
          <a:p>
            <a:pPr marL="285750" indent="-285750">
              <a:buFont typeface="Arial"/>
              <a:buChar char="•"/>
            </a:pPr>
            <a:r>
              <a:rPr lang="en-GB" sz="1400" dirty="0" smtClean="0"/>
              <a:t>Provide a hosting environment for communities who need to provide highly reliable services</a:t>
            </a:r>
            <a:endParaRPr lang="en-GB" sz="1400" dirty="0" smtClean="0"/>
          </a:p>
          <a:p>
            <a:pPr marL="285750" indent="-285750">
              <a:buFont typeface="Arial"/>
              <a:buChar char="•"/>
            </a:pPr>
            <a:r>
              <a:rPr lang="en-GB" sz="1400" dirty="0" smtClean="0"/>
              <a:t>Support</a:t>
            </a:r>
          </a:p>
          <a:p>
            <a:pPr marL="285750" indent="-285750">
              <a:buFont typeface="Arial"/>
              <a:buChar char="•"/>
            </a:pPr>
            <a:r>
              <a:rPr lang="en-GB" sz="1400" dirty="0" smtClean="0"/>
              <a:t>Integrated with the SSO environment</a:t>
            </a:r>
            <a:endParaRPr lang="en-GB" sz="1400" dirty="0" smtClean="0"/>
          </a:p>
          <a:p>
            <a:endParaRPr lang="en-GB" sz="1400" b="1" dirty="0" smtClean="0">
              <a:solidFill>
                <a:schemeClr val="accent1"/>
              </a:solidFill>
            </a:endParaRPr>
          </a:p>
        </p:txBody>
      </p:sp>
      <p:cxnSp>
        <p:nvCxnSpPr>
          <p:cNvPr id="12" name="Straight Connector 11"/>
          <p:cNvCxnSpPr/>
          <p:nvPr/>
        </p:nvCxnSpPr>
        <p:spPr>
          <a:xfrm flipH="1">
            <a:off x="2843808" y="3573016"/>
            <a:ext cx="17299" cy="1152128"/>
          </a:xfrm>
          <a:prstGeom prst="line">
            <a:avLst/>
          </a:prstGeom>
        </p:spPr>
        <p:style>
          <a:lnRef idx="2">
            <a:schemeClr val="accent1"/>
          </a:lnRef>
          <a:fillRef idx="0">
            <a:schemeClr val="accent1"/>
          </a:fillRef>
          <a:effectRef idx="1">
            <a:schemeClr val="accent1"/>
          </a:effectRef>
          <a:fontRef idx="minor">
            <a:schemeClr val="tx1"/>
          </a:fontRef>
        </p:style>
      </p:cxnSp>
      <p:sp>
        <p:nvSpPr>
          <p:cNvPr id="13" name="Rectangle 12"/>
          <p:cNvSpPr/>
          <p:nvPr/>
        </p:nvSpPr>
        <p:spPr>
          <a:xfrm>
            <a:off x="467544" y="5013176"/>
            <a:ext cx="7488832" cy="1384995"/>
          </a:xfrm>
          <a:prstGeom prst="rect">
            <a:avLst/>
          </a:prstGeom>
          <a:ln w="3175">
            <a:noFill/>
          </a:ln>
        </p:spPr>
        <p:txBody>
          <a:bodyPr wrap="square">
            <a:spAutoFit/>
          </a:bodyPr>
          <a:lstStyle/>
          <a:p>
            <a:pPr marL="0" lvl="1"/>
            <a:r>
              <a:rPr lang="en-GB" sz="1400" b="1" dirty="0">
                <a:solidFill>
                  <a:schemeClr val="accent1"/>
                </a:solidFill>
              </a:rPr>
              <a:t>Key </a:t>
            </a:r>
            <a:r>
              <a:rPr lang="en-GB" sz="1400" b="1" dirty="0" smtClean="0">
                <a:solidFill>
                  <a:schemeClr val="accent1"/>
                </a:solidFill>
              </a:rPr>
              <a:t>benefits:</a:t>
            </a:r>
            <a:endParaRPr lang="en-GB" sz="1400" b="1" dirty="0">
              <a:solidFill>
                <a:schemeClr val="accent1"/>
              </a:solidFill>
            </a:endParaRPr>
          </a:p>
          <a:p>
            <a:pPr marL="182563" lvl="1" indent="-182563">
              <a:buFont typeface="Arial"/>
              <a:buChar char="•"/>
            </a:pPr>
            <a:r>
              <a:rPr lang="en-GB" sz="1400" dirty="0" smtClean="0"/>
              <a:t>Sharing of added value tools and data</a:t>
            </a:r>
          </a:p>
          <a:p>
            <a:pPr marL="182563" lvl="1" indent="-182563">
              <a:buFont typeface="Arial"/>
              <a:buChar char="•"/>
            </a:pPr>
            <a:r>
              <a:rPr lang="en-GB" sz="1400" dirty="0" smtClean="0"/>
              <a:t>Easy to use </a:t>
            </a:r>
            <a:r>
              <a:rPr lang="en-GB" sz="1400" dirty="0" err="1" smtClean="0"/>
              <a:t>environement</a:t>
            </a:r>
            <a:endParaRPr lang="en-GB" sz="1400" dirty="0" smtClean="0"/>
          </a:p>
          <a:p>
            <a:pPr marL="182563" lvl="1" indent="-182563">
              <a:buFont typeface="Arial"/>
              <a:buChar char="•"/>
            </a:pPr>
            <a:r>
              <a:rPr lang="en-GB" sz="1400" dirty="0" smtClean="0"/>
              <a:t>Provide an easy environment for accessing EGI platforms</a:t>
            </a:r>
            <a:endParaRPr lang="en-GB" sz="1400" dirty="0" smtClean="0"/>
          </a:p>
          <a:p>
            <a:pPr marL="0" lvl="1"/>
            <a:endParaRPr lang="en-GB" sz="1400" dirty="0" smtClean="0"/>
          </a:p>
          <a:p>
            <a:pPr marL="182563" lvl="1" indent="-182563">
              <a:buFont typeface="Arial"/>
              <a:buChar char="•"/>
            </a:pPr>
            <a:endParaRPr lang="en-GB" sz="1400" dirty="0"/>
          </a:p>
        </p:txBody>
      </p:sp>
      <p:cxnSp>
        <p:nvCxnSpPr>
          <p:cNvPr id="16" name="Straight Connector 15"/>
          <p:cNvCxnSpPr/>
          <p:nvPr/>
        </p:nvCxnSpPr>
        <p:spPr>
          <a:xfrm>
            <a:off x="323528" y="5157192"/>
            <a:ext cx="0" cy="108012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526099006"/>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Solution:</a:t>
            </a:r>
            <a:br>
              <a:rPr lang="en-US" dirty="0" smtClean="0"/>
            </a:br>
            <a:r>
              <a:rPr lang="en-US" dirty="0" smtClean="0"/>
              <a:t>Federated Operations</a:t>
            </a:r>
            <a:endParaRPr lang="en-US" dirty="0"/>
          </a:p>
        </p:txBody>
      </p:sp>
    </p:spTree>
    <p:extLst>
      <p:ext uri="{BB962C8B-B14F-4D97-AF65-F5344CB8AC3E}">
        <p14:creationId xmlns:p14="http://schemas.microsoft.com/office/powerpoint/2010/main" val="44507261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Solutions</a:t>
            </a:r>
            <a:endParaRPr lang="en-US" dirty="0"/>
          </a:p>
        </p:txBody>
      </p:sp>
      <p:sp>
        <p:nvSpPr>
          <p:cNvPr id="3" name="Content Placeholder 2"/>
          <p:cNvSpPr>
            <a:spLocks noGrp="1"/>
          </p:cNvSpPr>
          <p:nvPr>
            <p:ph sz="half" idx="2"/>
          </p:nvPr>
        </p:nvSpPr>
        <p:spPr/>
        <p:txBody>
          <a:bodyPr/>
          <a:lstStyle/>
          <a:p>
            <a:pPr marL="457200" indent="-457200">
              <a:buFont typeface="+mj-lt"/>
              <a:buAutoNum type="arabicPeriod"/>
            </a:pPr>
            <a:r>
              <a:rPr lang="en-US" sz="2400" dirty="0" smtClean="0"/>
              <a:t>Federated Cloud</a:t>
            </a:r>
          </a:p>
          <a:p>
            <a:pPr marL="457200" indent="-457200">
              <a:buFont typeface="+mj-lt"/>
              <a:buAutoNum type="arabicPeriod"/>
            </a:pPr>
            <a:r>
              <a:rPr lang="en-US" sz="2400" dirty="0" smtClean="0"/>
              <a:t>High Throughput Data Analysis</a:t>
            </a:r>
          </a:p>
          <a:p>
            <a:pPr marL="457200" indent="-457200">
              <a:buFont typeface="+mj-lt"/>
              <a:buAutoNum type="arabicPeriod"/>
            </a:pPr>
            <a:r>
              <a:rPr lang="en-US" sz="2400" dirty="0" smtClean="0"/>
              <a:t>Community Platforms</a:t>
            </a:r>
          </a:p>
          <a:p>
            <a:pPr marL="457200" indent="-457200">
              <a:buFont typeface="+mj-lt"/>
              <a:buAutoNum type="arabicPeriod"/>
            </a:pPr>
            <a:r>
              <a:rPr lang="en-US" sz="2400" dirty="0" smtClean="0"/>
              <a:t>Federated Operations</a:t>
            </a:r>
            <a:endParaRPr lang="en-US" sz="2400" dirty="0"/>
          </a:p>
          <a:p>
            <a:r>
              <a:rPr lang="en-US" sz="2400" dirty="0" smtClean="0"/>
              <a:t>Target group: service providers (EGI Participants and beyond), research communities</a:t>
            </a:r>
          </a:p>
          <a:p>
            <a:r>
              <a:rPr lang="en-US" sz="2400" dirty="0" smtClean="0"/>
              <a:t>Supported by</a:t>
            </a:r>
          </a:p>
          <a:p>
            <a:pPr lvl="1"/>
            <a:r>
              <a:rPr lang="en-US" sz="2000" dirty="0" smtClean="0"/>
              <a:t>Coordination</a:t>
            </a:r>
          </a:p>
          <a:p>
            <a:pPr lvl="1"/>
            <a:r>
              <a:rPr lang="en-US" sz="2000" dirty="0" smtClean="0"/>
              <a:t>Consulting and support</a:t>
            </a:r>
          </a:p>
          <a:p>
            <a:pPr lvl="1"/>
            <a:r>
              <a:rPr lang="en-US" sz="2000" dirty="0" smtClean="0"/>
              <a:t>Business development and outreach</a:t>
            </a:r>
          </a:p>
          <a:p>
            <a:r>
              <a:rPr lang="en-US" sz="2400" dirty="0" smtClean="0">
                <a:solidFill>
                  <a:srgbClr val="4F81BD"/>
                </a:solidFill>
              </a:rPr>
              <a:t>Definition of the EGI Service Portfolio and SP Management process in progress</a:t>
            </a:r>
          </a:p>
          <a:p>
            <a:pPr lvl="1"/>
            <a:endParaRPr lang="en-US" sz="2000" dirty="0" smtClean="0"/>
          </a:p>
          <a:p>
            <a:pPr marL="0" indent="0">
              <a:buNone/>
            </a:pPr>
            <a:endParaRPr lang="en-US" sz="2400" dirty="0"/>
          </a:p>
        </p:txBody>
      </p:sp>
      <p:sp>
        <p:nvSpPr>
          <p:cNvPr id="4" name="Footer Placeholder 3"/>
          <p:cNvSpPr>
            <a:spLocks noGrp="1"/>
          </p:cNvSpPr>
          <p:nvPr>
            <p:ph type="ftr" sz="quarter" idx="11"/>
          </p:nvPr>
        </p:nvSpPr>
        <p:spPr/>
        <p:txBody>
          <a:bodyPr/>
          <a:lstStyle/>
          <a:p>
            <a:r>
              <a:rPr lang="en-GB" smtClean="0"/>
              <a:t>EGI Service Catalogue</a:t>
            </a:r>
            <a:endParaRPr lang="en-GB" dirty="0"/>
          </a:p>
        </p:txBody>
      </p:sp>
    </p:spTree>
    <p:extLst>
      <p:ext uri="{BB962C8B-B14F-4D97-AF65-F5344CB8AC3E}">
        <p14:creationId xmlns:p14="http://schemas.microsoft.com/office/powerpoint/2010/main" val="475934495"/>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GB" dirty="0" smtClean="0"/>
              <a:t>Service: </a:t>
            </a:r>
            <a:r>
              <a:rPr lang="en-GB" dirty="0" smtClean="0"/>
              <a:t>Distribution of software and data</a:t>
            </a:r>
            <a:endParaRPr lang="en-GB" dirty="0"/>
          </a:p>
        </p:txBody>
      </p:sp>
      <p:sp>
        <p:nvSpPr>
          <p:cNvPr id="3" name="Footer Placeholder 2"/>
          <p:cNvSpPr>
            <a:spLocks noGrp="1"/>
          </p:cNvSpPr>
          <p:nvPr>
            <p:ph type="ftr" sz="quarter" idx="11"/>
          </p:nvPr>
        </p:nvSpPr>
        <p:spPr/>
        <p:txBody>
          <a:bodyPr/>
          <a:lstStyle/>
          <a:p>
            <a:pPr>
              <a:defRPr/>
            </a:pPr>
            <a:r>
              <a:rPr lang="en-GB" smtClean="0"/>
              <a:t>EGI Service Catalogue</a:t>
            </a:r>
            <a:endParaRPr lang="en-US"/>
          </a:p>
        </p:txBody>
      </p:sp>
      <p:sp>
        <p:nvSpPr>
          <p:cNvPr id="11" name="Rectangle 10"/>
          <p:cNvSpPr/>
          <p:nvPr/>
        </p:nvSpPr>
        <p:spPr>
          <a:xfrm>
            <a:off x="323528" y="1124744"/>
            <a:ext cx="8424935" cy="707886"/>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a:spAutoFit/>
          </a:bodyPr>
          <a:lstStyle/>
          <a:p>
            <a:r>
              <a:rPr lang="en-GB" sz="2000" b="1" dirty="0">
                <a:solidFill>
                  <a:schemeClr val="accent1"/>
                </a:solidFill>
              </a:rPr>
              <a:t>Do you need </a:t>
            </a:r>
            <a:r>
              <a:rPr lang="en-GB" sz="2000" b="1" dirty="0" smtClean="0">
                <a:solidFill>
                  <a:schemeClr val="accent1"/>
                </a:solidFill>
              </a:rPr>
              <a:t>to distribute your software, or static datasets, over a distributed infrastructure?</a:t>
            </a:r>
            <a:endParaRPr lang="en-GB" sz="2000" b="1" dirty="0">
              <a:solidFill>
                <a:schemeClr val="accent1"/>
              </a:solidFill>
            </a:endParaRPr>
          </a:p>
        </p:txBody>
      </p:sp>
      <p:sp>
        <p:nvSpPr>
          <p:cNvPr id="12" name="Rectangle 11"/>
          <p:cNvSpPr/>
          <p:nvPr/>
        </p:nvSpPr>
        <p:spPr>
          <a:xfrm>
            <a:off x="2875472" y="1988840"/>
            <a:ext cx="5044900" cy="523220"/>
          </a:xfrm>
          <a:prstGeom prst="rect">
            <a:avLst/>
          </a:prstGeom>
        </p:spPr>
        <p:txBody>
          <a:bodyPr wrap="square">
            <a:spAutoFit/>
          </a:bodyPr>
          <a:lstStyle/>
          <a:p>
            <a:r>
              <a:rPr lang="en-GB" sz="1400" b="1" dirty="0" smtClean="0">
                <a:solidFill>
                  <a:schemeClr val="accent1"/>
                </a:solidFill>
              </a:rPr>
              <a:t>Service description: </a:t>
            </a:r>
            <a:r>
              <a:rPr lang="en-GB" sz="1400" dirty="0"/>
              <a:t>CVMFS is a tool to distribute read-only archives, mostly application software, in an easy and scalable way. </a:t>
            </a:r>
          </a:p>
        </p:txBody>
      </p:sp>
      <p:cxnSp>
        <p:nvCxnSpPr>
          <p:cNvPr id="17" name="Straight Connector 16"/>
          <p:cNvCxnSpPr/>
          <p:nvPr/>
        </p:nvCxnSpPr>
        <p:spPr>
          <a:xfrm>
            <a:off x="2861107" y="2060848"/>
            <a:ext cx="0" cy="936684"/>
          </a:xfrm>
          <a:prstGeom prst="line">
            <a:avLst/>
          </a:prstGeom>
        </p:spPr>
        <p:style>
          <a:lnRef idx="2">
            <a:schemeClr val="accent1"/>
          </a:lnRef>
          <a:fillRef idx="0">
            <a:schemeClr val="accent1"/>
          </a:fillRef>
          <a:effectRef idx="1">
            <a:schemeClr val="accent1"/>
          </a:effectRef>
          <a:fontRef idx="minor">
            <a:schemeClr val="tx1"/>
          </a:fontRef>
        </p:style>
      </p:cxnSp>
      <p:sp>
        <p:nvSpPr>
          <p:cNvPr id="14" name="Rectangle 13"/>
          <p:cNvSpPr/>
          <p:nvPr/>
        </p:nvSpPr>
        <p:spPr>
          <a:xfrm>
            <a:off x="2864467" y="3429000"/>
            <a:ext cx="5055905" cy="1815882"/>
          </a:xfrm>
          <a:prstGeom prst="rect">
            <a:avLst/>
          </a:prstGeom>
        </p:spPr>
        <p:txBody>
          <a:bodyPr wrap="square">
            <a:spAutoFit/>
          </a:bodyPr>
          <a:lstStyle/>
          <a:p>
            <a:r>
              <a:rPr lang="en-GB" sz="1400" b="1" dirty="0" smtClean="0">
                <a:solidFill>
                  <a:schemeClr val="accent1"/>
                </a:solidFill>
              </a:rPr>
              <a:t>Key features:</a:t>
            </a:r>
          </a:p>
          <a:p>
            <a:pPr marL="285750" indent="-285750">
              <a:buFont typeface="Arial"/>
              <a:buChar char="•"/>
            </a:pPr>
            <a:r>
              <a:rPr lang="en-GB" sz="1400" dirty="0"/>
              <a:t>Hassle-free distribution of software in a distributed </a:t>
            </a:r>
            <a:r>
              <a:rPr lang="en-GB" sz="1400" dirty="0" smtClean="0"/>
              <a:t>infrastructure</a:t>
            </a:r>
            <a:endParaRPr lang="en-GB" sz="1400" dirty="0"/>
          </a:p>
          <a:p>
            <a:pPr marL="285750" indent="-285750">
              <a:buFont typeface="Arial"/>
              <a:buChar char="•"/>
            </a:pPr>
            <a:r>
              <a:rPr lang="en-GB" sz="1400" dirty="0" smtClean="0"/>
              <a:t>Hierarchical scalable infrastructure</a:t>
            </a:r>
          </a:p>
          <a:p>
            <a:pPr marL="285750" indent="-285750">
              <a:buFont typeface="Arial"/>
              <a:buChar char="•"/>
            </a:pPr>
            <a:r>
              <a:rPr lang="en-GB" sz="1400" dirty="0" smtClean="0"/>
              <a:t>Industry standard/open source based technology</a:t>
            </a:r>
          </a:p>
          <a:p>
            <a:pPr marL="285750" indent="-285750">
              <a:buFont typeface="Arial"/>
              <a:buChar char="•"/>
            </a:pPr>
            <a:r>
              <a:rPr lang="en-GB" sz="1400" dirty="0" smtClean="0"/>
              <a:t>Easy to deploy and to use</a:t>
            </a:r>
          </a:p>
          <a:p>
            <a:pPr marL="285750" indent="-285750">
              <a:buFont typeface="Arial"/>
              <a:buChar char="•"/>
            </a:pPr>
            <a:r>
              <a:rPr lang="en-GB" sz="1400" dirty="0" smtClean="0"/>
              <a:t>User interface for the user</a:t>
            </a:r>
          </a:p>
          <a:p>
            <a:endParaRPr lang="en-GB" sz="1400" b="1" dirty="0" smtClean="0">
              <a:solidFill>
                <a:schemeClr val="accent1"/>
              </a:solidFill>
            </a:endParaRPr>
          </a:p>
        </p:txBody>
      </p:sp>
      <p:cxnSp>
        <p:nvCxnSpPr>
          <p:cNvPr id="24" name="Straight Connector 23"/>
          <p:cNvCxnSpPr/>
          <p:nvPr/>
        </p:nvCxnSpPr>
        <p:spPr>
          <a:xfrm flipH="1">
            <a:off x="2843808" y="3573016"/>
            <a:ext cx="17299" cy="1152128"/>
          </a:xfrm>
          <a:prstGeom prst="line">
            <a:avLst/>
          </a:prstGeom>
        </p:spPr>
        <p:style>
          <a:lnRef idx="2">
            <a:schemeClr val="accent1"/>
          </a:lnRef>
          <a:fillRef idx="0">
            <a:schemeClr val="accent1"/>
          </a:fillRef>
          <a:effectRef idx="1">
            <a:schemeClr val="accent1"/>
          </a:effectRef>
          <a:fontRef idx="minor">
            <a:schemeClr val="tx1"/>
          </a:fontRef>
        </p:style>
      </p:cxnSp>
      <p:sp>
        <p:nvSpPr>
          <p:cNvPr id="1024" name="Rectangle 1023"/>
          <p:cNvSpPr/>
          <p:nvPr/>
        </p:nvSpPr>
        <p:spPr>
          <a:xfrm>
            <a:off x="467544" y="5013176"/>
            <a:ext cx="7488832" cy="1384995"/>
          </a:xfrm>
          <a:prstGeom prst="rect">
            <a:avLst/>
          </a:prstGeom>
          <a:ln w="3175">
            <a:noFill/>
          </a:ln>
        </p:spPr>
        <p:txBody>
          <a:bodyPr wrap="square">
            <a:spAutoFit/>
          </a:bodyPr>
          <a:lstStyle/>
          <a:p>
            <a:pPr marL="0" lvl="1"/>
            <a:r>
              <a:rPr lang="en-GB" sz="1400" b="1" dirty="0">
                <a:solidFill>
                  <a:schemeClr val="accent1"/>
                </a:solidFill>
              </a:rPr>
              <a:t>Key </a:t>
            </a:r>
            <a:r>
              <a:rPr lang="en-GB" sz="1400" b="1" dirty="0" smtClean="0">
                <a:solidFill>
                  <a:schemeClr val="accent1"/>
                </a:solidFill>
              </a:rPr>
              <a:t>benefits:</a:t>
            </a:r>
            <a:endParaRPr lang="en-GB" sz="1400" b="1" dirty="0">
              <a:solidFill>
                <a:schemeClr val="accent1"/>
              </a:solidFill>
            </a:endParaRPr>
          </a:p>
          <a:p>
            <a:pPr marL="285750" lvl="1" indent="-285750">
              <a:buFont typeface="Arial"/>
              <a:buChar char="•"/>
            </a:pPr>
            <a:r>
              <a:rPr lang="en-GB" sz="1400" dirty="0" smtClean="0"/>
              <a:t>New </a:t>
            </a:r>
            <a:r>
              <a:rPr lang="en-GB" sz="1400" dirty="0"/>
              <a:t>releases do not need to be coordinated with the service providers, but can be just  released in the CVMFS central repository and then automatically synchronized to the sites that support the research </a:t>
            </a:r>
            <a:r>
              <a:rPr lang="en-GB" sz="1400" dirty="0" smtClean="0"/>
              <a:t>collaboration</a:t>
            </a:r>
          </a:p>
          <a:p>
            <a:pPr marL="285750" lvl="1" indent="-285750">
              <a:buFont typeface="Arial"/>
              <a:buChar char="•"/>
            </a:pPr>
            <a:r>
              <a:rPr lang="en-GB" sz="1400" dirty="0" smtClean="0"/>
              <a:t>Extremely reduced operational cost of new application software releases</a:t>
            </a:r>
            <a:endParaRPr lang="en-GB" sz="1400" dirty="0"/>
          </a:p>
          <a:p>
            <a:pPr marL="182563" lvl="1" indent="-182563">
              <a:buFont typeface="Arial"/>
              <a:buChar char="•"/>
            </a:pPr>
            <a:endParaRPr lang="en-GB" sz="1400" dirty="0"/>
          </a:p>
        </p:txBody>
      </p:sp>
      <p:sp>
        <p:nvSpPr>
          <p:cNvPr id="18" name="Bent-Up Arrow 17"/>
          <p:cNvSpPr/>
          <p:nvPr/>
        </p:nvSpPr>
        <p:spPr>
          <a:xfrm rot="16200000" flipH="1" flipV="1">
            <a:off x="966462" y="2257971"/>
            <a:ext cx="1674651" cy="1792003"/>
          </a:xfrm>
          <a:prstGeom prst="bentUpArrow">
            <a:avLst>
              <a:gd name="adj1" fmla="val 17730"/>
              <a:gd name="adj2" fmla="val 29050"/>
              <a:gd name="adj3" fmla="val 2068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28" name="Diagram 4"/>
          <p:cNvGraphicFramePr/>
          <p:nvPr>
            <p:extLst>
              <p:ext uri="{D42A27DB-BD31-4B8C-83A1-F6EECF244321}">
                <p14:modId xmlns:p14="http://schemas.microsoft.com/office/powerpoint/2010/main" val="2517132125"/>
              </p:ext>
            </p:extLst>
          </p:nvPr>
        </p:nvGraphicFramePr>
        <p:xfrm>
          <a:off x="219614" y="2564904"/>
          <a:ext cx="2088232" cy="20162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19" name="Straight Connector 18"/>
          <p:cNvCxnSpPr/>
          <p:nvPr/>
        </p:nvCxnSpPr>
        <p:spPr>
          <a:xfrm>
            <a:off x="323528" y="5157192"/>
            <a:ext cx="0" cy="108012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154523027"/>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GB" dirty="0" smtClean="0"/>
              <a:t>Service</a:t>
            </a:r>
            <a:r>
              <a:rPr lang="en-GB" dirty="0" smtClean="0"/>
              <a:t>: Federated </a:t>
            </a:r>
            <a:r>
              <a:rPr lang="en-GB" dirty="0" smtClean="0"/>
              <a:t>Operations</a:t>
            </a:r>
            <a:endParaRPr lang="en-GB" dirty="0"/>
          </a:p>
        </p:txBody>
      </p:sp>
      <p:sp>
        <p:nvSpPr>
          <p:cNvPr id="3" name="Footer Placeholder 2"/>
          <p:cNvSpPr>
            <a:spLocks noGrp="1"/>
          </p:cNvSpPr>
          <p:nvPr>
            <p:ph type="ftr" sz="quarter" idx="11"/>
          </p:nvPr>
        </p:nvSpPr>
        <p:spPr/>
        <p:txBody>
          <a:bodyPr/>
          <a:lstStyle/>
          <a:p>
            <a:pPr>
              <a:defRPr/>
            </a:pPr>
            <a:r>
              <a:rPr lang="en-GB" smtClean="0"/>
              <a:t>EGI Service Catalogue</a:t>
            </a:r>
            <a:endParaRPr lang="en-US"/>
          </a:p>
        </p:txBody>
      </p:sp>
      <p:sp>
        <p:nvSpPr>
          <p:cNvPr id="11" name="Rectangle 10"/>
          <p:cNvSpPr/>
          <p:nvPr/>
        </p:nvSpPr>
        <p:spPr>
          <a:xfrm>
            <a:off x="323528" y="1124744"/>
            <a:ext cx="8424935" cy="40011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a:spAutoFit/>
          </a:bodyPr>
          <a:lstStyle/>
          <a:p>
            <a:r>
              <a:rPr lang="en-GB" sz="2000" b="1" dirty="0">
                <a:solidFill>
                  <a:schemeClr val="accent1"/>
                </a:solidFill>
              </a:rPr>
              <a:t>Do you need </a:t>
            </a:r>
            <a:r>
              <a:rPr lang="en-GB" sz="2000" b="1" dirty="0" smtClean="0">
                <a:solidFill>
                  <a:schemeClr val="accent1"/>
                </a:solidFill>
              </a:rPr>
              <a:t>to help distributed resource centres to act in a coordinated way?</a:t>
            </a:r>
            <a:endParaRPr lang="en-GB" sz="2000" b="1" dirty="0">
              <a:solidFill>
                <a:schemeClr val="accent1"/>
              </a:solidFill>
            </a:endParaRPr>
          </a:p>
        </p:txBody>
      </p:sp>
      <p:sp>
        <p:nvSpPr>
          <p:cNvPr id="12" name="Rectangle 11"/>
          <p:cNvSpPr/>
          <p:nvPr/>
        </p:nvSpPr>
        <p:spPr>
          <a:xfrm>
            <a:off x="2875472" y="1988840"/>
            <a:ext cx="5044900" cy="954107"/>
          </a:xfrm>
          <a:prstGeom prst="rect">
            <a:avLst/>
          </a:prstGeom>
        </p:spPr>
        <p:txBody>
          <a:bodyPr wrap="square">
            <a:spAutoFit/>
          </a:bodyPr>
          <a:lstStyle/>
          <a:p>
            <a:r>
              <a:rPr lang="en-GB" sz="1400" b="1" dirty="0" smtClean="0">
                <a:solidFill>
                  <a:schemeClr val="accent1"/>
                </a:solidFill>
              </a:rPr>
              <a:t>Service description: </a:t>
            </a:r>
            <a:r>
              <a:rPr lang="en-US" sz="1400" dirty="0"/>
              <a:t>This service is mostly a coordination activity supported by technical tools, to enable the federation of service providers. To operate a distributed infrastructure there is need for an hierarchical coordination of the operational activities. </a:t>
            </a:r>
            <a:endParaRPr lang="en-GB" sz="1400" b="1" dirty="0"/>
          </a:p>
        </p:txBody>
      </p:sp>
      <p:cxnSp>
        <p:nvCxnSpPr>
          <p:cNvPr id="17" name="Straight Connector 16"/>
          <p:cNvCxnSpPr/>
          <p:nvPr/>
        </p:nvCxnSpPr>
        <p:spPr>
          <a:xfrm>
            <a:off x="2861107" y="2060848"/>
            <a:ext cx="0" cy="936684"/>
          </a:xfrm>
          <a:prstGeom prst="line">
            <a:avLst/>
          </a:prstGeom>
        </p:spPr>
        <p:style>
          <a:lnRef idx="2">
            <a:schemeClr val="accent1"/>
          </a:lnRef>
          <a:fillRef idx="0">
            <a:schemeClr val="accent1"/>
          </a:fillRef>
          <a:effectRef idx="1">
            <a:schemeClr val="accent1"/>
          </a:effectRef>
          <a:fontRef idx="minor">
            <a:schemeClr val="tx1"/>
          </a:fontRef>
        </p:style>
      </p:cxnSp>
      <p:sp>
        <p:nvSpPr>
          <p:cNvPr id="14" name="Rectangle 13"/>
          <p:cNvSpPr/>
          <p:nvPr/>
        </p:nvSpPr>
        <p:spPr>
          <a:xfrm>
            <a:off x="2864467" y="3429000"/>
            <a:ext cx="5055905" cy="1600438"/>
          </a:xfrm>
          <a:prstGeom prst="rect">
            <a:avLst/>
          </a:prstGeom>
        </p:spPr>
        <p:txBody>
          <a:bodyPr wrap="square">
            <a:spAutoFit/>
          </a:bodyPr>
          <a:lstStyle/>
          <a:p>
            <a:r>
              <a:rPr lang="en-GB" sz="1400" b="1" dirty="0" smtClean="0">
                <a:solidFill>
                  <a:schemeClr val="accent1"/>
                </a:solidFill>
              </a:rPr>
              <a:t>Key features:</a:t>
            </a:r>
          </a:p>
          <a:p>
            <a:pPr marL="285750" lvl="0" indent="-285750">
              <a:buFont typeface="Arial"/>
              <a:buChar char="•"/>
            </a:pPr>
            <a:r>
              <a:rPr lang="en-GB" sz="1400" dirty="0"/>
              <a:t>Enforce the registration of the services in a CMDB</a:t>
            </a:r>
          </a:p>
          <a:p>
            <a:pPr marL="285750" lvl="0" indent="-285750">
              <a:buFont typeface="Arial"/>
              <a:buChar char="•"/>
            </a:pPr>
            <a:r>
              <a:rPr lang="en-GB" sz="1400" dirty="0"/>
              <a:t>Upgrade campaigns of the software</a:t>
            </a:r>
          </a:p>
          <a:p>
            <a:pPr marL="285750" lvl="0" indent="-285750">
              <a:buFont typeface="Arial"/>
              <a:buChar char="•"/>
            </a:pPr>
            <a:r>
              <a:rPr lang="en-GB" sz="1400" dirty="0"/>
              <a:t>Procedures and policies for the inclusion of new services or service providers in the </a:t>
            </a:r>
            <a:r>
              <a:rPr lang="en-GB" sz="1400" dirty="0" smtClean="0"/>
              <a:t>federation </a:t>
            </a:r>
          </a:p>
          <a:p>
            <a:pPr marL="285750" lvl="0" indent="-285750">
              <a:buFont typeface="Arial"/>
              <a:buChar char="•"/>
            </a:pPr>
            <a:r>
              <a:rPr lang="en-GB" sz="1400" dirty="0" smtClean="0"/>
              <a:t>Follow up of the violation of OLA and SLA</a:t>
            </a:r>
          </a:p>
          <a:p>
            <a:pPr marL="285750" lvl="0" indent="-285750">
              <a:buFont typeface="Arial"/>
              <a:buChar char="•"/>
            </a:pPr>
            <a:r>
              <a:rPr lang="en-GB" sz="1400" dirty="0" smtClean="0"/>
              <a:t>Exploiting all the other EGI services</a:t>
            </a:r>
            <a:endParaRPr lang="en-GB" sz="1400" dirty="0"/>
          </a:p>
        </p:txBody>
      </p:sp>
      <p:cxnSp>
        <p:nvCxnSpPr>
          <p:cNvPr id="24" name="Straight Connector 23"/>
          <p:cNvCxnSpPr/>
          <p:nvPr/>
        </p:nvCxnSpPr>
        <p:spPr>
          <a:xfrm flipH="1">
            <a:off x="2843808" y="3573016"/>
            <a:ext cx="17299" cy="1152128"/>
          </a:xfrm>
          <a:prstGeom prst="line">
            <a:avLst/>
          </a:prstGeom>
        </p:spPr>
        <p:style>
          <a:lnRef idx="2">
            <a:schemeClr val="accent1"/>
          </a:lnRef>
          <a:fillRef idx="0">
            <a:schemeClr val="accent1"/>
          </a:fillRef>
          <a:effectRef idx="1">
            <a:schemeClr val="accent1"/>
          </a:effectRef>
          <a:fontRef idx="minor">
            <a:schemeClr val="tx1"/>
          </a:fontRef>
        </p:style>
      </p:cxnSp>
      <p:sp>
        <p:nvSpPr>
          <p:cNvPr id="1024" name="Rectangle 1023"/>
          <p:cNvSpPr/>
          <p:nvPr/>
        </p:nvSpPr>
        <p:spPr>
          <a:xfrm>
            <a:off x="467544" y="5013176"/>
            <a:ext cx="7488832" cy="1169551"/>
          </a:xfrm>
          <a:prstGeom prst="rect">
            <a:avLst/>
          </a:prstGeom>
          <a:ln w="3175">
            <a:noFill/>
          </a:ln>
        </p:spPr>
        <p:txBody>
          <a:bodyPr wrap="square">
            <a:spAutoFit/>
          </a:bodyPr>
          <a:lstStyle/>
          <a:p>
            <a:pPr marL="0" lvl="1"/>
            <a:r>
              <a:rPr lang="en-GB" sz="1400" b="1" dirty="0">
                <a:solidFill>
                  <a:schemeClr val="accent1"/>
                </a:solidFill>
              </a:rPr>
              <a:t>Key </a:t>
            </a:r>
            <a:r>
              <a:rPr lang="en-GB" sz="1400" b="1" dirty="0" smtClean="0">
                <a:solidFill>
                  <a:schemeClr val="accent1"/>
                </a:solidFill>
              </a:rPr>
              <a:t>benefits:</a:t>
            </a:r>
            <a:endParaRPr lang="en-GB" sz="1400" b="1" dirty="0">
              <a:solidFill>
                <a:schemeClr val="accent1"/>
              </a:solidFill>
            </a:endParaRPr>
          </a:p>
          <a:p>
            <a:pPr marL="285750" lvl="1" indent="-285750">
              <a:buFont typeface="Arial"/>
              <a:buChar char="•"/>
            </a:pPr>
            <a:r>
              <a:rPr lang="en-GB" sz="1400" dirty="0" smtClean="0"/>
              <a:t>Enhance the quality of the production infrastructure</a:t>
            </a:r>
          </a:p>
          <a:p>
            <a:pPr marL="182563" lvl="1" indent="-182563">
              <a:buFont typeface="Arial"/>
              <a:buChar char="•"/>
            </a:pPr>
            <a:r>
              <a:rPr lang="en-GB" sz="1400" dirty="0" smtClean="0"/>
              <a:t> Alignment with the ITSM best practices</a:t>
            </a:r>
          </a:p>
          <a:p>
            <a:pPr marL="182563" lvl="1" indent="-182563">
              <a:buFont typeface="Arial"/>
              <a:buChar char="•"/>
            </a:pPr>
            <a:endParaRPr lang="en-GB" sz="1400" dirty="0" smtClean="0"/>
          </a:p>
          <a:p>
            <a:pPr marL="182563" lvl="1" indent="-182563">
              <a:buFont typeface="Arial"/>
              <a:buChar char="•"/>
            </a:pPr>
            <a:endParaRPr lang="en-GB" sz="1400" dirty="0"/>
          </a:p>
        </p:txBody>
      </p:sp>
      <p:cxnSp>
        <p:nvCxnSpPr>
          <p:cNvPr id="19" name="Straight Connector 18"/>
          <p:cNvCxnSpPr/>
          <p:nvPr/>
        </p:nvCxnSpPr>
        <p:spPr>
          <a:xfrm>
            <a:off x="323528" y="5157192"/>
            <a:ext cx="0" cy="1080120"/>
          </a:xfrm>
          <a:prstGeom prst="line">
            <a:avLst/>
          </a:prstGeom>
        </p:spPr>
        <p:style>
          <a:lnRef idx="2">
            <a:schemeClr val="accent1"/>
          </a:lnRef>
          <a:fillRef idx="0">
            <a:schemeClr val="accent1"/>
          </a:fillRef>
          <a:effectRef idx="1">
            <a:schemeClr val="accent1"/>
          </a:effectRef>
          <a:fontRef idx="minor">
            <a:schemeClr val="tx1"/>
          </a:fontRef>
        </p:style>
      </p:cxnSp>
      <p:sp>
        <p:nvSpPr>
          <p:cNvPr id="15" name="Bent-Up Arrow 14"/>
          <p:cNvSpPr/>
          <p:nvPr/>
        </p:nvSpPr>
        <p:spPr>
          <a:xfrm rot="16200000" flipH="1" flipV="1">
            <a:off x="966462" y="2257971"/>
            <a:ext cx="1674651" cy="1792003"/>
          </a:xfrm>
          <a:prstGeom prst="bentUpArrow">
            <a:avLst>
              <a:gd name="adj1" fmla="val 17730"/>
              <a:gd name="adj2" fmla="val 29050"/>
              <a:gd name="adj3" fmla="val 2068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16" name="Diagram 4"/>
          <p:cNvGraphicFramePr/>
          <p:nvPr>
            <p:extLst>
              <p:ext uri="{D42A27DB-BD31-4B8C-83A1-F6EECF244321}">
                <p14:modId xmlns:p14="http://schemas.microsoft.com/office/powerpoint/2010/main" val="3675655870"/>
              </p:ext>
            </p:extLst>
          </p:nvPr>
        </p:nvGraphicFramePr>
        <p:xfrm>
          <a:off x="219614" y="2564904"/>
          <a:ext cx="2088232" cy="20162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9978597"/>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GB" dirty="0" smtClean="0"/>
              <a:t>Service: Configuration database</a:t>
            </a:r>
            <a:endParaRPr lang="en-GB" dirty="0"/>
          </a:p>
        </p:txBody>
      </p:sp>
      <p:sp>
        <p:nvSpPr>
          <p:cNvPr id="3" name="Footer Placeholder 2"/>
          <p:cNvSpPr>
            <a:spLocks noGrp="1"/>
          </p:cNvSpPr>
          <p:nvPr>
            <p:ph type="ftr" sz="quarter" idx="11"/>
          </p:nvPr>
        </p:nvSpPr>
        <p:spPr/>
        <p:txBody>
          <a:bodyPr/>
          <a:lstStyle/>
          <a:p>
            <a:pPr>
              <a:defRPr/>
            </a:pPr>
            <a:r>
              <a:rPr lang="en-GB" smtClean="0"/>
              <a:t>EGI Service Catalogue</a:t>
            </a:r>
            <a:endParaRPr lang="en-US"/>
          </a:p>
        </p:txBody>
      </p:sp>
      <p:sp>
        <p:nvSpPr>
          <p:cNvPr id="11" name="Rectangle 10"/>
          <p:cNvSpPr/>
          <p:nvPr/>
        </p:nvSpPr>
        <p:spPr>
          <a:xfrm>
            <a:off x="323528" y="1124744"/>
            <a:ext cx="8424935" cy="707886"/>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a:spAutoFit/>
          </a:bodyPr>
          <a:lstStyle/>
          <a:p>
            <a:r>
              <a:rPr lang="en-GB" sz="2000" b="1" dirty="0">
                <a:solidFill>
                  <a:schemeClr val="accent1"/>
                </a:solidFill>
              </a:rPr>
              <a:t>Do you need </a:t>
            </a:r>
            <a:r>
              <a:rPr lang="en-GB" sz="2000" b="1" dirty="0" smtClean="0">
                <a:solidFill>
                  <a:schemeClr val="accent1"/>
                </a:solidFill>
              </a:rPr>
              <a:t>to track the deployed services, organizing them in resource centres, service groups and higher hierarchical levels?</a:t>
            </a:r>
            <a:endParaRPr lang="en-GB" sz="2000" b="1" dirty="0">
              <a:solidFill>
                <a:schemeClr val="accent1"/>
              </a:solidFill>
            </a:endParaRPr>
          </a:p>
        </p:txBody>
      </p:sp>
      <p:sp>
        <p:nvSpPr>
          <p:cNvPr id="12" name="Rectangle 11"/>
          <p:cNvSpPr/>
          <p:nvPr/>
        </p:nvSpPr>
        <p:spPr>
          <a:xfrm>
            <a:off x="2875472" y="1988840"/>
            <a:ext cx="5044900" cy="954107"/>
          </a:xfrm>
          <a:prstGeom prst="rect">
            <a:avLst/>
          </a:prstGeom>
        </p:spPr>
        <p:txBody>
          <a:bodyPr wrap="square">
            <a:spAutoFit/>
          </a:bodyPr>
          <a:lstStyle/>
          <a:p>
            <a:r>
              <a:rPr lang="en-GB" sz="1400" b="1" dirty="0" smtClean="0">
                <a:solidFill>
                  <a:schemeClr val="accent1"/>
                </a:solidFill>
              </a:rPr>
              <a:t>Service description: </a:t>
            </a:r>
            <a:r>
              <a:rPr lang="en-GB" sz="1400" dirty="0" smtClean="0"/>
              <a:t>EGI service registry (GOCDB) allows to register the deployed service components, mainly focused on resource access, associating also roles and responsibility to have a full map of the services and the people involved in the e-infrastructure. </a:t>
            </a:r>
            <a:endParaRPr lang="en-GB" sz="1400" b="1" dirty="0"/>
          </a:p>
        </p:txBody>
      </p:sp>
      <p:cxnSp>
        <p:nvCxnSpPr>
          <p:cNvPr id="17" name="Straight Connector 16"/>
          <p:cNvCxnSpPr/>
          <p:nvPr/>
        </p:nvCxnSpPr>
        <p:spPr>
          <a:xfrm>
            <a:off x="2861107" y="2060848"/>
            <a:ext cx="0" cy="936684"/>
          </a:xfrm>
          <a:prstGeom prst="line">
            <a:avLst/>
          </a:prstGeom>
        </p:spPr>
        <p:style>
          <a:lnRef idx="2">
            <a:schemeClr val="accent1"/>
          </a:lnRef>
          <a:fillRef idx="0">
            <a:schemeClr val="accent1"/>
          </a:fillRef>
          <a:effectRef idx="1">
            <a:schemeClr val="accent1"/>
          </a:effectRef>
          <a:fontRef idx="minor">
            <a:schemeClr val="tx1"/>
          </a:fontRef>
        </p:style>
      </p:cxnSp>
      <p:sp>
        <p:nvSpPr>
          <p:cNvPr id="14" name="Rectangle 13"/>
          <p:cNvSpPr/>
          <p:nvPr/>
        </p:nvSpPr>
        <p:spPr>
          <a:xfrm>
            <a:off x="2843808" y="3140968"/>
            <a:ext cx="5055905" cy="1815882"/>
          </a:xfrm>
          <a:prstGeom prst="rect">
            <a:avLst/>
          </a:prstGeom>
        </p:spPr>
        <p:txBody>
          <a:bodyPr wrap="square">
            <a:spAutoFit/>
          </a:bodyPr>
          <a:lstStyle/>
          <a:p>
            <a:r>
              <a:rPr lang="en-GB" sz="1400" b="1" dirty="0" smtClean="0">
                <a:solidFill>
                  <a:schemeClr val="accent1"/>
                </a:solidFill>
              </a:rPr>
              <a:t>Key features:</a:t>
            </a:r>
          </a:p>
          <a:p>
            <a:pPr marL="285750" indent="-285750">
              <a:buFont typeface="Arial"/>
              <a:buChar char="•"/>
            </a:pPr>
            <a:r>
              <a:rPr lang="en-GB" sz="1400" dirty="0" smtClean="0"/>
              <a:t>Hierarchical organization of services in group/sites/sites groups/projects</a:t>
            </a:r>
          </a:p>
          <a:p>
            <a:pPr marL="285750" indent="-285750">
              <a:buFont typeface="Arial"/>
              <a:buChar char="•"/>
            </a:pPr>
            <a:r>
              <a:rPr lang="en-GB" sz="1400" dirty="0" smtClean="0"/>
              <a:t>X509 and SAML authentication of the users</a:t>
            </a:r>
          </a:p>
          <a:p>
            <a:pPr marL="285750" indent="-285750">
              <a:buFont typeface="Arial"/>
              <a:buChar char="•"/>
            </a:pPr>
            <a:r>
              <a:rPr lang="en-GB" sz="1400" dirty="0" smtClean="0"/>
              <a:t>High availability distributed configuration</a:t>
            </a:r>
          </a:p>
          <a:p>
            <a:pPr marL="285750" indent="-285750">
              <a:buFont typeface="Arial"/>
              <a:buChar char="•"/>
            </a:pPr>
            <a:r>
              <a:rPr lang="en-GB" sz="1400" dirty="0" smtClean="0"/>
              <a:t>Enabled also to organize local non-federated services</a:t>
            </a:r>
            <a:endParaRPr lang="en-GB" sz="1400" dirty="0"/>
          </a:p>
          <a:p>
            <a:pPr marL="285750" indent="-285750">
              <a:buFont typeface="Arial"/>
              <a:buChar char="•"/>
            </a:pPr>
            <a:r>
              <a:rPr lang="en-GB" sz="1400" dirty="0" smtClean="0"/>
              <a:t>API for data queries</a:t>
            </a:r>
          </a:p>
          <a:p>
            <a:endParaRPr lang="en-GB" sz="1400" b="1" dirty="0" smtClean="0">
              <a:solidFill>
                <a:schemeClr val="accent1"/>
              </a:solidFill>
            </a:endParaRPr>
          </a:p>
        </p:txBody>
      </p:sp>
      <p:cxnSp>
        <p:nvCxnSpPr>
          <p:cNvPr id="24" name="Straight Connector 23"/>
          <p:cNvCxnSpPr/>
          <p:nvPr/>
        </p:nvCxnSpPr>
        <p:spPr>
          <a:xfrm flipH="1">
            <a:off x="2843808" y="3573016"/>
            <a:ext cx="17299" cy="1152128"/>
          </a:xfrm>
          <a:prstGeom prst="line">
            <a:avLst/>
          </a:prstGeom>
        </p:spPr>
        <p:style>
          <a:lnRef idx="2">
            <a:schemeClr val="accent1"/>
          </a:lnRef>
          <a:fillRef idx="0">
            <a:schemeClr val="accent1"/>
          </a:fillRef>
          <a:effectRef idx="1">
            <a:schemeClr val="accent1"/>
          </a:effectRef>
          <a:fontRef idx="minor">
            <a:schemeClr val="tx1"/>
          </a:fontRef>
        </p:style>
      </p:cxnSp>
      <p:sp>
        <p:nvSpPr>
          <p:cNvPr id="1024" name="Rectangle 1023"/>
          <p:cNvSpPr/>
          <p:nvPr/>
        </p:nvSpPr>
        <p:spPr>
          <a:xfrm>
            <a:off x="467544" y="4797152"/>
            <a:ext cx="8424936" cy="1815882"/>
          </a:xfrm>
          <a:prstGeom prst="rect">
            <a:avLst/>
          </a:prstGeom>
          <a:ln w="3175">
            <a:noFill/>
          </a:ln>
        </p:spPr>
        <p:txBody>
          <a:bodyPr wrap="square">
            <a:spAutoFit/>
          </a:bodyPr>
          <a:lstStyle/>
          <a:p>
            <a:pPr marL="0" lvl="1"/>
            <a:r>
              <a:rPr lang="en-GB" sz="1400" b="1" dirty="0">
                <a:solidFill>
                  <a:schemeClr val="accent1"/>
                </a:solidFill>
              </a:rPr>
              <a:t>Key </a:t>
            </a:r>
            <a:r>
              <a:rPr lang="en-GB" sz="1400" b="1" dirty="0" smtClean="0">
                <a:solidFill>
                  <a:schemeClr val="accent1"/>
                </a:solidFill>
              </a:rPr>
              <a:t>benefits:</a:t>
            </a:r>
            <a:endParaRPr lang="en-GB" sz="1400" b="1" dirty="0">
              <a:solidFill>
                <a:schemeClr val="accent1"/>
              </a:solidFill>
            </a:endParaRPr>
          </a:p>
          <a:p>
            <a:pPr marL="285750" lvl="1" indent="-285750">
              <a:buFont typeface="Arial"/>
              <a:buChar char="•"/>
            </a:pPr>
            <a:r>
              <a:rPr lang="en-GB" sz="1400" dirty="0" smtClean="0"/>
              <a:t>Implement CM activities with a lightweight tool</a:t>
            </a:r>
          </a:p>
          <a:p>
            <a:pPr marL="182563" lvl="1" indent="-182563">
              <a:buFont typeface="Arial"/>
              <a:buChar char="•"/>
            </a:pPr>
            <a:r>
              <a:rPr lang="en-GB" sz="1400" dirty="0" smtClean="0"/>
              <a:t>Other EGI services are already integrated with GOCDB</a:t>
            </a:r>
          </a:p>
          <a:p>
            <a:pPr marL="182563" lvl="1" indent="-182563">
              <a:buFont typeface="Arial"/>
              <a:buChar char="•"/>
            </a:pPr>
            <a:r>
              <a:rPr lang="en-GB" sz="1400" dirty="0" smtClean="0"/>
              <a:t>Originally designed for a distributed, federated environment</a:t>
            </a:r>
            <a:endParaRPr lang="en-GB" sz="1400" dirty="0"/>
          </a:p>
          <a:p>
            <a:pPr marL="0" lvl="1"/>
            <a:r>
              <a:rPr lang="en-GB" sz="1400" dirty="0" smtClean="0"/>
              <a:t>Current status</a:t>
            </a:r>
          </a:p>
          <a:p>
            <a:pPr marL="182563" lvl="1" indent="-182563">
              <a:buFont typeface="Arial"/>
              <a:buChar char="•"/>
            </a:pPr>
            <a:r>
              <a:rPr lang="en-GB" sz="1400" dirty="0" smtClean="0"/>
              <a:t>GOCDB has more than 5k services registered, grouped in 300 sites</a:t>
            </a:r>
          </a:p>
          <a:p>
            <a:pPr marL="182563" lvl="1" indent="-182563">
              <a:buFont typeface="Arial"/>
              <a:buChar char="•"/>
            </a:pPr>
            <a:r>
              <a:rPr lang="en-GB" sz="1400" dirty="0" smtClean="0"/>
              <a:t>Highly available and distributed configuration, master-slave deployment in two geographically distributed sites</a:t>
            </a:r>
          </a:p>
          <a:p>
            <a:pPr marL="182563" lvl="1" indent="-182563">
              <a:buFont typeface="Arial"/>
              <a:buChar char="•"/>
            </a:pPr>
            <a:endParaRPr lang="en-GB" sz="1400" dirty="0"/>
          </a:p>
        </p:txBody>
      </p:sp>
      <p:cxnSp>
        <p:nvCxnSpPr>
          <p:cNvPr id="19" name="Straight Connector 18"/>
          <p:cNvCxnSpPr/>
          <p:nvPr/>
        </p:nvCxnSpPr>
        <p:spPr>
          <a:xfrm>
            <a:off x="323528" y="5157192"/>
            <a:ext cx="0" cy="1080120"/>
          </a:xfrm>
          <a:prstGeom prst="line">
            <a:avLst/>
          </a:prstGeom>
        </p:spPr>
        <p:style>
          <a:lnRef idx="2">
            <a:schemeClr val="accent1"/>
          </a:lnRef>
          <a:fillRef idx="0">
            <a:schemeClr val="accent1"/>
          </a:fillRef>
          <a:effectRef idx="1">
            <a:schemeClr val="accent1"/>
          </a:effectRef>
          <a:fontRef idx="minor">
            <a:schemeClr val="tx1"/>
          </a:fontRef>
        </p:style>
      </p:cxnSp>
      <p:sp>
        <p:nvSpPr>
          <p:cNvPr id="15" name="Bent-Up Arrow 14"/>
          <p:cNvSpPr/>
          <p:nvPr/>
        </p:nvSpPr>
        <p:spPr>
          <a:xfrm rot="16200000" flipH="1" flipV="1">
            <a:off x="966462" y="2257971"/>
            <a:ext cx="1674651" cy="1792003"/>
          </a:xfrm>
          <a:prstGeom prst="bentUpArrow">
            <a:avLst>
              <a:gd name="adj1" fmla="val 17730"/>
              <a:gd name="adj2" fmla="val 29050"/>
              <a:gd name="adj3" fmla="val 2068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16" name="Diagram 4"/>
          <p:cNvGraphicFramePr/>
          <p:nvPr>
            <p:extLst>
              <p:ext uri="{D42A27DB-BD31-4B8C-83A1-F6EECF244321}">
                <p14:modId xmlns:p14="http://schemas.microsoft.com/office/powerpoint/2010/main" val="3675655870"/>
              </p:ext>
            </p:extLst>
          </p:nvPr>
        </p:nvGraphicFramePr>
        <p:xfrm>
          <a:off x="219614" y="2564904"/>
          <a:ext cx="2088232" cy="20162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55758303"/>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GB" dirty="0" smtClean="0"/>
              <a:t>Service: Accounting</a:t>
            </a:r>
            <a:endParaRPr lang="en-GB" dirty="0"/>
          </a:p>
        </p:txBody>
      </p:sp>
      <p:sp>
        <p:nvSpPr>
          <p:cNvPr id="3" name="Footer Placeholder 2"/>
          <p:cNvSpPr>
            <a:spLocks noGrp="1"/>
          </p:cNvSpPr>
          <p:nvPr>
            <p:ph type="ftr" sz="quarter" idx="11"/>
          </p:nvPr>
        </p:nvSpPr>
        <p:spPr/>
        <p:txBody>
          <a:bodyPr/>
          <a:lstStyle/>
          <a:p>
            <a:pPr>
              <a:defRPr/>
            </a:pPr>
            <a:r>
              <a:rPr lang="en-GB" smtClean="0"/>
              <a:t>EGI Service Catalogue</a:t>
            </a:r>
            <a:endParaRPr lang="en-US"/>
          </a:p>
        </p:txBody>
      </p:sp>
      <p:sp>
        <p:nvSpPr>
          <p:cNvPr id="11" name="Rectangle 10"/>
          <p:cNvSpPr/>
          <p:nvPr/>
        </p:nvSpPr>
        <p:spPr>
          <a:xfrm>
            <a:off x="323528" y="1124744"/>
            <a:ext cx="8424935" cy="707886"/>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a:spAutoFit/>
          </a:bodyPr>
          <a:lstStyle/>
          <a:p>
            <a:r>
              <a:rPr lang="en-GB" sz="2000" b="1" dirty="0">
                <a:solidFill>
                  <a:schemeClr val="accent1"/>
                </a:solidFill>
              </a:rPr>
              <a:t>Do you need </a:t>
            </a:r>
            <a:r>
              <a:rPr lang="en-GB" sz="2000" b="1" dirty="0" smtClean="0">
                <a:solidFill>
                  <a:schemeClr val="accent1"/>
                </a:solidFill>
              </a:rPr>
              <a:t>to account the usage of resources of distributed services by one or several user communities?</a:t>
            </a:r>
            <a:endParaRPr lang="en-GB" sz="2000" b="1" dirty="0">
              <a:solidFill>
                <a:schemeClr val="accent1"/>
              </a:solidFill>
            </a:endParaRPr>
          </a:p>
        </p:txBody>
      </p:sp>
      <p:sp>
        <p:nvSpPr>
          <p:cNvPr id="12" name="Rectangle 11"/>
          <p:cNvSpPr/>
          <p:nvPr/>
        </p:nvSpPr>
        <p:spPr>
          <a:xfrm>
            <a:off x="2875472" y="1988840"/>
            <a:ext cx="5945000" cy="1384995"/>
          </a:xfrm>
          <a:prstGeom prst="rect">
            <a:avLst/>
          </a:prstGeom>
        </p:spPr>
        <p:txBody>
          <a:bodyPr wrap="square">
            <a:spAutoFit/>
          </a:bodyPr>
          <a:lstStyle/>
          <a:p>
            <a:r>
              <a:rPr lang="en-GB" sz="1400" b="1" dirty="0" smtClean="0">
                <a:solidFill>
                  <a:schemeClr val="accent1"/>
                </a:solidFill>
              </a:rPr>
              <a:t>Service description: </a:t>
            </a:r>
            <a:r>
              <a:rPr lang="en-US" sz="1400" dirty="0"/>
              <a:t>Distributed resources devoted to multiple use cases-use communities, need to account for the consumption of the resources. Accounting is done for HTC CPU usage, Cloud VM usage and for storage. </a:t>
            </a:r>
            <a:r>
              <a:rPr lang="en-US" sz="1400" dirty="0" smtClean="0"/>
              <a:t>Accounting data is collected centrally and handled in a safe and user friendly manner. </a:t>
            </a:r>
            <a:endParaRPr lang="en-GB" sz="1400" dirty="0" smtClean="0"/>
          </a:p>
          <a:p>
            <a:pPr marL="285750" indent="-285750">
              <a:buFont typeface="Arial"/>
              <a:buChar char="•"/>
            </a:pPr>
            <a:endParaRPr lang="en-GB" sz="1400" b="1" dirty="0"/>
          </a:p>
        </p:txBody>
      </p:sp>
      <p:cxnSp>
        <p:nvCxnSpPr>
          <p:cNvPr id="17" name="Straight Connector 16"/>
          <p:cNvCxnSpPr/>
          <p:nvPr/>
        </p:nvCxnSpPr>
        <p:spPr>
          <a:xfrm>
            <a:off x="2861107" y="2060848"/>
            <a:ext cx="0" cy="936684"/>
          </a:xfrm>
          <a:prstGeom prst="line">
            <a:avLst/>
          </a:prstGeom>
        </p:spPr>
        <p:style>
          <a:lnRef idx="2">
            <a:schemeClr val="accent1"/>
          </a:lnRef>
          <a:fillRef idx="0">
            <a:schemeClr val="accent1"/>
          </a:fillRef>
          <a:effectRef idx="1">
            <a:schemeClr val="accent1"/>
          </a:effectRef>
          <a:fontRef idx="minor">
            <a:schemeClr val="tx1"/>
          </a:fontRef>
        </p:style>
      </p:cxnSp>
      <p:sp>
        <p:nvSpPr>
          <p:cNvPr id="14" name="Rectangle 13"/>
          <p:cNvSpPr/>
          <p:nvPr/>
        </p:nvSpPr>
        <p:spPr>
          <a:xfrm>
            <a:off x="2843808" y="3212976"/>
            <a:ext cx="5976664" cy="1815882"/>
          </a:xfrm>
          <a:prstGeom prst="rect">
            <a:avLst/>
          </a:prstGeom>
        </p:spPr>
        <p:txBody>
          <a:bodyPr wrap="square">
            <a:spAutoFit/>
          </a:bodyPr>
          <a:lstStyle/>
          <a:p>
            <a:r>
              <a:rPr lang="en-GB" sz="1400" b="1" dirty="0" smtClean="0">
                <a:solidFill>
                  <a:schemeClr val="accent1"/>
                </a:solidFill>
              </a:rPr>
              <a:t>Key features:</a:t>
            </a:r>
          </a:p>
          <a:p>
            <a:pPr marL="285750" indent="-285750">
              <a:buFont typeface="Arial"/>
              <a:buChar char="•"/>
            </a:pPr>
            <a:r>
              <a:rPr lang="en-GB" sz="1400" dirty="0" smtClean="0"/>
              <a:t>Accounting infrastructure proven to scale with thousands of services and hundreds of service providers</a:t>
            </a:r>
          </a:p>
          <a:p>
            <a:pPr marL="285750" indent="-285750">
              <a:buFont typeface="Arial"/>
              <a:buChar char="•"/>
            </a:pPr>
            <a:r>
              <a:rPr lang="en-GB" sz="1400" dirty="0" smtClean="0"/>
              <a:t>Accounting data central repositories where the usage data can be mined</a:t>
            </a:r>
          </a:p>
          <a:p>
            <a:pPr marL="285750" indent="-285750">
              <a:buFont typeface="Arial"/>
              <a:buChar char="•"/>
            </a:pPr>
            <a:r>
              <a:rPr lang="en-GB" sz="1400" dirty="0" smtClean="0"/>
              <a:t>Messaging infrastructure to transport accounting data</a:t>
            </a:r>
          </a:p>
          <a:p>
            <a:pPr marL="285750" indent="-285750">
              <a:buFont typeface="Arial"/>
              <a:buChar char="•"/>
            </a:pPr>
            <a:r>
              <a:rPr lang="en-GB" sz="1400" dirty="0" smtClean="0"/>
              <a:t>Open data models to record usage data</a:t>
            </a:r>
          </a:p>
          <a:p>
            <a:pPr marL="285750" indent="-285750">
              <a:buFont typeface="Arial"/>
              <a:buChar char="•"/>
            </a:pPr>
            <a:r>
              <a:rPr lang="en-GB" sz="1400" dirty="0" smtClean="0"/>
              <a:t>User interface to </a:t>
            </a:r>
            <a:r>
              <a:rPr lang="en-GB" sz="1400" dirty="0" err="1" smtClean="0"/>
              <a:t>brwose</a:t>
            </a:r>
            <a:r>
              <a:rPr lang="en-GB" sz="1400" dirty="0" smtClean="0"/>
              <a:t> accounting data</a:t>
            </a:r>
          </a:p>
          <a:p>
            <a:endParaRPr lang="en-GB" sz="1400" b="1" dirty="0" smtClean="0">
              <a:solidFill>
                <a:schemeClr val="accent1"/>
              </a:solidFill>
            </a:endParaRPr>
          </a:p>
        </p:txBody>
      </p:sp>
      <p:cxnSp>
        <p:nvCxnSpPr>
          <p:cNvPr id="24" name="Straight Connector 23"/>
          <p:cNvCxnSpPr/>
          <p:nvPr/>
        </p:nvCxnSpPr>
        <p:spPr>
          <a:xfrm flipH="1">
            <a:off x="2843808" y="3573016"/>
            <a:ext cx="17299" cy="1152128"/>
          </a:xfrm>
          <a:prstGeom prst="line">
            <a:avLst/>
          </a:prstGeom>
        </p:spPr>
        <p:style>
          <a:lnRef idx="2">
            <a:schemeClr val="accent1"/>
          </a:lnRef>
          <a:fillRef idx="0">
            <a:schemeClr val="accent1"/>
          </a:fillRef>
          <a:effectRef idx="1">
            <a:schemeClr val="accent1"/>
          </a:effectRef>
          <a:fontRef idx="minor">
            <a:schemeClr val="tx1"/>
          </a:fontRef>
        </p:style>
      </p:cxnSp>
      <p:sp>
        <p:nvSpPr>
          <p:cNvPr id="1024" name="Rectangle 1023"/>
          <p:cNvSpPr/>
          <p:nvPr/>
        </p:nvSpPr>
        <p:spPr>
          <a:xfrm>
            <a:off x="467544" y="4725144"/>
            <a:ext cx="8568952" cy="1815882"/>
          </a:xfrm>
          <a:prstGeom prst="rect">
            <a:avLst/>
          </a:prstGeom>
          <a:ln w="3175">
            <a:noFill/>
          </a:ln>
        </p:spPr>
        <p:txBody>
          <a:bodyPr wrap="square">
            <a:spAutoFit/>
          </a:bodyPr>
          <a:lstStyle/>
          <a:p>
            <a:pPr marL="0" lvl="1"/>
            <a:r>
              <a:rPr lang="en-GB" sz="1400" b="1" dirty="0">
                <a:solidFill>
                  <a:schemeClr val="accent1"/>
                </a:solidFill>
              </a:rPr>
              <a:t>Key </a:t>
            </a:r>
            <a:r>
              <a:rPr lang="en-GB" sz="1400" b="1" dirty="0" smtClean="0">
                <a:solidFill>
                  <a:schemeClr val="accent1"/>
                </a:solidFill>
              </a:rPr>
              <a:t>benefits:</a:t>
            </a:r>
            <a:endParaRPr lang="en-GB" sz="1400" b="1" dirty="0">
              <a:solidFill>
                <a:schemeClr val="accent1"/>
              </a:solidFill>
            </a:endParaRPr>
          </a:p>
          <a:p>
            <a:pPr marL="182563" lvl="1" indent="-182563">
              <a:buFont typeface="Arial"/>
              <a:buChar char="•"/>
            </a:pPr>
            <a:r>
              <a:rPr lang="en-GB" sz="1400" dirty="0" smtClean="0"/>
              <a:t>Leveraging on existing accounting infrastructure reduces the cost of adding accounting capabilities to services</a:t>
            </a:r>
          </a:p>
          <a:p>
            <a:pPr marL="182563" lvl="1" indent="-182563">
              <a:buFont typeface="Arial"/>
              <a:buChar char="•"/>
            </a:pPr>
            <a:r>
              <a:rPr lang="en-GB" sz="1400" dirty="0"/>
              <a:t>Data is managed fulfilling the European requirements on personal data </a:t>
            </a:r>
            <a:r>
              <a:rPr lang="en-GB" sz="1400" dirty="0" smtClean="0"/>
              <a:t>handling</a:t>
            </a:r>
          </a:p>
          <a:p>
            <a:pPr marL="0" lvl="1"/>
            <a:r>
              <a:rPr lang="en-GB" sz="1400" dirty="0" smtClean="0"/>
              <a:t>Current status:</a:t>
            </a:r>
          </a:p>
          <a:p>
            <a:pPr marL="285750" lvl="1" indent="-285750">
              <a:buFont typeface="Arial"/>
              <a:buChar char="•"/>
            </a:pPr>
            <a:r>
              <a:rPr lang="en-GB" sz="1400" dirty="0" smtClean="0"/>
              <a:t>Widely deployed accounting capabilities for cloud and HTC computing systems</a:t>
            </a:r>
          </a:p>
          <a:p>
            <a:pPr marL="285750" lvl="1" indent="-285750">
              <a:buFont typeface="Arial"/>
              <a:buChar char="•"/>
            </a:pPr>
            <a:r>
              <a:rPr lang="en-GB" sz="1400" dirty="0" smtClean="0"/>
              <a:t>Production ready storage accounting infrastructure</a:t>
            </a:r>
          </a:p>
          <a:p>
            <a:pPr marL="285750" lvl="1" indent="-285750">
              <a:buFont typeface="Arial"/>
              <a:buChar char="•"/>
            </a:pPr>
            <a:r>
              <a:rPr lang="en-GB" sz="1400" dirty="0" smtClean="0"/>
              <a:t>Data accounting is being designed</a:t>
            </a:r>
          </a:p>
          <a:p>
            <a:pPr marL="182563" lvl="1" indent="-182563">
              <a:buFont typeface="Arial"/>
              <a:buChar char="•"/>
            </a:pPr>
            <a:endParaRPr lang="en-GB" sz="1400" dirty="0"/>
          </a:p>
        </p:txBody>
      </p:sp>
      <p:cxnSp>
        <p:nvCxnSpPr>
          <p:cNvPr id="19" name="Straight Connector 18"/>
          <p:cNvCxnSpPr/>
          <p:nvPr/>
        </p:nvCxnSpPr>
        <p:spPr>
          <a:xfrm>
            <a:off x="323528" y="5157192"/>
            <a:ext cx="0" cy="1080120"/>
          </a:xfrm>
          <a:prstGeom prst="line">
            <a:avLst/>
          </a:prstGeom>
        </p:spPr>
        <p:style>
          <a:lnRef idx="2">
            <a:schemeClr val="accent1"/>
          </a:lnRef>
          <a:fillRef idx="0">
            <a:schemeClr val="accent1"/>
          </a:fillRef>
          <a:effectRef idx="1">
            <a:schemeClr val="accent1"/>
          </a:effectRef>
          <a:fontRef idx="minor">
            <a:schemeClr val="tx1"/>
          </a:fontRef>
        </p:style>
      </p:cxnSp>
      <p:sp>
        <p:nvSpPr>
          <p:cNvPr id="15" name="Bent-Up Arrow 14"/>
          <p:cNvSpPr/>
          <p:nvPr/>
        </p:nvSpPr>
        <p:spPr>
          <a:xfrm rot="16200000" flipH="1" flipV="1">
            <a:off x="966462" y="2257971"/>
            <a:ext cx="1674651" cy="1792003"/>
          </a:xfrm>
          <a:prstGeom prst="bentUpArrow">
            <a:avLst>
              <a:gd name="adj1" fmla="val 17730"/>
              <a:gd name="adj2" fmla="val 29050"/>
              <a:gd name="adj3" fmla="val 2068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16" name="Diagram 4"/>
          <p:cNvGraphicFramePr/>
          <p:nvPr>
            <p:extLst>
              <p:ext uri="{D42A27DB-BD31-4B8C-83A1-F6EECF244321}">
                <p14:modId xmlns:p14="http://schemas.microsoft.com/office/powerpoint/2010/main" val="3675655870"/>
              </p:ext>
            </p:extLst>
          </p:nvPr>
        </p:nvGraphicFramePr>
        <p:xfrm>
          <a:off x="219614" y="2564904"/>
          <a:ext cx="2088232" cy="20162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90416792"/>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GB" dirty="0" smtClean="0"/>
              <a:t>Service: Monitoring</a:t>
            </a:r>
            <a:endParaRPr lang="en-GB" dirty="0"/>
          </a:p>
        </p:txBody>
      </p:sp>
      <p:sp>
        <p:nvSpPr>
          <p:cNvPr id="3" name="Footer Placeholder 2"/>
          <p:cNvSpPr>
            <a:spLocks noGrp="1"/>
          </p:cNvSpPr>
          <p:nvPr>
            <p:ph type="ftr" sz="quarter" idx="11"/>
          </p:nvPr>
        </p:nvSpPr>
        <p:spPr/>
        <p:txBody>
          <a:bodyPr/>
          <a:lstStyle/>
          <a:p>
            <a:pPr>
              <a:defRPr/>
            </a:pPr>
            <a:r>
              <a:rPr lang="en-GB" smtClean="0"/>
              <a:t>EGI Service Catalogue</a:t>
            </a:r>
            <a:endParaRPr lang="en-US"/>
          </a:p>
        </p:txBody>
      </p:sp>
      <p:sp>
        <p:nvSpPr>
          <p:cNvPr id="11" name="Rectangle 10"/>
          <p:cNvSpPr/>
          <p:nvPr/>
        </p:nvSpPr>
        <p:spPr>
          <a:xfrm>
            <a:off x="323528" y="1124744"/>
            <a:ext cx="8424935" cy="707886"/>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a:spAutoFit/>
          </a:bodyPr>
          <a:lstStyle/>
          <a:p>
            <a:r>
              <a:rPr lang="en-GB" sz="2000" b="1" dirty="0">
                <a:solidFill>
                  <a:schemeClr val="accent1"/>
                </a:solidFill>
              </a:rPr>
              <a:t>Do you need </a:t>
            </a:r>
            <a:r>
              <a:rPr lang="en-GB" sz="2000" b="1" dirty="0" smtClean="0">
                <a:solidFill>
                  <a:schemeClr val="accent1"/>
                </a:solidFill>
              </a:rPr>
              <a:t>to monitor the availability of distributed IT services and assess their performance?</a:t>
            </a:r>
            <a:endParaRPr lang="en-GB" sz="2000" b="1" dirty="0">
              <a:solidFill>
                <a:schemeClr val="accent1"/>
              </a:solidFill>
            </a:endParaRPr>
          </a:p>
        </p:txBody>
      </p:sp>
      <p:sp>
        <p:nvSpPr>
          <p:cNvPr id="12" name="Rectangle 11"/>
          <p:cNvSpPr/>
          <p:nvPr/>
        </p:nvSpPr>
        <p:spPr>
          <a:xfrm>
            <a:off x="2875472" y="1988840"/>
            <a:ext cx="5872992" cy="1169551"/>
          </a:xfrm>
          <a:prstGeom prst="rect">
            <a:avLst/>
          </a:prstGeom>
        </p:spPr>
        <p:txBody>
          <a:bodyPr wrap="square">
            <a:spAutoFit/>
          </a:bodyPr>
          <a:lstStyle/>
          <a:p>
            <a:r>
              <a:rPr lang="en-GB" sz="1400" b="1" dirty="0" smtClean="0">
                <a:solidFill>
                  <a:schemeClr val="accent1"/>
                </a:solidFill>
              </a:rPr>
              <a:t>Service description: </a:t>
            </a:r>
            <a:r>
              <a:rPr lang="en-GB" sz="1400" dirty="0" smtClean="0"/>
              <a:t>The EGI </a:t>
            </a:r>
            <a:r>
              <a:rPr lang="en-GB" sz="1400" dirty="0"/>
              <a:t>monitoring service allows monitoring performance and quality of IT </a:t>
            </a:r>
            <a:r>
              <a:rPr lang="en-GB" sz="1400" dirty="0" smtClean="0"/>
              <a:t>services in terms of availability. </a:t>
            </a:r>
            <a:r>
              <a:rPr lang="en-GB" sz="1400" dirty="0"/>
              <a:t>It increases awareness of condition of IT infrastructure by providing complex infrastructure to detect issues, collecting the data and calculating performance statistics. It provides API and web interface to access the data </a:t>
            </a:r>
            <a:endParaRPr lang="en-GB" sz="1400" b="1" dirty="0"/>
          </a:p>
        </p:txBody>
      </p:sp>
      <p:cxnSp>
        <p:nvCxnSpPr>
          <p:cNvPr id="17" name="Straight Connector 16"/>
          <p:cNvCxnSpPr/>
          <p:nvPr/>
        </p:nvCxnSpPr>
        <p:spPr>
          <a:xfrm>
            <a:off x="2861107" y="2060848"/>
            <a:ext cx="0" cy="936684"/>
          </a:xfrm>
          <a:prstGeom prst="line">
            <a:avLst/>
          </a:prstGeom>
        </p:spPr>
        <p:style>
          <a:lnRef idx="2">
            <a:schemeClr val="accent1"/>
          </a:lnRef>
          <a:fillRef idx="0">
            <a:schemeClr val="accent1"/>
          </a:fillRef>
          <a:effectRef idx="1">
            <a:schemeClr val="accent1"/>
          </a:effectRef>
          <a:fontRef idx="minor">
            <a:schemeClr val="tx1"/>
          </a:fontRef>
        </p:style>
      </p:cxnSp>
      <p:sp>
        <p:nvSpPr>
          <p:cNvPr id="14" name="Rectangle 13"/>
          <p:cNvSpPr/>
          <p:nvPr/>
        </p:nvSpPr>
        <p:spPr>
          <a:xfrm>
            <a:off x="2864467" y="3429000"/>
            <a:ext cx="6100021" cy="1169551"/>
          </a:xfrm>
          <a:prstGeom prst="rect">
            <a:avLst/>
          </a:prstGeom>
        </p:spPr>
        <p:txBody>
          <a:bodyPr wrap="square">
            <a:spAutoFit/>
          </a:bodyPr>
          <a:lstStyle/>
          <a:p>
            <a:r>
              <a:rPr lang="en-GB" sz="1400" b="1" dirty="0" smtClean="0">
                <a:solidFill>
                  <a:schemeClr val="accent1"/>
                </a:solidFill>
              </a:rPr>
              <a:t>Key features:</a:t>
            </a:r>
          </a:p>
          <a:p>
            <a:pPr marL="285750" indent="-285750">
              <a:buFont typeface="Arial"/>
              <a:buChar char="•"/>
            </a:pPr>
            <a:r>
              <a:rPr lang="en-GB" sz="1400" dirty="0" smtClean="0"/>
              <a:t>Proven to scale up to thousands of services, hundreds of resource providers</a:t>
            </a:r>
          </a:p>
          <a:p>
            <a:pPr marL="285750" indent="-285750">
              <a:buFont typeface="Arial"/>
              <a:buChar char="•"/>
            </a:pPr>
            <a:r>
              <a:rPr lang="en-GB" sz="1400" dirty="0" smtClean="0"/>
              <a:t>New computing engine for the availability statistics</a:t>
            </a:r>
            <a:endParaRPr lang="en-GB" sz="1400" dirty="0"/>
          </a:p>
          <a:p>
            <a:pPr marL="285750" indent="-285750">
              <a:buFont typeface="Arial"/>
              <a:buChar char="•"/>
            </a:pPr>
            <a:r>
              <a:rPr lang="en-GB" sz="1400" dirty="0" smtClean="0"/>
              <a:t>Easy to use web interface to access monitoring data</a:t>
            </a:r>
          </a:p>
          <a:p>
            <a:endParaRPr lang="en-GB" sz="1400" b="1" dirty="0" smtClean="0">
              <a:solidFill>
                <a:schemeClr val="accent1"/>
              </a:solidFill>
            </a:endParaRPr>
          </a:p>
        </p:txBody>
      </p:sp>
      <p:cxnSp>
        <p:nvCxnSpPr>
          <p:cNvPr id="24" name="Straight Connector 23"/>
          <p:cNvCxnSpPr/>
          <p:nvPr/>
        </p:nvCxnSpPr>
        <p:spPr>
          <a:xfrm flipH="1">
            <a:off x="2843808" y="3573016"/>
            <a:ext cx="17299" cy="1152128"/>
          </a:xfrm>
          <a:prstGeom prst="line">
            <a:avLst/>
          </a:prstGeom>
        </p:spPr>
        <p:style>
          <a:lnRef idx="2">
            <a:schemeClr val="accent1"/>
          </a:lnRef>
          <a:fillRef idx="0">
            <a:schemeClr val="accent1"/>
          </a:fillRef>
          <a:effectRef idx="1">
            <a:schemeClr val="accent1"/>
          </a:effectRef>
          <a:fontRef idx="minor">
            <a:schemeClr val="tx1"/>
          </a:fontRef>
        </p:style>
      </p:cxnSp>
      <p:sp>
        <p:nvSpPr>
          <p:cNvPr id="1024" name="Rectangle 1023"/>
          <p:cNvSpPr/>
          <p:nvPr/>
        </p:nvSpPr>
        <p:spPr>
          <a:xfrm>
            <a:off x="467544" y="4509120"/>
            <a:ext cx="8496944" cy="2246769"/>
          </a:xfrm>
          <a:prstGeom prst="rect">
            <a:avLst/>
          </a:prstGeom>
          <a:ln w="3175">
            <a:noFill/>
          </a:ln>
        </p:spPr>
        <p:txBody>
          <a:bodyPr wrap="square">
            <a:spAutoFit/>
          </a:bodyPr>
          <a:lstStyle/>
          <a:p>
            <a:pPr marL="0" lvl="1"/>
            <a:r>
              <a:rPr lang="en-GB" sz="1400" b="1" dirty="0">
                <a:solidFill>
                  <a:schemeClr val="accent1"/>
                </a:solidFill>
              </a:rPr>
              <a:t>Key </a:t>
            </a:r>
            <a:r>
              <a:rPr lang="en-GB" sz="1400" b="1" dirty="0" smtClean="0">
                <a:solidFill>
                  <a:schemeClr val="accent1"/>
                </a:solidFill>
              </a:rPr>
              <a:t>benefits:</a:t>
            </a:r>
            <a:endParaRPr lang="en-GB" sz="1400" b="1" dirty="0">
              <a:solidFill>
                <a:schemeClr val="accent1"/>
              </a:solidFill>
            </a:endParaRPr>
          </a:p>
          <a:p>
            <a:pPr marL="182563" lvl="1" indent="-182563">
              <a:buFont typeface="Arial"/>
              <a:buChar char="•"/>
            </a:pPr>
            <a:r>
              <a:rPr lang="en-GB" sz="1400" dirty="0" smtClean="0"/>
              <a:t>Monitoring infrastructure provided as a service</a:t>
            </a:r>
          </a:p>
          <a:p>
            <a:pPr marL="182563" lvl="1" indent="-182563">
              <a:buFont typeface="Arial"/>
              <a:buChar char="•"/>
            </a:pPr>
            <a:r>
              <a:rPr lang="en-GB" sz="1400" dirty="0" smtClean="0"/>
              <a:t>Already enabled for a distributed, hierarchical configuration of the resources</a:t>
            </a:r>
          </a:p>
          <a:p>
            <a:pPr marL="182563" lvl="1" indent="-182563">
              <a:buFont typeface="Arial"/>
              <a:buChar char="•"/>
            </a:pPr>
            <a:r>
              <a:rPr lang="en-GB" sz="1400" dirty="0" smtClean="0"/>
              <a:t>Easy to integrate new services</a:t>
            </a:r>
          </a:p>
          <a:p>
            <a:pPr marL="0" lvl="1"/>
            <a:r>
              <a:rPr lang="en-GB" sz="1400" b="1" dirty="0">
                <a:solidFill>
                  <a:schemeClr val="accent1"/>
                </a:solidFill>
              </a:rPr>
              <a:t>Current status:</a:t>
            </a:r>
          </a:p>
          <a:p>
            <a:pPr marL="285750" indent="-285750">
              <a:buFont typeface="Arial"/>
              <a:buChar char="•"/>
            </a:pPr>
            <a:r>
              <a:rPr lang="en-GB" sz="1400" dirty="0" smtClean="0"/>
              <a:t>Centralized infrastructure to store monitoring data and to compute the statistics</a:t>
            </a:r>
          </a:p>
          <a:p>
            <a:pPr marL="285750" indent="-285750">
              <a:buFont typeface="Arial"/>
              <a:buChar char="•"/>
            </a:pPr>
            <a:r>
              <a:rPr lang="en-GB" sz="1400" dirty="0" smtClean="0"/>
              <a:t>Message brokers infrastructure to transport the data </a:t>
            </a:r>
          </a:p>
          <a:p>
            <a:pPr marL="285750" indent="-285750">
              <a:buFont typeface="Arial"/>
              <a:buChar char="•"/>
            </a:pPr>
            <a:r>
              <a:rPr lang="en-GB" sz="1400" dirty="0" smtClean="0"/>
              <a:t>Distributed monitoring infrastructure, one per NGI/EIRO</a:t>
            </a:r>
          </a:p>
          <a:p>
            <a:pPr marL="0" lvl="1"/>
            <a:endParaRPr lang="en-GB" sz="1400" dirty="0" smtClean="0"/>
          </a:p>
          <a:p>
            <a:pPr marL="182563" lvl="1" indent="-182563">
              <a:buFont typeface="Arial"/>
              <a:buChar char="•"/>
            </a:pPr>
            <a:endParaRPr lang="en-GB" sz="1400" dirty="0"/>
          </a:p>
        </p:txBody>
      </p:sp>
      <p:cxnSp>
        <p:nvCxnSpPr>
          <p:cNvPr id="19" name="Straight Connector 18"/>
          <p:cNvCxnSpPr/>
          <p:nvPr/>
        </p:nvCxnSpPr>
        <p:spPr>
          <a:xfrm>
            <a:off x="323528" y="5157192"/>
            <a:ext cx="0" cy="1080120"/>
          </a:xfrm>
          <a:prstGeom prst="line">
            <a:avLst/>
          </a:prstGeom>
        </p:spPr>
        <p:style>
          <a:lnRef idx="2">
            <a:schemeClr val="accent1"/>
          </a:lnRef>
          <a:fillRef idx="0">
            <a:schemeClr val="accent1"/>
          </a:fillRef>
          <a:effectRef idx="1">
            <a:schemeClr val="accent1"/>
          </a:effectRef>
          <a:fontRef idx="minor">
            <a:schemeClr val="tx1"/>
          </a:fontRef>
        </p:style>
      </p:cxnSp>
      <p:sp>
        <p:nvSpPr>
          <p:cNvPr id="15" name="Bent-Up Arrow 14"/>
          <p:cNvSpPr/>
          <p:nvPr/>
        </p:nvSpPr>
        <p:spPr>
          <a:xfrm rot="16200000" flipH="1" flipV="1">
            <a:off x="966462" y="2257971"/>
            <a:ext cx="1674651" cy="1792003"/>
          </a:xfrm>
          <a:prstGeom prst="bentUpArrow">
            <a:avLst>
              <a:gd name="adj1" fmla="val 17730"/>
              <a:gd name="adj2" fmla="val 29050"/>
              <a:gd name="adj3" fmla="val 2068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16" name="Diagram 4"/>
          <p:cNvGraphicFramePr/>
          <p:nvPr>
            <p:extLst>
              <p:ext uri="{D42A27DB-BD31-4B8C-83A1-F6EECF244321}">
                <p14:modId xmlns:p14="http://schemas.microsoft.com/office/powerpoint/2010/main" val="3675655870"/>
              </p:ext>
            </p:extLst>
          </p:nvPr>
        </p:nvGraphicFramePr>
        <p:xfrm>
          <a:off x="219614" y="2564904"/>
          <a:ext cx="2088232" cy="20162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80443411"/>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GB" dirty="0" smtClean="0"/>
              <a:t>Service: security coordination</a:t>
            </a:r>
            <a:endParaRPr lang="en-GB" dirty="0"/>
          </a:p>
        </p:txBody>
      </p:sp>
      <p:sp>
        <p:nvSpPr>
          <p:cNvPr id="3" name="Footer Placeholder 2"/>
          <p:cNvSpPr>
            <a:spLocks noGrp="1"/>
          </p:cNvSpPr>
          <p:nvPr>
            <p:ph type="ftr" sz="quarter" idx="11"/>
          </p:nvPr>
        </p:nvSpPr>
        <p:spPr/>
        <p:txBody>
          <a:bodyPr/>
          <a:lstStyle/>
          <a:p>
            <a:pPr>
              <a:defRPr/>
            </a:pPr>
            <a:r>
              <a:rPr lang="en-GB" smtClean="0"/>
              <a:t>EGI Service Catalogue</a:t>
            </a:r>
            <a:endParaRPr lang="en-US"/>
          </a:p>
        </p:txBody>
      </p:sp>
      <p:sp>
        <p:nvSpPr>
          <p:cNvPr id="11" name="Rectangle 10"/>
          <p:cNvSpPr/>
          <p:nvPr/>
        </p:nvSpPr>
        <p:spPr>
          <a:xfrm>
            <a:off x="323528" y="1124744"/>
            <a:ext cx="8424935" cy="707886"/>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a:spAutoFit/>
          </a:bodyPr>
          <a:lstStyle/>
          <a:p>
            <a:r>
              <a:rPr lang="en-GB" sz="2000" b="1" dirty="0">
                <a:solidFill>
                  <a:schemeClr val="accent1"/>
                </a:solidFill>
              </a:rPr>
              <a:t>Do you </a:t>
            </a:r>
            <a:r>
              <a:rPr lang="en-GB" sz="2000" b="1" dirty="0" smtClean="0">
                <a:solidFill>
                  <a:schemeClr val="accent1"/>
                </a:solidFill>
              </a:rPr>
              <a:t>need to coordinate and enhance the security activities of your services?</a:t>
            </a:r>
            <a:endParaRPr lang="en-GB" sz="2000" b="1" dirty="0">
              <a:solidFill>
                <a:schemeClr val="accent1"/>
              </a:solidFill>
            </a:endParaRPr>
          </a:p>
        </p:txBody>
      </p:sp>
      <p:sp>
        <p:nvSpPr>
          <p:cNvPr id="12" name="Rectangle 11"/>
          <p:cNvSpPr/>
          <p:nvPr/>
        </p:nvSpPr>
        <p:spPr>
          <a:xfrm>
            <a:off x="2843808" y="1628800"/>
            <a:ext cx="6089016" cy="1384995"/>
          </a:xfrm>
          <a:prstGeom prst="rect">
            <a:avLst/>
          </a:prstGeom>
        </p:spPr>
        <p:txBody>
          <a:bodyPr wrap="square">
            <a:spAutoFit/>
          </a:bodyPr>
          <a:lstStyle/>
          <a:p>
            <a:r>
              <a:rPr lang="en-GB" sz="1400" b="1" dirty="0" smtClean="0">
                <a:solidFill>
                  <a:schemeClr val="accent1"/>
                </a:solidFill>
              </a:rPr>
              <a:t>Service description: </a:t>
            </a:r>
            <a:r>
              <a:rPr lang="en-US" sz="1400" dirty="0"/>
              <a:t>This service enhances the capabilities of local security activities in distributed infrastructures. In a federated environment security incident are often not isolated and can affect several service providers, there is </a:t>
            </a:r>
            <a:r>
              <a:rPr lang="en-US" sz="1400" dirty="0" smtClean="0"/>
              <a:t>need </a:t>
            </a:r>
            <a:r>
              <a:rPr lang="en-US" sz="1400" dirty="0"/>
              <a:t>to coordinate the responses to incidents and vulnerabilities to minimize their impact</a:t>
            </a:r>
            <a:r>
              <a:rPr lang="en-US" sz="1400" dirty="0" smtClean="0"/>
              <a:t>. This services provide the skills and the tools to enable this in your services.  </a:t>
            </a:r>
            <a:endParaRPr lang="en-GB" sz="1400" b="1" dirty="0"/>
          </a:p>
        </p:txBody>
      </p:sp>
      <p:cxnSp>
        <p:nvCxnSpPr>
          <p:cNvPr id="17" name="Straight Connector 16"/>
          <p:cNvCxnSpPr/>
          <p:nvPr/>
        </p:nvCxnSpPr>
        <p:spPr>
          <a:xfrm>
            <a:off x="2861107" y="2060848"/>
            <a:ext cx="0" cy="936684"/>
          </a:xfrm>
          <a:prstGeom prst="line">
            <a:avLst/>
          </a:prstGeom>
        </p:spPr>
        <p:style>
          <a:lnRef idx="2">
            <a:schemeClr val="accent1"/>
          </a:lnRef>
          <a:fillRef idx="0">
            <a:schemeClr val="accent1"/>
          </a:fillRef>
          <a:effectRef idx="1">
            <a:schemeClr val="accent1"/>
          </a:effectRef>
          <a:fontRef idx="minor">
            <a:schemeClr val="tx1"/>
          </a:fontRef>
        </p:style>
      </p:cxnSp>
      <p:sp>
        <p:nvSpPr>
          <p:cNvPr id="14" name="Rectangle 13"/>
          <p:cNvSpPr/>
          <p:nvPr/>
        </p:nvSpPr>
        <p:spPr>
          <a:xfrm>
            <a:off x="2915816" y="3068960"/>
            <a:ext cx="6028013" cy="1815882"/>
          </a:xfrm>
          <a:prstGeom prst="rect">
            <a:avLst/>
          </a:prstGeom>
        </p:spPr>
        <p:txBody>
          <a:bodyPr wrap="square">
            <a:spAutoFit/>
          </a:bodyPr>
          <a:lstStyle/>
          <a:p>
            <a:r>
              <a:rPr lang="en-GB" sz="1400" b="1" dirty="0" smtClean="0">
                <a:solidFill>
                  <a:schemeClr val="accent1"/>
                </a:solidFill>
              </a:rPr>
              <a:t>Key features:</a:t>
            </a:r>
          </a:p>
          <a:p>
            <a:pPr marL="285750" indent="-285750">
              <a:buFont typeface="Arial"/>
              <a:buChar char="•"/>
            </a:pPr>
            <a:r>
              <a:rPr lang="en-GB" sz="1400" dirty="0" smtClean="0"/>
              <a:t>TI certified central CSIRT team to track incidents and security issues in the distributed infrastructure</a:t>
            </a:r>
          </a:p>
          <a:p>
            <a:pPr marL="285750" indent="-285750">
              <a:buFont typeface="Arial"/>
              <a:buChar char="•"/>
            </a:pPr>
            <a:r>
              <a:rPr lang="en-GB" sz="1400" dirty="0" smtClean="0"/>
              <a:t>Analysis and handling of the software vulnerabilities</a:t>
            </a:r>
          </a:p>
          <a:p>
            <a:pPr marL="285750" indent="-285750">
              <a:buFont typeface="Arial"/>
              <a:buChar char="•"/>
            </a:pPr>
            <a:r>
              <a:rPr lang="en-GB" sz="1400" dirty="0" smtClean="0"/>
              <a:t>Monitor of the service for security vulnerabilities</a:t>
            </a:r>
          </a:p>
          <a:p>
            <a:pPr marL="285750" indent="-285750">
              <a:buFont typeface="Arial"/>
              <a:buChar char="•"/>
            </a:pPr>
            <a:r>
              <a:rPr lang="en-GB" sz="1400" dirty="0" smtClean="0"/>
              <a:t>Periodic security risk assessment focusing on the federation </a:t>
            </a:r>
          </a:p>
          <a:p>
            <a:pPr marL="285750" indent="-285750">
              <a:buFont typeface="Arial"/>
              <a:buChar char="•"/>
            </a:pPr>
            <a:endParaRPr lang="en-GB" sz="1400" dirty="0" smtClean="0"/>
          </a:p>
          <a:p>
            <a:endParaRPr lang="en-GB" sz="1400" b="1" dirty="0" smtClean="0">
              <a:solidFill>
                <a:schemeClr val="accent1"/>
              </a:solidFill>
            </a:endParaRPr>
          </a:p>
        </p:txBody>
      </p:sp>
      <p:cxnSp>
        <p:nvCxnSpPr>
          <p:cNvPr id="24" name="Straight Connector 23"/>
          <p:cNvCxnSpPr/>
          <p:nvPr/>
        </p:nvCxnSpPr>
        <p:spPr>
          <a:xfrm flipH="1">
            <a:off x="2843808" y="3140968"/>
            <a:ext cx="17299" cy="1152128"/>
          </a:xfrm>
          <a:prstGeom prst="line">
            <a:avLst/>
          </a:prstGeom>
        </p:spPr>
        <p:style>
          <a:lnRef idx="2">
            <a:schemeClr val="accent1"/>
          </a:lnRef>
          <a:fillRef idx="0">
            <a:schemeClr val="accent1"/>
          </a:fillRef>
          <a:effectRef idx="1">
            <a:schemeClr val="accent1"/>
          </a:effectRef>
          <a:fontRef idx="minor">
            <a:schemeClr val="tx1"/>
          </a:fontRef>
        </p:style>
      </p:cxnSp>
      <p:sp>
        <p:nvSpPr>
          <p:cNvPr id="1024" name="Rectangle 1023"/>
          <p:cNvSpPr/>
          <p:nvPr/>
        </p:nvSpPr>
        <p:spPr>
          <a:xfrm>
            <a:off x="323528" y="4258831"/>
            <a:ext cx="8496944" cy="2554545"/>
          </a:xfrm>
          <a:prstGeom prst="rect">
            <a:avLst/>
          </a:prstGeom>
          <a:ln w="3175">
            <a:noFill/>
          </a:ln>
        </p:spPr>
        <p:txBody>
          <a:bodyPr wrap="square">
            <a:spAutoFit/>
          </a:bodyPr>
          <a:lstStyle/>
          <a:p>
            <a:pPr marL="0" lvl="1"/>
            <a:r>
              <a:rPr lang="en-GB" sz="1200" b="1" dirty="0">
                <a:solidFill>
                  <a:schemeClr val="accent1"/>
                </a:solidFill>
              </a:rPr>
              <a:t>Key </a:t>
            </a:r>
            <a:r>
              <a:rPr lang="en-GB" sz="1200" b="1" dirty="0" smtClean="0">
                <a:solidFill>
                  <a:schemeClr val="accent1"/>
                </a:solidFill>
              </a:rPr>
              <a:t>benefits:</a:t>
            </a:r>
            <a:endParaRPr lang="en-GB" sz="1200" b="1" dirty="0">
              <a:solidFill>
                <a:schemeClr val="accent1"/>
              </a:solidFill>
            </a:endParaRPr>
          </a:p>
          <a:p>
            <a:pPr marL="285750" lvl="1" indent="-285750">
              <a:buFont typeface="Arial"/>
              <a:buChar char="•"/>
            </a:pPr>
            <a:r>
              <a:rPr lang="en-GB" sz="1200" dirty="0" smtClean="0"/>
              <a:t>Shared resources and federated AAI require a federation layer of security to deal with cross-site issues, and avoid to widen the” security envelope” for the service providers</a:t>
            </a:r>
          </a:p>
          <a:p>
            <a:pPr marL="285750" lvl="1" indent="-285750">
              <a:buFont typeface="Arial"/>
              <a:buChar char="•"/>
            </a:pPr>
            <a:r>
              <a:rPr lang="en-GB" sz="1200" dirty="0" smtClean="0"/>
              <a:t>Security coordination reduces the impact of security incidents, limiting the possibility that malicious activities spread across the infrastructure</a:t>
            </a:r>
          </a:p>
          <a:p>
            <a:pPr marL="285750" lvl="1" indent="-285750">
              <a:buFont typeface="Arial"/>
              <a:buChar char="•"/>
            </a:pPr>
            <a:r>
              <a:rPr lang="en-GB" sz="1200" dirty="0" smtClean="0"/>
              <a:t>Clear and tested procedures enhance the response to security incidents and the handling of vulnerabilities in a repeatable manner</a:t>
            </a:r>
          </a:p>
          <a:p>
            <a:pPr marL="0" lvl="1"/>
            <a:r>
              <a:rPr lang="en-GB" sz="1200" dirty="0" smtClean="0"/>
              <a:t>Current status:</a:t>
            </a:r>
          </a:p>
          <a:p>
            <a:pPr marL="285750" lvl="1" indent="-285750">
              <a:buFont typeface="Arial"/>
              <a:buChar char="•"/>
            </a:pPr>
            <a:r>
              <a:rPr lang="en-GB" sz="1200" dirty="0" smtClean="0"/>
              <a:t>All the procedures and processes are in place and coordinate the security for hundreds of resource centres using a diverse set of technologies </a:t>
            </a:r>
          </a:p>
          <a:p>
            <a:pPr marL="285750" lvl="1" indent="-285750">
              <a:buFont typeface="Arial"/>
              <a:buChar char="•"/>
            </a:pPr>
            <a:r>
              <a:rPr lang="en-GB" sz="1200" dirty="0" smtClean="0"/>
              <a:t>Monitoring infrastructure, with a user interface to provide this as a service to site administrator </a:t>
            </a:r>
          </a:p>
          <a:p>
            <a:pPr marL="285750" lvl="1" indent="-285750">
              <a:buFont typeface="Arial"/>
              <a:buChar char="•"/>
            </a:pPr>
            <a:endParaRPr lang="en-GB" sz="1400" dirty="0" smtClean="0"/>
          </a:p>
          <a:p>
            <a:pPr marL="182563" lvl="1" indent="-182563">
              <a:buFont typeface="Arial"/>
              <a:buChar char="•"/>
            </a:pPr>
            <a:endParaRPr lang="en-GB" sz="1400" dirty="0"/>
          </a:p>
        </p:txBody>
      </p:sp>
      <p:cxnSp>
        <p:nvCxnSpPr>
          <p:cNvPr id="19" name="Straight Connector 18"/>
          <p:cNvCxnSpPr/>
          <p:nvPr/>
        </p:nvCxnSpPr>
        <p:spPr>
          <a:xfrm>
            <a:off x="323528" y="4365104"/>
            <a:ext cx="0" cy="1872208"/>
          </a:xfrm>
          <a:prstGeom prst="line">
            <a:avLst/>
          </a:prstGeom>
        </p:spPr>
        <p:style>
          <a:lnRef idx="2">
            <a:schemeClr val="accent1"/>
          </a:lnRef>
          <a:fillRef idx="0">
            <a:schemeClr val="accent1"/>
          </a:fillRef>
          <a:effectRef idx="1">
            <a:schemeClr val="accent1"/>
          </a:effectRef>
          <a:fontRef idx="minor">
            <a:schemeClr val="tx1"/>
          </a:fontRef>
        </p:style>
      </p:cxnSp>
      <p:sp>
        <p:nvSpPr>
          <p:cNvPr id="16" name="Bent-Up Arrow 15"/>
          <p:cNvSpPr/>
          <p:nvPr/>
        </p:nvSpPr>
        <p:spPr>
          <a:xfrm rot="16200000" flipH="1" flipV="1">
            <a:off x="966462" y="1786149"/>
            <a:ext cx="1674651" cy="1792003"/>
          </a:xfrm>
          <a:prstGeom prst="bentUpArrow">
            <a:avLst>
              <a:gd name="adj1" fmla="val 17730"/>
              <a:gd name="adj2" fmla="val 29050"/>
              <a:gd name="adj3" fmla="val 2068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20" name="Diagram 4"/>
          <p:cNvGraphicFramePr/>
          <p:nvPr>
            <p:extLst>
              <p:ext uri="{D42A27DB-BD31-4B8C-83A1-F6EECF244321}">
                <p14:modId xmlns:p14="http://schemas.microsoft.com/office/powerpoint/2010/main" val="1412229379"/>
              </p:ext>
            </p:extLst>
          </p:nvPr>
        </p:nvGraphicFramePr>
        <p:xfrm>
          <a:off x="219614" y="2093082"/>
          <a:ext cx="2088232" cy="20162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08799965"/>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GB" dirty="0" smtClean="0"/>
              <a:t>Service: helpdesk  </a:t>
            </a:r>
            <a:endParaRPr lang="en-GB" dirty="0"/>
          </a:p>
        </p:txBody>
      </p:sp>
      <p:sp>
        <p:nvSpPr>
          <p:cNvPr id="3" name="Footer Placeholder 2"/>
          <p:cNvSpPr>
            <a:spLocks noGrp="1"/>
          </p:cNvSpPr>
          <p:nvPr>
            <p:ph type="ftr" sz="quarter" idx="11"/>
          </p:nvPr>
        </p:nvSpPr>
        <p:spPr/>
        <p:txBody>
          <a:bodyPr/>
          <a:lstStyle/>
          <a:p>
            <a:pPr>
              <a:defRPr/>
            </a:pPr>
            <a:r>
              <a:rPr lang="en-GB" smtClean="0"/>
              <a:t>EGI Service Catalogue</a:t>
            </a:r>
            <a:endParaRPr lang="en-US"/>
          </a:p>
        </p:txBody>
      </p:sp>
      <p:sp>
        <p:nvSpPr>
          <p:cNvPr id="11" name="Rectangle 10"/>
          <p:cNvSpPr/>
          <p:nvPr/>
        </p:nvSpPr>
        <p:spPr>
          <a:xfrm>
            <a:off x="323528" y="1124744"/>
            <a:ext cx="8424935" cy="40011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a:spAutoFit/>
          </a:bodyPr>
          <a:lstStyle/>
          <a:p>
            <a:r>
              <a:rPr lang="en-GB" sz="2000" b="1" dirty="0">
                <a:solidFill>
                  <a:schemeClr val="accent1"/>
                </a:solidFill>
              </a:rPr>
              <a:t>Do you </a:t>
            </a:r>
            <a:r>
              <a:rPr lang="en-GB" sz="2000" b="1" dirty="0" smtClean="0">
                <a:solidFill>
                  <a:schemeClr val="accent1"/>
                </a:solidFill>
              </a:rPr>
              <a:t>a tool to record and handle service request or incident tickets?</a:t>
            </a:r>
            <a:endParaRPr lang="en-GB" sz="2000" b="1" dirty="0">
              <a:solidFill>
                <a:schemeClr val="accent1"/>
              </a:solidFill>
            </a:endParaRPr>
          </a:p>
        </p:txBody>
      </p:sp>
      <p:sp>
        <p:nvSpPr>
          <p:cNvPr id="12" name="Rectangle 11"/>
          <p:cNvSpPr/>
          <p:nvPr/>
        </p:nvSpPr>
        <p:spPr>
          <a:xfrm>
            <a:off x="2875472" y="1988840"/>
            <a:ext cx="5044900" cy="1169551"/>
          </a:xfrm>
          <a:prstGeom prst="rect">
            <a:avLst/>
          </a:prstGeom>
        </p:spPr>
        <p:txBody>
          <a:bodyPr wrap="square">
            <a:spAutoFit/>
          </a:bodyPr>
          <a:lstStyle/>
          <a:p>
            <a:r>
              <a:rPr lang="en-GB" sz="1400" b="1" dirty="0" smtClean="0">
                <a:solidFill>
                  <a:schemeClr val="accent1"/>
                </a:solidFill>
              </a:rPr>
              <a:t>Service description: </a:t>
            </a:r>
            <a:r>
              <a:rPr lang="en-GB" sz="1400" dirty="0"/>
              <a:t>ready with </a:t>
            </a:r>
            <a:r>
              <a:rPr lang="en-GB" sz="1400" dirty="0" smtClean="0"/>
              <a:t>EGI Helpdesk (GGUS) is a tool that has been used for several years, supporting both the end users requests and the operational activities. It handles several hundreds of tickets per year and has implemented automated tools for the escalation of the issue.</a:t>
            </a:r>
            <a:endParaRPr lang="en-GB" sz="1400" b="1" dirty="0"/>
          </a:p>
        </p:txBody>
      </p:sp>
      <p:cxnSp>
        <p:nvCxnSpPr>
          <p:cNvPr id="17" name="Straight Connector 16"/>
          <p:cNvCxnSpPr/>
          <p:nvPr/>
        </p:nvCxnSpPr>
        <p:spPr>
          <a:xfrm>
            <a:off x="2861107" y="2060848"/>
            <a:ext cx="0" cy="936684"/>
          </a:xfrm>
          <a:prstGeom prst="line">
            <a:avLst/>
          </a:prstGeom>
        </p:spPr>
        <p:style>
          <a:lnRef idx="2">
            <a:schemeClr val="accent1"/>
          </a:lnRef>
          <a:fillRef idx="0">
            <a:schemeClr val="accent1"/>
          </a:fillRef>
          <a:effectRef idx="1">
            <a:schemeClr val="accent1"/>
          </a:effectRef>
          <a:fontRef idx="minor">
            <a:schemeClr val="tx1"/>
          </a:fontRef>
        </p:style>
      </p:cxnSp>
      <p:sp>
        <p:nvSpPr>
          <p:cNvPr id="14" name="Rectangle 13"/>
          <p:cNvSpPr/>
          <p:nvPr/>
        </p:nvSpPr>
        <p:spPr>
          <a:xfrm>
            <a:off x="2864467" y="3429000"/>
            <a:ext cx="5055905" cy="1600438"/>
          </a:xfrm>
          <a:prstGeom prst="rect">
            <a:avLst/>
          </a:prstGeom>
        </p:spPr>
        <p:txBody>
          <a:bodyPr wrap="square">
            <a:spAutoFit/>
          </a:bodyPr>
          <a:lstStyle/>
          <a:p>
            <a:r>
              <a:rPr lang="en-GB" sz="1400" b="1" dirty="0" smtClean="0">
                <a:solidFill>
                  <a:schemeClr val="accent1"/>
                </a:solidFill>
              </a:rPr>
              <a:t>Key features:</a:t>
            </a:r>
          </a:p>
          <a:p>
            <a:pPr marL="285750" indent="-285750">
              <a:buFont typeface="Arial"/>
              <a:buChar char="•"/>
            </a:pPr>
            <a:r>
              <a:rPr lang="en-GB" sz="1400" dirty="0" smtClean="0"/>
              <a:t>Integration ready with other ticketing system (e.g. RT)</a:t>
            </a:r>
          </a:p>
          <a:p>
            <a:pPr marL="285750" indent="-285750">
              <a:buFont typeface="Arial"/>
              <a:buChar char="•"/>
            </a:pPr>
            <a:r>
              <a:rPr lang="en-GB" sz="1400" dirty="0" smtClean="0"/>
              <a:t>Designed to be used in a distributed environment, organized in a hierarchical structure</a:t>
            </a:r>
          </a:p>
          <a:p>
            <a:pPr marL="285750" indent="-285750">
              <a:buFont typeface="Arial"/>
              <a:buChar char="•"/>
            </a:pPr>
            <a:r>
              <a:rPr lang="en-GB" sz="1400" dirty="0" smtClean="0"/>
              <a:t>X509 and Federated identity enabled</a:t>
            </a:r>
          </a:p>
          <a:p>
            <a:pPr marL="285750" indent="-285750">
              <a:buFont typeface="Arial"/>
              <a:buChar char="•"/>
            </a:pPr>
            <a:r>
              <a:rPr lang="en-GB" sz="1400" dirty="0" smtClean="0"/>
              <a:t>Follow up of not-solved tickets</a:t>
            </a:r>
          </a:p>
          <a:p>
            <a:endParaRPr lang="en-GB" sz="1400" b="1" dirty="0" smtClean="0">
              <a:solidFill>
                <a:schemeClr val="accent1"/>
              </a:solidFill>
            </a:endParaRPr>
          </a:p>
        </p:txBody>
      </p:sp>
      <p:cxnSp>
        <p:nvCxnSpPr>
          <p:cNvPr id="24" name="Straight Connector 23"/>
          <p:cNvCxnSpPr/>
          <p:nvPr/>
        </p:nvCxnSpPr>
        <p:spPr>
          <a:xfrm flipH="1">
            <a:off x="2843808" y="3573016"/>
            <a:ext cx="17299" cy="1152128"/>
          </a:xfrm>
          <a:prstGeom prst="line">
            <a:avLst/>
          </a:prstGeom>
        </p:spPr>
        <p:style>
          <a:lnRef idx="2">
            <a:schemeClr val="accent1"/>
          </a:lnRef>
          <a:fillRef idx="0">
            <a:schemeClr val="accent1"/>
          </a:fillRef>
          <a:effectRef idx="1">
            <a:schemeClr val="accent1"/>
          </a:effectRef>
          <a:fontRef idx="minor">
            <a:schemeClr val="tx1"/>
          </a:fontRef>
        </p:style>
      </p:cxnSp>
      <p:sp>
        <p:nvSpPr>
          <p:cNvPr id="1024" name="Rectangle 1023"/>
          <p:cNvSpPr/>
          <p:nvPr/>
        </p:nvSpPr>
        <p:spPr>
          <a:xfrm>
            <a:off x="467544" y="5013176"/>
            <a:ext cx="7488832" cy="954107"/>
          </a:xfrm>
          <a:prstGeom prst="rect">
            <a:avLst/>
          </a:prstGeom>
          <a:ln w="3175">
            <a:noFill/>
          </a:ln>
        </p:spPr>
        <p:txBody>
          <a:bodyPr wrap="square">
            <a:spAutoFit/>
          </a:bodyPr>
          <a:lstStyle/>
          <a:p>
            <a:pPr marL="0" lvl="1"/>
            <a:r>
              <a:rPr lang="en-GB" sz="1400" b="1" dirty="0">
                <a:solidFill>
                  <a:schemeClr val="accent1"/>
                </a:solidFill>
              </a:rPr>
              <a:t>Key </a:t>
            </a:r>
            <a:r>
              <a:rPr lang="en-GB" sz="1400" b="1" dirty="0" smtClean="0">
                <a:solidFill>
                  <a:schemeClr val="accent1"/>
                </a:solidFill>
              </a:rPr>
              <a:t>benefits:</a:t>
            </a:r>
            <a:endParaRPr lang="en-GB" sz="1400" b="1" dirty="0">
              <a:solidFill>
                <a:schemeClr val="accent1"/>
              </a:solidFill>
            </a:endParaRPr>
          </a:p>
          <a:p>
            <a:pPr marL="182563" lvl="1" indent="-182563">
              <a:buFont typeface="Arial"/>
              <a:buChar char="•"/>
            </a:pPr>
            <a:r>
              <a:rPr lang="en-GB" sz="1400" dirty="0" smtClean="0"/>
              <a:t>Reduced cost of deploying own ticketing system</a:t>
            </a:r>
          </a:p>
          <a:p>
            <a:pPr marL="182563" lvl="1" indent="-182563">
              <a:buFont typeface="Arial"/>
              <a:buChar char="•"/>
            </a:pPr>
            <a:endParaRPr lang="en-GB" sz="1400" dirty="0" smtClean="0"/>
          </a:p>
          <a:p>
            <a:pPr marL="182563" lvl="1" indent="-182563">
              <a:buFont typeface="Arial"/>
              <a:buChar char="•"/>
            </a:pPr>
            <a:endParaRPr lang="en-GB" sz="1400" dirty="0"/>
          </a:p>
        </p:txBody>
      </p:sp>
      <p:cxnSp>
        <p:nvCxnSpPr>
          <p:cNvPr id="19" name="Straight Connector 18"/>
          <p:cNvCxnSpPr/>
          <p:nvPr/>
        </p:nvCxnSpPr>
        <p:spPr>
          <a:xfrm>
            <a:off x="323528" y="5157192"/>
            <a:ext cx="0" cy="1080120"/>
          </a:xfrm>
          <a:prstGeom prst="line">
            <a:avLst/>
          </a:prstGeom>
        </p:spPr>
        <p:style>
          <a:lnRef idx="2">
            <a:schemeClr val="accent1"/>
          </a:lnRef>
          <a:fillRef idx="0">
            <a:schemeClr val="accent1"/>
          </a:fillRef>
          <a:effectRef idx="1">
            <a:schemeClr val="accent1"/>
          </a:effectRef>
          <a:fontRef idx="minor">
            <a:schemeClr val="tx1"/>
          </a:fontRef>
        </p:style>
      </p:cxnSp>
      <p:sp>
        <p:nvSpPr>
          <p:cNvPr id="15" name="Bent-Up Arrow 14"/>
          <p:cNvSpPr/>
          <p:nvPr/>
        </p:nvSpPr>
        <p:spPr>
          <a:xfrm rot="16200000" flipH="1" flipV="1">
            <a:off x="966462" y="2257971"/>
            <a:ext cx="1674651" cy="1792003"/>
          </a:xfrm>
          <a:prstGeom prst="bentUpArrow">
            <a:avLst>
              <a:gd name="adj1" fmla="val 17730"/>
              <a:gd name="adj2" fmla="val 29050"/>
              <a:gd name="adj3" fmla="val 2068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16" name="Diagram 4"/>
          <p:cNvGraphicFramePr/>
          <p:nvPr>
            <p:extLst>
              <p:ext uri="{D42A27DB-BD31-4B8C-83A1-F6EECF244321}">
                <p14:modId xmlns:p14="http://schemas.microsoft.com/office/powerpoint/2010/main" val="3675655870"/>
              </p:ext>
            </p:extLst>
          </p:nvPr>
        </p:nvGraphicFramePr>
        <p:xfrm>
          <a:off x="219614" y="2564904"/>
          <a:ext cx="2088232" cy="20162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9372039"/>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GB" dirty="0" smtClean="0"/>
              <a:t>Service: </a:t>
            </a:r>
            <a:r>
              <a:rPr lang="en-GB" dirty="0" smtClean="0"/>
              <a:t>provisioning of policy data</a:t>
            </a:r>
            <a:endParaRPr lang="en-GB" dirty="0"/>
          </a:p>
        </p:txBody>
      </p:sp>
      <p:sp>
        <p:nvSpPr>
          <p:cNvPr id="3" name="Footer Placeholder 2"/>
          <p:cNvSpPr>
            <a:spLocks noGrp="1"/>
          </p:cNvSpPr>
          <p:nvPr>
            <p:ph type="ftr" sz="quarter" idx="11"/>
          </p:nvPr>
        </p:nvSpPr>
        <p:spPr/>
        <p:txBody>
          <a:bodyPr/>
          <a:lstStyle/>
          <a:p>
            <a:pPr>
              <a:defRPr/>
            </a:pPr>
            <a:r>
              <a:rPr lang="en-GB" smtClean="0"/>
              <a:t>EGI Service Catalogue</a:t>
            </a:r>
            <a:endParaRPr lang="en-US"/>
          </a:p>
        </p:txBody>
      </p:sp>
      <p:sp>
        <p:nvSpPr>
          <p:cNvPr id="11" name="Rectangle 10"/>
          <p:cNvSpPr/>
          <p:nvPr/>
        </p:nvSpPr>
        <p:spPr>
          <a:xfrm>
            <a:off x="323528" y="1124744"/>
            <a:ext cx="8424935" cy="707886"/>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a:spAutoFit/>
          </a:bodyPr>
          <a:lstStyle/>
          <a:p>
            <a:r>
              <a:rPr lang="en-GB" sz="2000" b="1" dirty="0">
                <a:solidFill>
                  <a:schemeClr val="accent1"/>
                </a:solidFill>
              </a:rPr>
              <a:t>Do you need </a:t>
            </a:r>
            <a:r>
              <a:rPr lang="en-GB" sz="2000" b="1" dirty="0" smtClean="0">
                <a:solidFill>
                  <a:schemeClr val="accent1"/>
                </a:solidFill>
              </a:rPr>
              <a:t>to associate to the users’ identities additional data for regulating the access to resources or more in general for authorization capabilities?</a:t>
            </a:r>
            <a:endParaRPr lang="en-GB" sz="2000" b="1" dirty="0">
              <a:solidFill>
                <a:schemeClr val="accent1"/>
              </a:solidFill>
            </a:endParaRPr>
          </a:p>
        </p:txBody>
      </p:sp>
      <p:sp>
        <p:nvSpPr>
          <p:cNvPr id="12" name="Rectangle 11"/>
          <p:cNvSpPr/>
          <p:nvPr/>
        </p:nvSpPr>
        <p:spPr>
          <a:xfrm>
            <a:off x="2875472" y="1988840"/>
            <a:ext cx="5044900" cy="954107"/>
          </a:xfrm>
          <a:prstGeom prst="rect">
            <a:avLst/>
          </a:prstGeom>
        </p:spPr>
        <p:txBody>
          <a:bodyPr wrap="square">
            <a:spAutoFit/>
          </a:bodyPr>
          <a:lstStyle/>
          <a:p>
            <a:r>
              <a:rPr lang="en-GB" sz="1400" b="1" dirty="0" smtClean="0">
                <a:solidFill>
                  <a:schemeClr val="accent1"/>
                </a:solidFill>
              </a:rPr>
              <a:t>Service description: </a:t>
            </a:r>
            <a:r>
              <a:rPr lang="en-US" sz="1400" dirty="0" smtClean="0"/>
              <a:t>A mesh of attribute authorities operated both centrally or by the communities that are integrated with the e-infrastructure services and with the </a:t>
            </a:r>
            <a:r>
              <a:rPr lang="en-US" sz="1400" dirty="0" err="1" smtClean="0"/>
              <a:t>IdPs</a:t>
            </a:r>
            <a:r>
              <a:rPr lang="en-US" sz="1400" dirty="0" smtClean="0"/>
              <a:t> to manage additional attributes associated to users’ identities. </a:t>
            </a:r>
            <a:endParaRPr lang="en-GB" sz="1400" b="1" dirty="0"/>
          </a:p>
        </p:txBody>
      </p:sp>
      <p:cxnSp>
        <p:nvCxnSpPr>
          <p:cNvPr id="17" name="Straight Connector 16"/>
          <p:cNvCxnSpPr/>
          <p:nvPr/>
        </p:nvCxnSpPr>
        <p:spPr>
          <a:xfrm>
            <a:off x="2861107" y="2060848"/>
            <a:ext cx="0" cy="936684"/>
          </a:xfrm>
          <a:prstGeom prst="line">
            <a:avLst/>
          </a:prstGeom>
        </p:spPr>
        <p:style>
          <a:lnRef idx="2">
            <a:schemeClr val="accent1"/>
          </a:lnRef>
          <a:fillRef idx="0">
            <a:schemeClr val="accent1"/>
          </a:fillRef>
          <a:effectRef idx="1">
            <a:schemeClr val="accent1"/>
          </a:effectRef>
          <a:fontRef idx="minor">
            <a:schemeClr val="tx1"/>
          </a:fontRef>
        </p:style>
      </p:cxnSp>
      <p:sp>
        <p:nvSpPr>
          <p:cNvPr id="14" name="Rectangle 13"/>
          <p:cNvSpPr/>
          <p:nvPr/>
        </p:nvSpPr>
        <p:spPr>
          <a:xfrm>
            <a:off x="2864467" y="3429000"/>
            <a:ext cx="5055905" cy="1169551"/>
          </a:xfrm>
          <a:prstGeom prst="rect">
            <a:avLst/>
          </a:prstGeom>
        </p:spPr>
        <p:txBody>
          <a:bodyPr wrap="square">
            <a:spAutoFit/>
          </a:bodyPr>
          <a:lstStyle/>
          <a:p>
            <a:r>
              <a:rPr lang="en-GB" sz="1400" b="1" dirty="0" smtClean="0">
                <a:solidFill>
                  <a:schemeClr val="accent1"/>
                </a:solidFill>
              </a:rPr>
              <a:t>Key features:</a:t>
            </a:r>
          </a:p>
          <a:p>
            <a:pPr marL="285750" indent="-285750">
              <a:buFont typeface="Arial"/>
              <a:buChar char="•"/>
            </a:pPr>
            <a:r>
              <a:rPr lang="en-GB" sz="1400" dirty="0" smtClean="0"/>
              <a:t>Centrally deployed and distributed mesh of attribute authorities supporting different authentication architecture</a:t>
            </a:r>
          </a:p>
          <a:p>
            <a:pPr marL="285750" indent="-285750">
              <a:buFont typeface="Arial"/>
              <a:buChar char="•"/>
            </a:pPr>
            <a:r>
              <a:rPr lang="en-GB" sz="1400" dirty="0" smtClean="0"/>
              <a:t>Integration with the </a:t>
            </a:r>
            <a:r>
              <a:rPr lang="en-GB" sz="1400" dirty="0" err="1" smtClean="0"/>
              <a:t>IdP</a:t>
            </a:r>
            <a:r>
              <a:rPr lang="en-GB" sz="1400" dirty="0" smtClean="0"/>
              <a:t> proxy and the services</a:t>
            </a:r>
          </a:p>
          <a:p>
            <a:endParaRPr lang="en-GB" sz="1400" b="1" dirty="0" smtClean="0">
              <a:solidFill>
                <a:schemeClr val="accent1"/>
              </a:solidFill>
            </a:endParaRPr>
          </a:p>
        </p:txBody>
      </p:sp>
      <p:cxnSp>
        <p:nvCxnSpPr>
          <p:cNvPr id="24" name="Straight Connector 23"/>
          <p:cNvCxnSpPr/>
          <p:nvPr/>
        </p:nvCxnSpPr>
        <p:spPr>
          <a:xfrm flipH="1">
            <a:off x="2843808" y="3573016"/>
            <a:ext cx="17299" cy="1152128"/>
          </a:xfrm>
          <a:prstGeom prst="line">
            <a:avLst/>
          </a:prstGeom>
        </p:spPr>
        <p:style>
          <a:lnRef idx="2">
            <a:schemeClr val="accent1"/>
          </a:lnRef>
          <a:fillRef idx="0">
            <a:schemeClr val="accent1"/>
          </a:fillRef>
          <a:effectRef idx="1">
            <a:schemeClr val="accent1"/>
          </a:effectRef>
          <a:fontRef idx="minor">
            <a:schemeClr val="tx1"/>
          </a:fontRef>
        </p:style>
      </p:cxnSp>
      <p:sp>
        <p:nvSpPr>
          <p:cNvPr id="1024" name="Rectangle 1023"/>
          <p:cNvSpPr/>
          <p:nvPr/>
        </p:nvSpPr>
        <p:spPr>
          <a:xfrm>
            <a:off x="467544" y="4437112"/>
            <a:ext cx="7488832" cy="2031325"/>
          </a:xfrm>
          <a:prstGeom prst="rect">
            <a:avLst/>
          </a:prstGeom>
          <a:ln w="3175">
            <a:noFill/>
          </a:ln>
        </p:spPr>
        <p:txBody>
          <a:bodyPr wrap="square">
            <a:spAutoFit/>
          </a:bodyPr>
          <a:lstStyle/>
          <a:p>
            <a:pPr marL="0" lvl="1"/>
            <a:r>
              <a:rPr lang="en-GB" sz="1400" b="1" dirty="0">
                <a:solidFill>
                  <a:schemeClr val="accent1"/>
                </a:solidFill>
              </a:rPr>
              <a:t>Key </a:t>
            </a:r>
            <a:r>
              <a:rPr lang="en-GB" sz="1400" b="1" dirty="0" smtClean="0">
                <a:solidFill>
                  <a:schemeClr val="accent1"/>
                </a:solidFill>
              </a:rPr>
              <a:t>benefits:</a:t>
            </a:r>
            <a:endParaRPr lang="en-GB" sz="1400" b="1" dirty="0">
              <a:solidFill>
                <a:schemeClr val="accent1"/>
              </a:solidFill>
            </a:endParaRPr>
          </a:p>
          <a:p>
            <a:pPr marL="285750" lvl="1" indent="-285750">
              <a:buFont typeface="Arial"/>
              <a:buChar char="•"/>
            </a:pPr>
            <a:r>
              <a:rPr lang="en-GB" sz="1400" dirty="0" smtClean="0"/>
              <a:t>Reduced overhead by centrally providing the services, e.g. these services must fulfil security policies</a:t>
            </a:r>
          </a:p>
          <a:p>
            <a:pPr marL="285750" lvl="1" indent="-285750">
              <a:buFont typeface="Arial"/>
              <a:buChar char="•"/>
            </a:pPr>
            <a:r>
              <a:rPr lang="en-GB" sz="1400" dirty="0" smtClean="0"/>
              <a:t>Transparent integration with the service federation, the AA provided in this service are trusted</a:t>
            </a:r>
          </a:p>
          <a:p>
            <a:pPr marL="0" lvl="1"/>
            <a:r>
              <a:rPr lang="en-GB" sz="1400" dirty="0" smtClean="0"/>
              <a:t>Current status:</a:t>
            </a:r>
          </a:p>
          <a:p>
            <a:pPr marL="285750" lvl="1" indent="-285750">
              <a:buFont typeface="Arial"/>
              <a:buChar char="•"/>
            </a:pPr>
            <a:r>
              <a:rPr lang="en-GB" sz="1400" dirty="0" smtClean="0"/>
              <a:t>X509 attribute authorities widely deployed in the infrastructure</a:t>
            </a:r>
          </a:p>
          <a:p>
            <a:pPr marL="285750" lvl="1" indent="-285750">
              <a:buFont typeface="Arial"/>
              <a:buChar char="•"/>
            </a:pPr>
            <a:r>
              <a:rPr lang="en-GB" sz="1400" dirty="0" smtClean="0"/>
              <a:t>Other technologies enabled services are being planned</a:t>
            </a:r>
          </a:p>
          <a:p>
            <a:pPr marL="285750" lvl="1" indent="-285750">
              <a:buFont typeface="Arial"/>
              <a:buChar char="•"/>
            </a:pPr>
            <a:endParaRPr lang="en-GB" sz="1400" dirty="0" smtClean="0"/>
          </a:p>
          <a:p>
            <a:pPr marL="182563" lvl="1" indent="-182563">
              <a:buFont typeface="Arial"/>
              <a:buChar char="•"/>
            </a:pPr>
            <a:endParaRPr lang="en-GB" sz="1400" dirty="0"/>
          </a:p>
        </p:txBody>
      </p:sp>
      <p:cxnSp>
        <p:nvCxnSpPr>
          <p:cNvPr id="19" name="Straight Connector 18"/>
          <p:cNvCxnSpPr/>
          <p:nvPr/>
        </p:nvCxnSpPr>
        <p:spPr>
          <a:xfrm>
            <a:off x="323528" y="5157192"/>
            <a:ext cx="0" cy="1080120"/>
          </a:xfrm>
          <a:prstGeom prst="line">
            <a:avLst/>
          </a:prstGeom>
        </p:spPr>
        <p:style>
          <a:lnRef idx="2">
            <a:schemeClr val="accent1"/>
          </a:lnRef>
          <a:fillRef idx="0">
            <a:schemeClr val="accent1"/>
          </a:fillRef>
          <a:effectRef idx="1">
            <a:schemeClr val="accent1"/>
          </a:effectRef>
          <a:fontRef idx="minor">
            <a:schemeClr val="tx1"/>
          </a:fontRef>
        </p:style>
      </p:cxnSp>
      <p:sp>
        <p:nvSpPr>
          <p:cNvPr id="15" name="Bent-Up Arrow 14"/>
          <p:cNvSpPr/>
          <p:nvPr/>
        </p:nvSpPr>
        <p:spPr>
          <a:xfrm rot="16200000" flipH="1" flipV="1">
            <a:off x="966462" y="2257971"/>
            <a:ext cx="1674651" cy="1792003"/>
          </a:xfrm>
          <a:prstGeom prst="bentUpArrow">
            <a:avLst>
              <a:gd name="adj1" fmla="val 17730"/>
              <a:gd name="adj2" fmla="val 29050"/>
              <a:gd name="adj3" fmla="val 2068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16" name="Diagram 4"/>
          <p:cNvGraphicFramePr/>
          <p:nvPr>
            <p:extLst>
              <p:ext uri="{D42A27DB-BD31-4B8C-83A1-F6EECF244321}">
                <p14:modId xmlns:p14="http://schemas.microsoft.com/office/powerpoint/2010/main" val="3675655870"/>
              </p:ext>
            </p:extLst>
          </p:nvPr>
        </p:nvGraphicFramePr>
        <p:xfrm>
          <a:off x="219614" y="2564904"/>
          <a:ext cx="2088232" cy="20162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98419378"/>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GB" dirty="0" smtClean="0"/>
              <a:t>Service: repositories of validated software</a:t>
            </a:r>
            <a:endParaRPr lang="en-GB" dirty="0"/>
          </a:p>
        </p:txBody>
      </p:sp>
      <p:sp>
        <p:nvSpPr>
          <p:cNvPr id="4" name="Footer Placeholder 3"/>
          <p:cNvSpPr>
            <a:spLocks noGrp="1"/>
          </p:cNvSpPr>
          <p:nvPr>
            <p:ph type="ftr" sz="quarter" idx="11"/>
          </p:nvPr>
        </p:nvSpPr>
        <p:spPr/>
        <p:txBody>
          <a:bodyPr/>
          <a:lstStyle/>
          <a:p>
            <a:r>
              <a:rPr lang="en-GB" smtClean="0"/>
              <a:t>EGI Service Catalogue</a:t>
            </a:r>
            <a:endParaRPr lang="en-GB" dirty="0"/>
          </a:p>
        </p:txBody>
      </p:sp>
      <p:sp>
        <p:nvSpPr>
          <p:cNvPr id="8" name="Rectangle 7"/>
          <p:cNvSpPr/>
          <p:nvPr/>
        </p:nvSpPr>
        <p:spPr>
          <a:xfrm>
            <a:off x="323528" y="1124744"/>
            <a:ext cx="8424935" cy="707886"/>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a:spAutoFit/>
          </a:bodyPr>
          <a:lstStyle/>
          <a:p>
            <a:r>
              <a:rPr lang="en-GB" sz="2000" b="1" dirty="0">
                <a:solidFill>
                  <a:schemeClr val="accent1"/>
                </a:solidFill>
              </a:rPr>
              <a:t>Do you need </a:t>
            </a:r>
            <a:r>
              <a:rPr lang="en-GB" sz="2000" b="1" dirty="0" smtClean="0">
                <a:solidFill>
                  <a:schemeClr val="accent1"/>
                </a:solidFill>
              </a:rPr>
              <a:t>to deploy quality-verified software in your distributed resource centres? </a:t>
            </a:r>
            <a:endParaRPr lang="en-GB" sz="2000" b="1" dirty="0">
              <a:solidFill>
                <a:schemeClr val="accent1"/>
              </a:solidFill>
            </a:endParaRPr>
          </a:p>
        </p:txBody>
      </p:sp>
      <p:sp>
        <p:nvSpPr>
          <p:cNvPr id="9" name="Rectangle 8"/>
          <p:cNvSpPr/>
          <p:nvPr/>
        </p:nvSpPr>
        <p:spPr>
          <a:xfrm>
            <a:off x="2875472" y="1988840"/>
            <a:ext cx="5656968" cy="738664"/>
          </a:xfrm>
          <a:prstGeom prst="rect">
            <a:avLst/>
          </a:prstGeom>
        </p:spPr>
        <p:txBody>
          <a:bodyPr wrap="square">
            <a:spAutoFit/>
          </a:bodyPr>
          <a:lstStyle/>
          <a:p>
            <a:r>
              <a:rPr lang="en-GB" sz="1400" b="1" dirty="0" smtClean="0">
                <a:solidFill>
                  <a:schemeClr val="accent1"/>
                </a:solidFill>
              </a:rPr>
              <a:t>D</a:t>
            </a:r>
            <a:r>
              <a:rPr lang="en-GB" sz="1400" b="1" dirty="0" smtClean="0">
                <a:solidFill>
                  <a:schemeClr val="accent1"/>
                </a:solidFill>
              </a:rPr>
              <a:t>escription: </a:t>
            </a:r>
            <a:r>
              <a:rPr lang="en-GB" sz="1400" dirty="0" smtClean="0"/>
              <a:t>EGI </a:t>
            </a:r>
            <a:r>
              <a:rPr lang="en-GB" sz="1400" dirty="0" smtClean="0"/>
              <a:t>provides repositories for validated software for the EGI infrastructure. The Unified Middleware Distribution, is a EPEL/</a:t>
            </a:r>
            <a:r>
              <a:rPr lang="en-GB" sz="1400" dirty="0" err="1" smtClean="0"/>
              <a:t>Debian</a:t>
            </a:r>
            <a:r>
              <a:rPr lang="en-GB" sz="1400" dirty="0" smtClean="0"/>
              <a:t> based software release, made available for the production infrastructure </a:t>
            </a:r>
            <a:r>
              <a:rPr lang="en-GB" sz="1400" b="1" dirty="0" smtClean="0">
                <a:solidFill>
                  <a:schemeClr val="accent1"/>
                </a:solidFill>
              </a:rPr>
              <a:t> </a:t>
            </a:r>
            <a:endParaRPr lang="en-GB" sz="1400" dirty="0" smtClean="0"/>
          </a:p>
        </p:txBody>
      </p:sp>
      <p:cxnSp>
        <p:nvCxnSpPr>
          <p:cNvPr id="10" name="Straight Connector 9"/>
          <p:cNvCxnSpPr/>
          <p:nvPr/>
        </p:nvCxnSpPr>
        <p:spPr>
          <a:xfrm>
            <a:off x="2861107" y="2060848"/>
            <a:ext cx="0" cy="936684"/>
          </a:xfrm>
          <a:prstGeom prst="line">
            <a:avLst/>
          </a:prstGeom>
        </p:spPr>
        <p:style>
          <a:lnRef idx="2">
            <a:schemeClr val="accent1"/>
          </a:lnRef>
          <a:fillRef idx="0">
            <a:schemeClr val="accent1"/>
          </a:fillRef>
          <a:effectRef idx="1">
            <a:schemeClr val="accent1"/>
          </a:effectRef>
          <a:fontRef idx="minor">
            <a:schemeClr val="tx1"/>
          </a:fontRef>
        </p:style>
      </p:cxnSp>
      <p:sp>
        <p:nvSpPr>
          <p:cNvPr id="11" name="Rectangle 10"/>
          <p:cNvSpPr/>
          <p:nvPr/>
        </p:nvSpPr>
        <p:spPr>
          <a:xfrm>
            <a:off x="2843808" y="3573016"/>
            <a:ext cx="5904656" cy="1169551"/>
          </a:xfrm>
          <a:prstGeom prst="rect">
            <a:avLst/>
          </a:prstGeom>
        </p:spPr>
        <p:txBody>
          <a:bodyPr wrap="square">
            <a:spAutoFit/>
          </a:bodyPr>
          <a:lstStyle/>
          <a:p>
            <a:r>
              <a:rPr lang="en-GB" sz="1400" b="1" dirty="0" smtClean="0">
                <a:solidFill>
                  <a:schemeClr val="accent1"/>
                </a:solidFill>
              </a:rPr>
              <a:t>Key features:</a:t>
            </a:r>
          </a:p>
          <a:p>
            <a:pPr marL="285750" indent="-285750">
              <a:buFont typeface="Arial"/>
              <a:buChar char="•"/>
            </a:pPr>
            <a:r>
              <a:rPr lang="en-GB" sz="1400" dirty="0" smtClean="0"/>
              <a:t>Software verified locally </a:t>
            </a:r>
            <a:r>
              <a:rPr lang="en-GB" sz="1400" dirty="0" err="1" smtClean="0"/>
              <a:t>vs</a:t>
            </a:r>
            <a:r>
              <a:rPr lang="en-GB" sz="1400" dirty="0" smtClean="0"/>
              <a:t> common quality criteria</a:t>
            </a:r>
          </a:p>
          <a:p>
            <a:pPr marL="285750" indent="-285750">
              <a:buFont typeface="Arial"/>
              <a:buChar char="•"/>
            </a:pPr>
            <a:r>
              <a:rPr lang="en-GB" sz="1400" dirty="0" smtClean="0"/>
              <a:t>Test in production in staged rollout</a:t>
            </a:r>
          </a:p>
          <a:p>
            <a:pPr marL="285750" indent="-285750">
              <a:buFont typeface="Arial"/>
              <a:buChar char="•"/>
            </a:pPr>
            <a:r>
              <a:rPr lang="en-GB" sz="1400" dirty="0" smtClean="0"/>
              <a:t>Dependencies/integration testing with the community repositories to spot any incongruences that would prevent installation</a:t>
            </a:r>
          </a:p>
        </p:txBody>
      </p:sp>
      <p:cxnSp>
        <p:nvCxnSpPr>
          <p:cNvPr id="12" name="Straight Connector 11"/>
          <p:cNvCxnSpPr/>
          <p:nvPr/>
        </p:nvCxnSpPr>
        <p:spPr>
          <a:xfrm flipH="1">
            <a:off x="2843808" y="3573016"/>
            <a:ext cx="17299" cy="1152128"/>
          </a:xfrm>
          <a:prstGeom prst="line">
            <a:avLst/>
          </a:prstGeom>
        </p:spPr>
        <p:style>
          <a:lnRef idx="2">
            <a:schemeClr val="accent1"/>
          </a:lnRef>
          <a:fillRef idx="0">
            <a:schemeClr val="accent1"/>
          </a:fillRef>
          <a:effectRef idx="1">
            <a:schemeClr val="accent1"/>
          </a:effectRef>
          <a:fontRef idx="minor">
            <a:schemeClr val="tx1"/>
          </a:fontRef>
        </p:style>
      </p:cxnSp>
      <p:sp>
        <p:nvSpPr>
          <p:cNvPr id="13" name="Rectangle 12"/>
          <p:cNvSpPr/>
          <p:nvPr/>
        </p:nvSpPr>
        <p:spPr>
          <a:xfrm>
            <a:off x="467544" y="5301208"/>
            <a:ext cx="7488832" cy="954107"/>
          </a:xfrm>
          <a:prstGeom prst="rect">
            <a:avLst/>
          </a:prstGeom>
          <a:ln w="3175">
            <a:noFill/>
          </a:ln>
        </p:spPr>
        <p:txBody>
          <a:bodyPr wrap="square">
            <a:spAutoFit/>
          </a:bodyPr>
          <a:lstStyle/>
          <a:p>
            <a:pPr marL="0" lvl="1"/>
            <a:r>
              <a:rPr lang="en-GB" sz="1400" b="1" dirty="0">
                <a:solidFill>
                  <a:schemeClr val="accent1"/>
                </a:solidFill>
              </a:rPr>
              <a:t>Key </a:t>
            </a:r>
            <a:r>
              <a:rPr lang="en-GB" sz="1400" b="1" dirty="0" smtClean="0">
                <a:solidFill>
                  <a:schemeClr val="accent1"/>
                </a:solidFill>
              </a:rPr>
              <a:t>benefits:</a:t>
            </a:r>
            <a:endParaRPr lang="en-GB" sz="1400" b="1" dirty="0">
              <a:solidFill>
                <a:schemeClr val="accent1"/>
              </a:solidFill>
            </a:endParaRPr>
          </a:p>
          <a:p>
            <a:pPr marL="182563" lvl="1" indent="-182563">
              <a:buFont typeface="Arial"/>
              <a:buChar char="•"/>
            </a:pPr>
            <a:r>
              <a:rPr lang="en-GB" sz="1400" dirty="0" smtClean="0"/>
              <a:t>All packages in one place</a:t>
            </a:r>
          </a:p>
          <a:p>
            <a:pPr marL="182563" lvl="1" indent="-182563">
              <a:buFont typeface="Arial"/>
              <a:buChar char="•"/>
            </a:pPr>
            <a:r>
              <a:rPr lang="en-GB" sz="1400" dirty="0" smtClean="0"/>
              <a:t>Additional quality assurance on top of the developers’</a:t>
            </a:r>
          </a:p>
          <a:p>
            <a:pPr marL="182563" lvl="1" indent="-182563">
              <a:buFont typeface="Arial"/>
              <a:buChar char="•"/>
            </a:pPr>
            <a:r>
              <a:rPr lang="en-GB" sz="1400" dirty="0" smtClean="0"/>
              <a:t>Control over software life cycle, current software </a:t>
            </a:r>
            <a:r>
              <a:rPr lang="en-GB" sz="1400" smtClean="0"/>
              <a:t>support and retired </a:t>
            </a:r>
            <a:r>
              <a:rPr lang="en-GB" sz="1400" dirty="0" smtClean="0"/>
              <a:t>software</a:t>
            </a:r>
            <a:endParaRPr lang="en-GB" sz="1400" dirty="0"/>
          </a:p>
        </p:txBody>
      </p:sp>
      <p:cxnSp>
        <p:nvCxnSpPr>
          <p:cNvPr id="16" name="Straight Connector 15"/>
          <p:cNvCxnSpPr/>
          <p:nvPr/>
        </p:nvCxnSpPr>
        <p:spPr>
          <a:xfrm>
            <a:off x="323528" y="5157192"/>
            <a:ext cx="0" cy="1080120"/>
          </a:xfrm>
          <a:prstGeom prst="line">
            <a:avLst/>
          </a:prstGeom>
        </p:spPr>
        <p:style>
          <a:lnRef idx="2">
            <a:schemeClr val="accent1"/>
          </a:lnRef>
          <a:fillRef idx="0">
            <a:schemeClr val="accent1"/>
          </a:fillRef>
          <a:effectRef idx="1">
            <a:schemeClr val="accent1"/>
          </a:effectRef>
          <a:fontRef idx="minor">
            <a:schemeClr val="tx1"/>
          </a:fontRef>
        </p:style>
      </p:cxnSp>
      <p:sp>
        <p:nvSpPr>
          <p:cNvPr id="17" name="Bent-Up Arrow 16"/>
          <p:cNvSpPr/>
          <p:nvPr/>
        </p:nvSpPr>
        <p:spPr>
          <a:xfrm rot="16200000" flipH="1" flipV="1">
            <a:off x="966462" y="2257971"/>
            <a:ext cx="1674651" cy="1792003"/>
          </a:xfrm>
          <a:prstGeom prst="bentUpArrow">
            <a:avLst>
              <a:gd name="adj1" fmla="val 17730"/>
              <a:gd name="adj2" fmla="val 29050"/>
              <a:gd name="adj3" fmla="val 2068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18" name="Diagram 4"/>
          <p:cNvGraphicFramePr/>
          <p:nvPr>
            <p:extLst>
              <p:ext uri="{D42A27DB-BD31-4B8C-83A1-F6EECF244321}">
                <p14:modId xmlns:p14="http://schemas.microsoft.com/office/powerpoint/2010/main" val="3675655870"/>
              </p:ext>
            </p:extLst>
          </p:nvPr>
        </p:nvGraphicFramePr>
        <p:xfrm>
          <a:off x="219614" y="2564904"/>
          <a:ext cx="2088232" cy="20162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9502222"/>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GB" dirty="0" smtClean="0"/>
              <a:t>Service: </a:t>
            </a:r>
            <a:r>
              <a:rPr lang="en-GB" dirty="0" err="1" smtClean="0"/>
              <a:t>IdP</a:t>
            </a:r>
            <a:r>
              <a:rPr lang="en-GB" dirty="0" smtClean="0"/>
              <a:t> proxy </a:t>
            </a:r>
            <a:endParaRPr lang="en-GB" dirty="0"/>
          </a:p>
        </p:txBody>
      </p:sp>
      <p:sp>
        <p:nvSpPr>
          <p:cNvPr id="3" name="Footer Placeholder 2"/>
          <p:cNvSpPr>
            <a:spLocks noGrp="1"/>
          </p:cNvSpPr>
          <p:nvPr>
            <p:ph type="ftr" sz="quarter" idx="11"/>
          </p:nvPr>
        </p:nvSpPr>
        <p:spPr/>
        <p:txBody>
          <a:bodyPr/>
          <a:lstStyle/>
          <a:p>
            <a:pPr>
              <a:defRPr/>
            </a:pPr>
            <a:r>
              <a:rPr lang="en-GB" smtClean="0"/>
              <a:t>EGI Service Catalogue</a:t>
            </a:r>
            <a:endParaRPr lang="en-US"/>
          </a:p>
        </p:txBody>
      </p:sp>
      <p:sp>
        <p:nvSpPr>
          <p:cNvPr id="11" name="Rectangle 10"/>
          <p:cNvSpPr/>
          <p:nvPr/>
        </p:nvSpPr>
        <p:spPr>
          <a:xfrm>
            <a:off x="323528" y="1124744"/>
            <a:ext cx="8424935" cy="40011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a:spAutoFit/>
          </a:bodyPr>
          <a:lstStyle/>
          <a:p>
            <a:r>
              <a:rPr lang="en-GB" sz="2000" b="1" dirty="0">
                <a:solidFill>
                  <a:schemeClr val="accent1"/>
                </a:solidFill>
              </a:rPr>
              <a:t>Do you need </a:t>
            </a:r>
            <a:r>
              <a:rPr lang="en-GB" sz="2000" b="1" dirty="0" smtClean="0">
                <a:solidFill>
                  <a:schemeClr val="accent1"/>
                </a:solidFill>
              </a:rPr>
              <a:t>to integrate new identity providers with your services?</a:t>
            </a:r>
            <a:endParaRPr lang="en-GB" sz="2000" b="1" dirty="0">
              <a:solidFill>
                <a:schemeClr val="accent1"/>
              </a:solidFill>
            </a:endParaRPr>
          </a:p>
        </p:txBody>
      </p:sp>
      <p:sp>
        <p:nvSpPr>
          <p:cNvPr id="12" name="Rectangle 11"/>
          <p:cNvSpPr/>
          <p:nvPr/>
        </p:nvSpPr>
        <p:spPr>
          <a:xfrm>
            <a:off x="2843808" y="1700808"/>
            <a:ext cx="6089016" cy="1384995"/>
          </a:xfrm>
          <a:prstGeom prst="rect">
            <a:avLst/>
          </a:prstGeom>
        </p:spPr>
        <p:txBody>
          <a:bodyPr wrap="square">
            <a:spAutoFit/>
          </a:bodyPr>
          <a:lstStyle/>
          <a:p>
            <a:r>
              <a:rPr lang="en-GB" sz="1400" b="1" dirty="0" smtClean="0">
                <a:solidFill>
                  <a:schemeClr val="accent1"/>
                </a:solidFill>
              </a:rPr>
              <a:t>Service description: </a:t>
            </a:r>
            <a:r>
              <a:rPr lang="en-US" sz="1400" dirty="0" err="1"/>
              <a:t>Idp</a:t>
            </a:r>
            <a:r>
              <a:rPr lang="en-US" sz="1400" dirty="0"/>
              <a:t> Proxy is a service that aggregates identity information and attributes and release these information to the services.  </a:t>
            </a:r>
          </a:p>
          <a:p>
            <a:r>
              <a:rPr lang="en-US" sz="1400" dirty="0"/>
              <a:t>This service will also handle the bureaucracy to integrate new </a:t>
            </a:r>
            <a:r>
              <a:rPr lang="en-US" sz="1400" dirty="0" err="1" smtClean="0"/>
              <a:t>IdPs</a:t>
            </a:r>
            <a:r>
              <a:rPr lang="en-US" sz="1400" dirty="0" smtClean="0"/>
              <a:t>, services need to do the paperwork once with the </a:t>
            </a:r>
            <a:r>
              <a:rPr lang="en-US" sz="1400" dirty="0" err="1" smtClean="0"/>
              <a:t>IdP</a:t>
            </a:r>
            <a:r>
              <a:rPr lang="en-US" sz="1400" dirty="0" smtClean="0"/>
              <a:t> proxy and then new IDP can be integrated with the proxy and made available to the services. </a:t>
            </a:r>
          </a:p>
          <a:p>
            <a:endParaRPr lang="en-GB" sz="1400" b="1" dirty="0"/>
          </a:p>
        </p:txBody>
      </p:sp>
      <p:cxnSp>
        <p:nvCxnSpPr>
          <p:cNvPr id="17" name="Straight Connector 16"/>
          <p:cNvCxnSpPr/>
          <p:nvPr/>
        </p:nvCxnSpPr>
        <p:spPr>
          <a:xfrm>
            <a:off x="2861107" y="2060848"/>
            <a:ext cx="0" cy="936684"/>
          </a:xfrm>
          <a:prstGeom prst="line">
            <a:avLst/>
          </a:prstGeom>
        </p:spPr>
        <p:style>
          <a:lnRef idx="2">
            <a:schemeClr val="accent1"/>
          </a:lnRef>
          <a:fillRef idx="0">
            <a:schemeClr val="accent1"/>
          </a:fillRef>
          <a:effectRef idx="1">
            <a:schemeClr val="accent1"/>
          </a:effectRef>
          <a:fontRef idx="minor">
            <a:schemeClr val="tx1"/>
          </a:fontRef>
        </p:style>
      </p:cxnSp>
      <p:sp>
        <p:nvSpPr>
          <p:cNvPr id="14" name="Rectangle 13"/>
          <p:cNvSpPr/>
          <p:nvPr/>
        </p:nvSpPr>
        <p:spPr>
          <a:xfrm>
            <a:off x="2915816" y="2996952"/>
            <a:ext cx="6028013" cy="2246769"/>
          </a:xfrm>
          <a:prstGeom prst="rect">
            <a:avLst/>
          </a:prstGeom>
        </p:spPr>
        <p:txBody>
          <a:bodyPr wrap="square">
            <a:spAutoFit/>
          </a:bodyPr>
          <a:lstStyle/>
          <a:p>
            <a:r>
              <a:rPr lang="en-GB" sz="1400" b="1" dirty="0" smtClean="0">
                <a:solidFill>
                  <a:schemeClr val="accent1"/>
                </a:solidFill>
              </a:rPr>
              <a:t>Key features:</a:t>
            </a:r>
          </a:p>
          <a:p>
            <a:pPr marL="285750" indent="-285750">
              <a:buFont typeface="Arial"/>
              <a:buChar char="•"/>
            </a:pPr>
            <a:r>
              <a:rPr lang="en-US" sz="1400" dirty="0" smtClean="0"/>
              <a:t>Identity provider proxy can be used as a single entry point for new </a:t>
            </a:r>
            <a:r>
              <a:rPr lang="en-US" sz="1400" dirty="0" err="1" smtClean="0"/>
              <a:t>IdPs</a:t>
            </a:r>
            <a:r>
              <a:rPr lang="en-US" sz="1400" dirty="0" smtClean="0"/>
              <a:t> and new services in the federation</a:t>
            </a:r>
          </a:p>
          <a:p>
            <a:pPr marL="285750" indent="-285750">
              <a:buFont typeface="Arial"/>
              <a:buChar char="•"/>
            </a:pPr>
            <a:r>
              <a:rPr lang="en-US" sz="1400" dirty="0"/>
              <a:t>Integration of new </a:t>
            </a:r>
            <a:r>
              <a:rPr lang="en-US" sz="1400" dirty="0" err="1" smtClean="0"/>
              <a:t>IdPs</a:t>
            </a:r>
            <a:r>
              <a:rPr lang="en-US" sz="1400" dirty="0" smtClean="0"/>
              <a:t> is easier, can be managed centrally, and does not require paperwork with the services</a:t>
            </a:r>
          </a:p>
          <a:p>
            <a:pPr marL="285750" indent="-285750">
              <a:buFont typeface="Arial"/>
              <a:buChar char="•"/>
            </a:pPr>
            <a:r>
              <a:rPr lang="en-US" sz="1400" dirty="0" smtClean="0"/>
              <a:t>Service providers do not need to federate with the identity providers federations</a:t>
            </a:r>
          </a:p>
          <a:p>
            <a:pPr marL="285750" indent="-285750">
              <a:buFont typeface="Arial"/>
              <a:buChar char="•"/>
            </a:pPr>
            <a:r>
              <a:rPr lang="en-US" sz="1400" dirty="0"/>
              <a:t>Credential translation service to bridge to the X509 federation</a:t>
            </a:r>
            <a:endParaRPr lang="en-GB" sz="1400" dirty="0"/>
          </a:p>
          <a:p>
            <a:pPr marL="285750" indent="-285750">
              <a:buFont typeface="Arial"/>
              <a:buChar char="•"/>
            </a:pPr>
            <a:endParaRPr lang="en-GB" sz="1400" dirty="0" smtClean="0"/>
          </a:p>
          <a:p>
            <a:endParaRPr lang="en-GB" sz="1400" b="1" dirty="0" smtClean="0">
              <a:solidFill>
                <a:schemeClr val="accent1"/>
              </a:solidFill>
            </a:endParaRPr>
          </a:p>
        </p:txBody>
      </p:sp>
      <p:cxnSp>
        <p:nvCxnSpPr>
          <p:cNvPr id="24" name="Straight Connector 23"/>
          <p:cNvCxnSpPr/>
          <p:nvPr/>
        </p:nvCxnSpPr>
        <p:spPr>
          <a:xfrm flipH="1">
            <a:off x="2843808" y="3573016"/>
            <a:ext cx="17299" cy="1152128"/>
          </a:xfrm>
          <a:prstGeom prst="line">
            <a:avLst/>
          </a:prstGeom>
        </p:spPr>
        <p:style>
          <a:lnRef idx="2">
            <a:schemeClr val="accent1"/>
          </a:lnRef>
          <a:fillRef idx="0">
            <a:schemeClr val="accent1"/>
          </a:fillRef>
          <a:effectRef idx="1">
            <a:schemeClr val="accent1"/>
          </a:effectRef>
          <a:fontRef idx="minor">
            <a:schemeClr val="tx1"/>
          </a:fontRef>
        </p:style>
      </p:cxnSp>
      <p:sp>
        <p:nvSpPr>
          <p:cNvPr id="1024" name="Rectangle 1023"/>
          <p:cNvSpPr/>
          <p:nvPr/>
        </p:nvSpPr>
        <p:spPr>
          <a:xfrm>
            <a:off x="539552" y="4797152"/>
            <a:ext cx="8136904" cy="1600438"/>
          </a:xfrm>
          <a:prstGeom prst="rect">
            <a:avLst/>
          </a:prstGeom>
          <a:ln w="3175">
            <a:noFill/>
          </a:ln>
        </p:spPr>
        <p:txBody>
          <a:bodyPr wrap="square">
            <a:spAutoFit/>
          </a:bodyPr>
          <a:lstStyle/>
          <a:p>
            <a:pPr marL="0" lvl="1"/>
            <a:r>
              <a:rPr lang="en-GB" sz="1400" b="1" dirty="0">
                <a:solidFill>
                  <a:schemeClr val="accent1"/>
                </a:solidFill>
              </a:rPr>
              <a:t>Key </a:t>
            </a:r>
            <a:r>
              <a:rPr lang="en-GB" sz="1400" b="1" dirty="0" smtClean="0">
                <a:solidFill>
                  <a:schemeClr val="accent1"/>
                </a:solidFill>
              </a:rPr>
              <a:t>benefits:</a:t>
            </a:r>
            <a:endParaRPr lang="en-GB" sz="1400" dirty="0" smtClean="0"/>
          </a:p>
          <a:p>
            <a:pPr marL="182563" lvl="1" indent="-182563">
              <a:buFont typeface="Arial"/>
              <a:buChar char="•"/>
            </a:pPr>
            <a:r>
              <a:rPr lang="en-GB" sz="1400" dirty="0" err="1" smtClean="0"/>
              <a:t>IdPs</a:t>
            </a:r>
            <a:r>
              <a:rPr lang="en-GB" sz="1400" dirty="0" smtClean="0"/>
              <a:t> can be added more easily with less paperwork needed</a:t>
            </a:r>
          </a:p>
          <a:p>
            <a:pPr marL="182563" lvl="1" indent="-182563">
              <a:buFont typeface="Arial"/>
              <a:buChar char="•"/>
            </a:pPr>
            <a:r>
              <a:rPr lang="en-GB" sz="1400" dirty="0" smtClean="0"/>
              <a:t>Scalable with the number of services and </a:t>
            </a:r>
            <a:r>
              <a:rPr lang="en-GB" sz="1400" dirty="0" err="1" smtClean="0"/>
              <a:t>IdPs</a:t>
            </a:r>
            <a:endParaRPr lang="en-GB" sz="1400" dirty="0" smtClean="0"/>
          </a:p>
          <a:p>
            <a:pPr marL="182563" lvl="1" indent="-182563">
              <a:buFont typeface="Arial"/>
              <a:buChar char="•"/>
            </a:pPr>
            <a:r>
              <a:rPr lang="en-GB" sz="1400" dirty="0" smtClean="0"/>
              <a:t>Attributes from the </a:t>
            </a:r>
            <a:r>
              <a:rPr lang="en-GB" sz="1400" dirty="0" err="1" smtClean="0"/>
              <a:t>IdPs</a:t>
            </a:r>
            <a:r>
              <a:rPr lang="en-GB" sz="1400" dirty="0" smtClean="0"/>
              <a:t> can be integrated with other sources in a transparent way</a:t>
            </a:r>
          </a:p>
          <a:p>
            <a:pPr marL="0" lvl="1"/>
            <a:r>
              <a:rPr lang="en-GB" sz="1400" dirty="0" smtClean="0"/>
              <a:t>Current status:</a:t>
            </a:r>
          </a:p>
          <a:p>
            <a:pPr marL="285750" lvl="1" indent="-285750">
              <a:buFont typeface="Arial"/>
              <a:buChar char="•"/>
            </a:pPr>
            <a:r>
              <a:rPr lang="en-GB" sz="1400" dirty="0" smtClean="0"/>
              <a:t>Service components deployment </a:t>
            </a:r>
            <a:r>
              <a:rPr lang="en-GB" sz="1400" dirty="0" smtClean="0"/>
              <a:t>i</a:t>
            </a:r>
            <a:r>
              <a:rPr lang="en-GB" sz="1400" dirty="0" smtClean="0"/>
              <a:t>s being </a:t>
            </a:r>
            <a:r>
              <a:rPr lang="en-GB" sz="1400" dirty="0" smtClean="0"/>
              <a:t>planned</a:t>
            </a:r>
          </a:p>
          <a:p>
            <a:pPr marL="182563" lvl="1" indent="-182563">
              <a:buFont typeface="Arial"/>
              <a:buChar char="•"/>
            </a:pPr>
            <a:endParaRPr lang="en-GB" sz="1400" dirty="0"/>
          </a:p>
        </p:txBody>
      </p:sp>
      <p:cxnSp>
        <p:nvCxnSpPr>
          <p:cNvPr id="19" name="Straight Connector 18"/>
          <p:cNvCxnSpPr/>
          <p:nvPr/>
        </p:nvCxnSpPr>
        <p:spPr>
          <a:xfrm>
            <a:off x="323528" y="5157192"/>
            <a:ext cx="0" cy="1080120"/>
          </a:xfrm>
          <a:prstGeom prst="line">
            <a:avLst/>
          </a:prstGeom>
        </p:spPr>
        <p:style>
          <a:lnRef idx="2">
            <a:schemeClr val="accent1"/>
          </a:lnRef>
          <a:fillRef idx="0">
            <a:schemeClr val="accent1"/>
          </a:fillRef>
          <a:effectRef idx="1">
            <a:schemeClr val="accent1"/>
          </a:effectRef>
          <a:fontRef idx="minor">
            <a:schemeClr val="tx1"/>
          </a:fontRef>
        </p:style>
      </p:cxnSp>
      <p:sp>
        <p:nvSpPr>
          <p:cNvPr id="15" name="Bent-Up Arrow 14"/>
          <p:cNvSpPr/>
          <p:nvPr/>
        </p:nvSpPr>
        <p:spPr>
          <a:xfrm rot="16200000" flipH="1" flipV="1">
            <a:off x="966462" y="2257971"/>
            <a:ext cx="1674651" cy="1792003"/>
          </a:xfrm>
          <a:prstGeom prst="bentUpArrow">
            <a:avLst>
              <a:gd name="adj1" fmla="val 17730"/>
              <a:gd name="adj2" fmla="val 29050"/>
              <a:gd name="adj3" fmla="val 2068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16" name="Diagram 4"/>
          <p:cNvGraphicFramePr/>
          <p:nvPr>
            <p:extLst>
              <p:ext uri="{D42A27DB-BD31-4B8C-83A1-F6EECF244321}">
                <p14:modId xmlns:p14="http://schemas.microsoft.com/office/powerpoint/2010/main" val="3675655870"/>
              </p:ext>
            </p:extLst>
          </p:nvPr>
        </p:nvGraphicFramePr>
        <p:xfrm>
          <a:off x="219614" y="2564904"/>
          <a:ext cx="2088232" cy="20162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5722947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Compute, Storage, Data management</a:t>
            </a:r>
            <a:endParaRPr lang="en-US" dirty="0"/>
          </a:p>
        </p:txBody>
      </p:sp>
      <p:sp>
        <p:nvSpPr>
          <p:cNvPr id="3" name="Content Placeholder 2"/>
          <p:cNvSpPr>
            <a:spLocks noGrp="1"/>
          </p:cNvSpPr>
          <p:nvPr>
            <p:ph sz="half" idx="2"/>
          </p:nvPr>
        </p:nvSpPr>
        <p:spPr>
          <a:xfrm>
            <a:off x="467544" y="1052736"/>
            <a:ext cx="8424936" cy="4784400"/>
          </a:xfrm>
        </p:spPr>
        <p:txBody>
          <a:bodyPr/>
          <a:lstStyle/>
          <a:p>
            <a:r>
              <a:rPr lang="en-US" sz="1800" dirty="0" smtClean="0"/>
              <a:t>Compute </a:t>
            </a:r>
            <a:endParaRPr lang="en-US" sz="1800" dirty="0" smtClean="0"/>
          </a:p>
          <a:p>
            <a:pPr lvl="1"/>
            <a:r>
              <a:rPr lang="en-US" sz="1600" dirty="0" smtClean="0"/>
              <a:t>Cloud </a:t>
            </a:r>
            <a:r>
              <a:rPr lang="en-US" sz="1600" dirty="0" smtClean="0"/>
              <a:t>Compute</a:t>
            </a:r>
          </a:p>
          <a:p>
            <a:pPr lvl="1"/>
            <a:r>
              <a:rPr lang="en-US" sz="1600" dirty="0"/>
              <a:t>High-Throughput </a:t>
            </a:r>
            <a:r>
              <a:rPr lang="en-US" sz="1600" dirty="0" smtClean="0"/>
              <a:t>Compute</a:t>
            </a:r>
          </a:p>
          <a:p>
            <a:pPr lvl="1"/>
            <a:r>
              <a:rPr lang="en-US" sz="1600" dirty="0"/>
              <a:t>Virtual Appliance </a:t>
            </a:r>
            <a:r>
              <a:rPr lang="en-US" sz="1600" dirty="0" smtClean="0"/>
              <a:t>Marketplace</a:t>
            </a:r>
            <a:endParaRPr lang="en-US" sz="1600" dirty="0" smtClean="0"/>
          </a:p>
          <a:p>
            <a:pPr lvl="1"/>
            <a:endParaRPr lang="en-US" sz="1600" dirty="0"/>
          </a:p>
          <a:p>
            <a:r>
              <a:rPr lang="en-US" sz="1800" dirty="0" smtClean="0"/>
              <a:t>Storage </a:t>
            </a:r>
            <a:endParaRPr lang="en-US" sz="1800" dirty="0" smtClean="0"/>
          </a:p>
          <a:p>
            <a:pPr lvl="1"/>
            <a:r>
              <a:rPr lang="en-US" sz="1600" dirty="0" smtClean="0"/>
              <a:t>Cloud </a:t>
            </a:r>
            <a:r>
              <a:rPr lang="en-US" sz="1600" dirty="0" smtClean="0"/>
              <a:t>Block Storage</a:t>
            </a:r>
          </a:p>
          <a:p>
            <a:pPr lvl="1"/>
            <a:r>
              <a:rPr lang="en-US" sz="1600" dirty="0" smtClean="0"/>
              <a:t>Cloud Object Storage</a:t>
            </a:r>
          </a:p>
          <a:p>
            <a:pPr lvl="1"/>
            <a:r>
              <a:rPr lang="en-US" sz="1600" dirty="0"/>
              <a:t>File </a:t>
            </a:r>
            <a:r>
              <a:rPr lang="en-US" sz="1600" dirty="0" smtClean="0"/>
              <a:t>Storage </a:t>
            </a:r>
          </a:p>
          <a:p>
            <a:pPr lvl="1"/>
            <a:r>
              <a:rPr lang="en-US" sz="1600" dirty="0" smtClean="0"/>
              <a:t>Durable </a:t>
            </a:r>
            <a:r>
              <a:rPr lang="en-US" sz="1600" dirty="0" smtClean="0"/>
              <a:t>storage</a:t>
            </a:r>
          </a:p>
          <a:p>
            <a:pPr lvl="1"/>
            <a:endParaRPr lang="en-US" sz="1600" dirty="0" smtClean="0"/>
          </a:p>
          <a:p>
            <a:r>
              <a:rPr lang="en-US" sz="1800" dirty="0" smtClean="0"/>
              <a:t>Data </a:t>
            </a:r>
            <a:r>
              <a:rPr lang="en-US" sz="1800" dirty="0" smtClean="0"/>
              <a:t>management</a:t>
            </a:r>
            <a:endParaRPr lang="en-US" sz="1800" dirty="0" smtClean="0"/>
          </a:p>
          <a:p>
            <a:pPr lvl="1"/>
            <a:r>
              <a:rPr lang="en-US" sz="1600" dirty="0" smtClean="0"/>
              <a:t>File </a:t>
            </a:r>
            <a:r>
              <a:rPr lang="en-US" sz="1600" dirty="0" smtClean="0"/>
              <a:t>Transfer</a:t>
            </a:r>
            <a:endParaRPr lang="en-US" sz="1600" dirty="0" smtClean="0"/>
          </a:p>
          <a:p>
            <a:pPr lvl="1"/>
            <a:r>
              <a:rPr lang="en-US" sz="1600" dirty="0" smtClean="0"/>
              <a:t>File Catalogue</a:t>
            </a:r>
          </a:p>
          <a:p>
            <a:pPr marL="0" indent="0">
              <a:buNone/>
            </a:pPr>
            <a:endParaRPr lang="en-US" sz="1800" dirty="0"/>
          </a:p>
        </p:txBody>
      </p:sp>
      <p:sp>
        <p:nvSpPr>
          <p:cNvPr id="4" name="Footer Placeholder 3"/>
          <p:cNvSpPr>
            <a:spLocks noGrp="1"/>
          </p:cNvSpPr>
          <p:nvPr>
            <p:ph type="ftr" sz="quarter" idx="11"/>
          </p:nvPr>
        </p:nvSpPr>
        <p:spPr/>
        <p:txBody>
          <a:bodyPr/>
          <a:lstStyle/>
          <a:p>
            <a:r>
              <a:rPr lang="en-GB" smtClean="0"/>
              <a:t>EGI Service Catalogue</a:t>
            </a:r>
            <a:endParaRPr lang="en-GB" dirty="0"/>
          </a:p>
        </p:txBody>
      </p:sp>
    </p:spTree>
    <p:extLst>
      <p:ext uri="{BB962C8B-B14F-4D97-AF65-F5344CB8AC3E}">
        <p14:creationId xmlns:p14="http://schemas.microsoft.com/office/powerpoint/2010/main" val="3188882729"/>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3155044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smtClean="0"/>
              <a:t>Solution:</a:t>
            </a:r>
            <a:br>
              <a:rPr lang="en-US" dirty="0" smtClean="0"/>
            </a:br>
            <a:r>
              <a:rPr lang="en-US" dirty="0" smtClean="0"/>
              <a:t>Federated cloud</a:t>
            </a:r>
            <a:endParaRPr lang="en-US" dirty="0"/>
          </a:p>
        </p:txBody>
      </p:sp>
    </p:spTree>
    <p:extLst>
      <p:ext uri="{BB962C8B-B14F-4D97-AF65-F5344CB8AC3E}">
        <p14:creationId xmlns:p14="http://schemas.microsoft.com/office/powerpoint/2010/main" val="318326853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a:t>Service: </a:t>
            </a:r>
            <a:r>
              <a:rPr lang="en-GB" dirty="0" smtClean="0"/>
              <a:t>Cloud Compute</a:t>
            </a:r>
            <a:endParaRPr lang="en-GB" dirty="0"/>
          </a:p>
        </p:txBody>
      </p:sp>
      <p:sp>
        <p:nvSpPr>
          <p:cNvPr id="4" name="Footer Placeholder 3"/>
          <p:cNvSpPr>
            <a:spLocks noGrp="1"/>
          </p:cNvSpPr>
          <p:nvPr>
            <p:ph type="ftr" sz="quarter" idx="11"/>
          </p:nvPr>
        </p:nvSpPr>
        <p:spPr/>
        <p:txBody>
          <a:bodyPr/>
          <a:lstStyle/>
          <a:p>
            <a:r>
              <a:rPr lang="en-GB" smtClean="0"/>
              <a:t>EGI Service Catalogue</a:t>
            </a:r>
            <a:endParaRPr lang="en-GB" dirty="0"/>
          </a:p>
        </p:txBody>
      </p:sp>
      <p:sp>
        <p:nvSpPr>
          <p:cNvPr id="8" name="Rectangle 7"/>
          <p:cNvSpPr/>
          <p:nvPr/>
        </p:nvSpPr>
        <p:spPr>
          <a:xfrm>
            <a:off x="323528" y="1124744"/>
            <a:ext cx="8424935" cy="40011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a:spAutoFit/>
          </a:bodyPr>
          <a:lstStyle/>
          <a:p>
            <a:r>
              <a:rPr lang="en-GB" sz="2000" b="1" dirty="0" smtClean="0">
                <a:solidFill>
                  <a:schemeClr val="accent1"/>
                </a:solidFill>
              </a:rPr>
              <a:t>On-</a:t>
            </a:r>
            <a:r>
              <a:rPr lang="en-GB" sz="2000" b="1" dirty="0">
                <a:solidFill>
                  <a:schemeClr val="accent1"/>
                </a:solidFill>
              </a:rPr>
              <a:t>demand IT services for managing and processing </a:t>
            </a:r>
            <a:r>
              <a:rPr lang="en-GB" sz="2000" b="1" dirty="0" smtClean="0">
                <a:solidFill>
                  <a:schemeClr val="accent1"/>
                </a:solidFill>
              </a:rPr>
              <a:t>research data</a:t>
            </a:r>
            <a:endParaRPr lang="en-GB" sz="2000" b="1" dirty="0">
              <a:solidFill>
                <a:schemeClr val="accent1"/>
              </a:solidFill>
            </a:endParaRPr>
          </a:p>
        </p:txBody>
      </p:sp>
      <p:sp>
        <p:nvSpPr>
          <p:cNvPr id="9" name="Rectangle 8"/>
          <p:cNvSpPr/>
          <p:nvPr/>
        </p:nvSpPr>
        <p:spPr>
          <a:xfrm>
            <a:off x="2875472" y="1755973"/>
            <a:ext cx="6161024" cy="1384995"/>
          </a:xfrm>
          <a:prstGeom prst="rect">
            <a:avLst/>
          </a:prstGeom>
        </p:spPr>
        <p:txBody>
          <a:bodyPr wrap="square">
            <a:spAutoFit/>
          </a:bodyPr>
          <a:lstStyle/>
          <a:p>
            <a:pPr marL="0" lvl="1"/>
            <a:r>
              <a:rPr lang="en-GB" sz="1400" b="1" dirty="0" smtClean="0">
                <a:solidFill>
                  <a:schemeClr val="accent1"/>
                </a:solidFill>
              </a:rPr>
              <a:t>Description</a:t>
            </a:r>
            <a:r>
              <a:rPr lang="en-GB" sz="1400" b="1" dirty="0" smtClean="0">
                <a:solidFill>
                  <a:schemeClr val="accent1"/>
                </a:solidFill>
              </a:rPr>
              <a:t>: </a:t>
            </a:r>
            <a:r>
              <a:rPr lang="en-GB" sz="1400" dirty="0" smtClean="0">
                <a:solidFill>
                  <a:srgbClr val="000000"/>
                </a:solidFill>
              </a:rPr>
              <a:t>run </a:t>
            </a:r>
            <a:r>
              <a:rPr lang="en-GB" sz="1400" dirty="0" smtClean="0">
                <a:solidFill>
                  <a:schemeClr val="accent1"/>
                </a:solidFill>
              </a:rPr>
              <a:t>on-demand, scalable computing resources as virtual </a:t>
            </a:r>
            <a:r>
              <a:rPr lang="en-GB" sz="1400" dirty="0">
                <a:solidFill>
                  <a:schemeClr val="accent1"/>
                </a:solidFill>
              </a:rPr>
              <a:t>machines </a:t>
            </a:r>
            <a:r>
              <a:rPr lang="en-GB" sz="1400" dirty="0" smtClean="0">
                <a:solidFill>
                  <a:schemeClr val="accent1"/>
                </a:solidFill>
              </a:rPr>
              <a:t>- </a:t>
            </a:r>
            <a:r>
              <a:rPr lang="en-GB" sz="1400" dirty="0" smtClean="0">
                <a:solidFill>
                  <a:schemeClr val="accent1"/>
                </a:solidFill>
              </a:rPr>
              <a:t>VMs </a:t>
            </a:r>
            <a:r>
              <a:rPr lang="en-GB" sz="1400" dirty="0" smtClean="0">
                <a:solidFill>
                  <a:srgbClr val="000000"/>
                </a:solidFill>
              </a:rPr>
              <a:t>(</a:t>
            </a:r>
            <a:r>
              <a:rPr lang="en-GB" sz="1400" dirty="0" smtClean="0">
                <a:solidFill>
                  <a:srgbClr val="000000"/>
                </a:solidFill>
              </a:rPr>
              <a:t>Infrastructure as a Service) on a distributed e-Infrastructure. </a:t>
            </a:r>
            <a:endParaRPr lang="en-GB" sz="1400" dirty="0" smtClean="0">
              <a:solidFill>
                <a:srgbClr val="000000"/>
              </a:solidFill>
            </a:endParaRPr>
          </a:p>
          <a:p>
            <a:pPr marL="0" lvl="1"/>
            <a:endParaRPr lang="en-GB" sz="1400" dirty="0" smtClean="0">
              <a:solidFill>
                <a:srgbClr val="000000"/>
              </a:solidFill>
            </a:endParaRPr>
          </a:p>
          <a:p>
            <a:pPr marL="0" lvl="1"/>
            <a:r>
              <a:rPr lang="en-GB" sz="1400" dirty="0" smtClean="0">
                <a:solidFill>
                  <a:srgbClr val="000000"/>
                </a:solidFill>
              </a:rPr>
              <a:t>Cloud </a:t>
            </a:r>
            <a:r>
              <a:rPr lang="en-GB" sz="1400" dirty="0">
                <a:solidFill>
                  <a:srgbClr val="000000"/>
                </a:solidFill>
              </a:rPr>
              <a:t>Compute services are </a:t>
            </a:r>
            <a:r>
              <a:rPr lang="en-GB" sz="1400" dirty="0">
                <a:solidFill>
                  <a:srgbClr val="4F81BD"/>
                </a:solidFill>
              </a:rPr>
              <a:t>federated</a:t>
            </a:r>
            <a:r>
              <a:rPr lang="en-GB" sz="1400" dirty="0">
                <a:solidFill>
                  <a:srgbClr val="000000"/>
                </a:solidFill>
              </a:rPr>
              <a:t> together </a:t>
            </a:r>
            <a:r>
              <a:rPr lang="en-GB" sz="1400" dirty="0" smtClean="0">
                <a:solidFill>
                  <a:srgbClr val="000000"/>
                </a:solidFill>
              </a:rPr>
              <a:t>from providers </a:t>
            </a:r>
            <a:r>
              <a:rPr lang="en-GB" sz="1400" dirty="0">
                <a:solidFill>
                  <a:srgbClr val="000000"/>
                </a:solidFill>
              </a:rPr>
              <a:t>across Europe and beyond offering seamless access to multiple clouds with integrated monitoring and accounting</a:t>
            </a:r>
            <a:r>
              <a:rPr lang="en-GB" sz="1400" dirty="0" smtClean="0">
                <a:solidFill>
                  <a:srgbClr val="000000"/>
                </a:solidFill>
              </a:rPr>
              <a:t>. </a:t>
            </a:r>
            <a:endParaRPr lang="en-GB" sz="1400" dirty="0">
              <a:solidFill>
                <a:srgbClr val="000000"/>
              </a:solidFill>
            </a:endParaRPr>
          </a:p>
        </p:txBody>
      </p:sp>
      <p:cxnSp>
        <p:nvCxnSpPr>
          <p:cNvPr id="10" name="Straight Connector 9"/>
          <p:cNvCxnSpPr/>
          <p:nvPr/>
        </p:nvCxnSpPr>
        <p:spPr>
          <a:xfrm>
            <a:off x="2861107" y="1844824"/>
            <a:ext cx="0" cy="936684"/>
          </a:xfrm>
          <a:prstGeom prst="line">
            <a:avLst/>
          </a:prstGeom>
        </p:spPr>
        <p:style>
          <a:lnRef idx="2">
            <a:schemeClr val="accent1"/>
          </a:lnRef>
          <a:fillRef idx="0">
            <a:schemeClr val="accent1"/>
          </a:fillRef>
          <a:effectRef idx="1">
            <a:schemeClr val="accent1"/>
          </a:effectRef>
          <a:fontRef idx="minor">
            <a:schemeClr val="tx1"/>
          </a:fontRef>
        </p:style>
      </p:cxnSp>
      <p:sp>
        <p:nvSpPr>
          <p:cNvPr id="11" name="Rectangle 10"/>
          <p:cNvSpPr/>
          <p:nvPr/>
        </p:nvSpPr>
        <p:spPr>
          <a:xfrm>
            <a:off x="2864467" y="3197294"/>
            <a:ext cx="6028013" cy="1384995"/>
          </a:xfrm>
          <a:prstGeom prst="rect">
            <a:avLst/>
          </a:prstGeom>
        </p:spPr>
        <p:txBody>
          <a:bodyPr wrap="square">
            <a:spAutoFit/>
          </a:bodyPr>
          <a:lstStyle/>
          <a:p>
            <a:r>
              <a:rPr lang="en-GB" sz="1400" b="1" dirty="0" smtClean="0">
                <a:solidFill>
                  <a:schemeClr val="accent1"/>
                </a:solidFill>
              </a:rPr>
              <a:t>Key features:</a:t>
            </a:r>
          </a:p>
          <a:p>
            <a:pPr marL="285750" indent="-285750">
              <a:buFont typeface="Arial"/>
              <a:buChar char="•"/>
            </a:pPr>
            <a:r>
              <a:rPr lang="en-GB" sz="1400" dirty="0" smtClean="0"/>
              <a:t>On-demand provisioning of the computing resources through </a:t>
            </a:r>
            <a:r>
              <a:rPr lang="en-GB" sz="1400" dirty="0" smtClean="0"/>
              <a:t>VMs</a:t>
            </a:r>
            <a:endParaRPr lang="en-GB" sz="1400" dirty="0" smtClean="0"/>
          </a:p>
          <a:p>
            <a:pPr marL="285750" indent="-285750">
              <a:buFont typeface="Arial"/>
              <a:buChar char="•"/>
            </a:pPr>
            <a:r>
              <a:rPr lang="en-GB" sz="1400" dirty="0" smtClean="0"/>
              <a:t>User selected VM size (CPU</a:t>
            </a:r>
            <a:r>
              <a:rPr lang="en-GB" sz="1400" dirty="0"/>
              <a:t>, memory, </a:t>
            </a:r>
            <a:r>
              <a:rPr lang="en-GB" sz="1400" dirty="0" smtClean="0"/>
              <a:t>and storage capacity</a:t>
            </a:r>
            <a:r>
              <a:rPr lang="en-GB" sz="1400" dirty="0" smtClean="0"/>
              <a:t>)</a:t>
            </a:r>
            <a:endParaRPr lang="en-GB" sz="1400" dirty="0" smtClean="0"/>
          </a:p>
          <a:p>
            <a:pPr marL="285750" indent="-285750">
              <a:buFont typeface="Arial"/>
              <a:buChar char="•"/>
            </a:pPr>
            <a:r>
              <a:rPr lang="en-GB" sz="1400" dirty="0" smtClean="0"/>
              <a:t>SSO across </a:t>
            </a:r>
            <a:r>
              <a:rPr lang="en-GB" sz="1400" dirty="0" smtClean="0"/>
              <a:t>cloud providers accessed </a:t>
            </a:r>
            <a:r>
              <a:rPr lang="en-GB" sz="1400" dirty="0" smtClean="0"/>
              <a:t>with uniform </a:t>
            </a:r>
            <a:r>
              <a:rPr lang="en-GB" sz="1400" dirty="0" smtClean="0"/>
              <a:t>APIs</a:t>
            </a:r>
            <a:endParaRPr lang="en-GB" sz="1400" dirty="0" smtClean="0"/>
          </a:p>
          <a:p>
            <a:pPr marL="285750" indent="-285750">
              <a:buFont typeface="Arial"/>
              <a:buChar char="•"/>
            </a:pPr>
            <a:r>
              <a:rPr lang="en-GB" sz="1400" dirty="0" smtClean="0"/>
              <a:t>Fully integrated with other EGI </a:t>
            </a:r>
            <a:r>
              <a:rPr lang="en-GB" sz="1400" dirty="0" smtClean="0"/>
              <a:t>services</a:t>
            </a:r>
            <a:endParaRPr lang="en-GB" sz="1400" dirty="0" smtClean="0"/>
          </a:p>
          <a:p>
            <a:endParaRPr lang="en-GB" sz="1400" b="1" dirty="0" smtClean="0">
              <a:solidFill>
                <a:schemeClr val="accent1"/>
              </a:solidFill>
            </a:endParaRPr>
          </a:p>
        </p:txBody>
      </p:sp>
      <p:cxnSp>
        <p:nvCxnSpPr>
          <p:cNvPr id="12" name="Straight Connector 11"/>
          <p:cNvCxnSpPr/>
          <p:nvPr/>
        </p:nvCxnSpPr>
        <p:spPr>
          <a:xfrm flipH="1">
            <a:off x="2843808" y="3283823"/>
            <a:ext cx="17299" cy="1152128"/>
          </a:xfrm>
          <a:prstGeom prst="line">
            <a:avLst/>
          </a:prstGeom>
        </p:spPr>
        <p:style>
          <a:lnRef idx="2">
            <a:schemeClr val="accent1"/>
          </a:lnRef>
          <a:fillRef idx="0">
            <a:schemeClr val="accent1"/>
          </a:fillRef>
          <a:effectRef idx="1">
            <a:schemeClr val="accent1"/>
          </a:effectRef>
          <a:fontRef idx="minor">
            <a:schemeClr val="tx1"/>
          </a:fontRef>
        </p:style>
      </p:cxnSp>
      <p:sp>
        <p:nvSpPr>
          <p:cNvPr id="13" name="Rectangle 12"/>
          <p:cNvSpPr/>
          <p:nvPr/>
        </p:nvSpPr>
        <p:spPr>
          <a:xfrm>
            <a:off x="467544" y="4638035"/>
            <a:ext cx="8352928" cy="1815882"/>
          </a:xfrm>
          <a:prstGeom prst="rect">
            <a:avLst/>
          </a:prstGeom>
          <a:ln w="3175">
            <a:noFill/>
          </a:ln>
        </p:spPr>
        <p:txBody>
          <a:bodyPr wrap="square">
            <a:spAutoFit/>
          </a:bodyPr>
          <a:lstStyle/>
          <a:p>
            <a:pPr marL="0" lvl="1"/>
            <a:r>
              <a:rPr lang="en-GB" sz="1400" b="1" dirty="0">
                <a:solidFill>
                  <a:schemeClr val="accent1"/>
                </a:solidFill>
              </a:rPr>
              <a:t>Key </a:t>
            </a:r>
            <a:r>
              <a:rPr lang="en-GB" sz="1400" b="1" dirty="0" smtClean="0">
                <a:solidFill>
                  <a:schemeClr val="accent1"/>
                </a:solidFill>
              </a:rPr>
              <a:t>benefits:</a:t>
            </a:r>
            <a:endParaRPr lang="en-GB" sz="1400" b="1" dirty="0">
              <a:solidFill>
                <a:schemeClr val="accent1"/>
              </a:solidFill>
            </a:endParaRPr>
          </a:p>
          <a:p>
            <a:pPr marL="285750" lvl="1" indent="-285750">
              <a:buFont typeface="Arial"/>
              <a:buChar char="•"/>
            </a:pPr>
            <a:r>
              <a:rPr lang="en-GB" sz="1400" dirty="0" smtClean="0"/>
              <a:t>Elastic </a:t>
            </a:r>
            <a:r>
              <a:rPr lang="en-GB" sz="1400" dirty="0"/>
              <a:t>resource </a:t>
            </a:r>
            <a:r>
              <a:rPr lang="en-GB" sz="1400" dirty="0" smtClean="0"/>
              <a:t>provisioning with </a:t>
            </a:r>
            <a:r>
              <a:rPr lang="en-GB" sz="1400" dirty="0" smtClean="0"/>
              <a:t>nearly instantaneous </a:t>
            </a:r>
            <a:r>
              <a:rPr lang="en-GB" sz="1400" dirty="0" smtClean="0"/>
              <a:t>deployment</a:t>
            </a:r>
            <a:endParaRPr lang="en-GB" sz="1400" dirty="0" smtClean="0"/>
          </a:p>
          <a:p>
            <a:pPr marL="285750" lvl="1" indent="-285750">
              <a:buFont typeface="Arial"/>
              <a:buChar char="•"/>
            </a:pPr>
            <a:r>
              <a:rPr lang="en-GB" sz="1400" dirty="0" smtClean="0"/>
              <a:t>Use </a:t>
            </a:r>
            <a:r>
              <a:rPr lang="en-GB" sz="1400" dirty="0" smtClean="0"/>
              <a:t>community Virtua</a:t>
            </a:r>
            <a:r>
              <a:rPr lang="en-GB" sz="1400" dirty="0" smtClean="0"/>
              <a:t>l </a:t>
            </a:r>
            <a:r>
              <a:rPr lang="en-GB" sz="1400" dirty="0" smtClean="0"/>
              <a:t>Appliances </a:t>
            </a:r>
            <a:r>
              <a:rPr lang="en-GB" sz="1400" dirty="0" smtClean="0"/>
              <a:t>from </a:t>
            </a:r>
            <a:r>
              <a:rPr lang="en-GB" sz="1400" dirty="0" smtClean="0"/>
              <a:t>the EGI </a:t>
            </a:r>
            <a:r>
              <a:rPr lang="en-GB" sz="1400" dirty="0"/>
              <a:t>Virtual Appliance </a:t>
            </a:r>
            <a:r>
              <a:rPr lang="en-GB" sz="1400" dirty="0" smtClean="0"/>
              <a:t>Marketplace</a:t>
            </a:r>
            <a:endParaRPr lang="en-GB" sz="1400" dirty="0" smtClean="0"/>
          </a:p>
          <a:p>
            <a:pPr marL="285750" lvl="1" indent="-285750">
              <a:buFont typeface="Arial"/>
              <a:buChar char="•"/>
            </a:pPr>
            <a:r>
              <a:rPr lang="en-GB" sz="1400" dirty="0" smtClean="0"/>
              <a:t>Control over </a:t>
            </a:r>
            <a:r>
              <a:rPr lang="en-GB" sz="1400" dirty="0" smtClean="0"/>
              <a:t>deployed software with support for </a:t>
            </a:r>
            <a:r>
              <a:rPr lang="en-GB" sz="1400" dirty="0" smtClean="0"/>
              <a:t>contextualization</a:t>
            </a:r>
            <a:endParaRPr lang="en-GB" sz="1400" dirty="0"/>
          </a:p>
          <a:p>
            <a:pPr marL="285750" lvl="1" indent="-285750">
              <a:buFont typeface="Arial"/>
              <a:buChar char="•"/>
            </a:pPr>
            <a:r>
              <a:rPr lang="en-GB" sz="1400" dirty="0" smtClean="0"/>
              <a:t>Enables new usage models: service hosting, compute-intensive workloads, disposable environments,  …</a:t>
            </a:r>
          </a:p>
          <a:p>
            <a:pPr marL="285750" lvl="1" indent="-285750">
              <a:buFont typeface="Arial"/>
              <a:buChar char="•"/>
            </a:pPr>
            <a:r>
              <a:rPr lang="en-GB" sz="1400" dirty="0" smtClean="0"/>
              <a:t>Can be coupled with the </a:t>
            </a:r>
            <a:r>
              <a:rPr lang="en-GB" sz="1400" dirty="0"/>
              <a:t>cloud storage service to offer persistent storage space for </a:t>
            </a:r>
            <a:r>
              <a:rPr lang="en-GB" sz="1400" dirty="0" smtClean="0"/>
              <a:t>applications</a:t>
            </a:r>
            <a:endParaRPr lang="en-GB" sz="1400" dirty="0" smtClean="0"/>
          </a:p>
          <a:p>
            <a:pPr marL="285750" lvl="1" indent="-285750">
              <a:buFont typeface="Arial"/>
              <a:buChar char="•"/>
            </a:pPr>
            <a:endParaRPr lang="en-GB" sz="1400" dirty="0" smtClean="0"/>
          </a:p>
          <a:p>
            <a:pPr marL="182563" lvl="1" indent="-182563">
              <a:buFont typeface="Arial"/>
              <a:buChar char="•"/>
            </a:pPr>
            <a:endParaRPr lang="en-GB" sz="1400" dirty="0"/>
          </a:p>
        </p:txBody>
      </p:sp>
      <p:sp>
        <p:nvSpPr>
          <p:cNvPr id="14" name="Bent-Up Arrow 13"/>
          <p:cNvSpPr/>
          <p:nvPr/>
        </p:nvSpPr>
        <p:spPr>
          <a:xfrm rot="16200000" flipH="1" flipV="1">
            <a:off x="966462" y="1773954"/>
            <a:ext cx="1674651" cy="1792003"/>
          </a:xfrm>
          <a:prstGeom prst="bentUpArrow">
            <a:avLst>
              <a:gd name="adj1" fmla="val 17730"/>
              <a:gd name="adj2" fmla="val 29050"/>
              <a:gd name="adj3" fmla="val 2068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15" name="Diagram 4"/>
          <p:cNvGraphicFramePr/>
          <p:nvPr>
            <p:extLst>
              <p:ext uri="{D42A27DB-BD31-4B8C-83A1-F6EECF244321}">
                <p14:modId xmlns:p14="http://schemas.microsoft.com/office/powerpoint/2010/main" val="1956724431"/>
              </p:ext>
            </p:extLst>
          </p:nvPr>
        </p:nvGraphicFramePr>
        <p:xfrm>
          <a:off x="219614" y="2080887"/>
          <a:ext cx="2088232" cy="20162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16" name="Straight Connector 15"/>
          <p:cNvCxnSpPr/>
          <p:nvPr/>
        </p:nvCxnSpPr>
        <p:spPr>
          <a:xfrm>
            <a:off x="323528" y="4710043"/>
            <a:ext cx="0" cy="108012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9148783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GB" dirty="0"/>
              <a:t>Service: Cloud </a:t>
            </a:r>
            <a:r>
              <a:rPr lang="en-GB" dirty="0" smtClean="0"/>
              <a:t>Object Storage</a:t>
            </a:r>
            <a:endParaRPr lang="en-GB" dirty="0"/>
          </a:p>
        </p:txBody>
      </p:sp>
      <p:sp>
        <p:nvSpPr>
          <p:cNvPr id="4" name="Footer Placeholder 3"/>
          <p:cNvSpPr>
            <a:spLocks noGrp="1"/>
          </p:cNvSpPr>
          <p:nvPr>
            <p:ph type="ftr" sz="quarter" idx="11"/>
          </p:nvPr>
        </p:nvSpPr>
        <p:spPr/>
        <p:txBody>
          <a:bodyPr/>
          <a:lstStyle/>
          <a:p>
            <a:r>
              <a:rPr lang="en-GB" smtClean="0"/>
              <a:t>EGI Service Catalogue</a:t>
            </a:r>
            <a:endParaRPr lang="en-GB" dirty="0"/>
          </a:p>
        </p:txBody>
      </p:sp>
      <p:sp>
        <p:nvSpPr>
          <p:cNvPr id="8" name="Rectangle 7"/>
          <p:cNvSpPr/>
          <p:nvPr/>
        </p:nvSpPr>
        <p:spPr>
          <a:xfrm>
            <a:off x="323528" y="1196752"/>
            <a:ext cx="8424935" cy="40011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a:spAutoFit/>
          </a:bodyPr>
          <a:lstStyle/>
          <a:p>
            <a:r>
              <a:rPr lang="en-GB" sz="2000" b="1" dirty="0" smtClean="0">
                <a:solidFill>
                  <a:schemeClr val="accent1"/>
                </a:solidFill>
              </a:rPr>
              <a:t>Storage of application </a:t>
            </a:r>
            <a:r>
              <a:rPr lang="en-GB" sz="2000" b="1" dirty="0" smtClean="0">
                <a:solidFill>
                  <a:schemeClr val="accent1"/>
                </a:solidFill>
              </a:rPr>
              <a:t>data </a:t>
            </a:r>
            <a:r>
              <a:rPr lang="en-GB" sz="2000" b="1" dirty="0" smtClean="0">
                <a:solidFill>
                  <a:schemeClr val="accent1"/>
                </a:solidFill>
              </a:rPr>
              <a:t>with access from anywhere</a:t>
            </a:r>
            <a:endParaRPr lang="en-GB" sz="2000" b="1" dirty="0">
              <a:solidFill>
                <a:schemeClr val="accent1"/>
              </a:solidFill>
            </a:endParaRPr>
          </a:p>
        </p:txBody>
      </p:sp>
      <p:sp>
        <p:nvSpPr>
          <p:cNvPr id="9" name="Rectangle 8"/>
          <p:cNvSpPr/>
          <p:nvPr/>
        </p:nvSpPr>
        <p:spPr>
          <a:xfrm>
            <a:off x="2875472" y="1988840"/>
            <a:ext cx="6089016" cy="2031325"/>
          </a:xfrm>
          <a:prstGeom prst="rect">
            <a:avLst/>
          </a:prstGeom>
        </p:spPr>
        <p:txBody>
          <a:bodyPr wrap="square">
            <a:spAutoFit/>
          </a:bodyPr>
          <a:lstStyle/>
          <a:p>
            <a:r>
              <a:rPr lang="en-GB" sz="1400" b="1" dirty="0">
                <a:solidFill>
                  <a:schemeClr val="accent1"/>
                </a:solidFill>
              </a:rPr>
              <a:t>Description: </a:t>
            </a:r>
            <a:r>
              <a:rPr lang="en-GB" sz="1400" dirty="0"/>
              <a:t>S</a:t>
            </a:r>
            <a:r>
              <a:rPr lang="en-GB" sz="1400" dirty="0" smtClean="0"/>
              <a:t>tore </a:t>
            </a:r>
            <a:r>
              <a:rPr lang="en-GB" sz="1400" dirty="0" smtClean="0"/>
              <a:t>and retrieve data from anywhere at any </a:t>
            </a:r>
            <a:r>
              <a:rPr lang="en-GB" sz="1400" dirty="0" smtClean="0"/>
              <a:t>time</a:t>
            </a:r>
          </a:p>
          <a:p>
            <a:r>
              <a:rPr lang="en-GB" sz="1400" dirty="0" smtClean="0"/>
              <a:t>Data </a:t>
            </a:r>
            <a:r>
              <a:rPr lang="en-GB" sz="1400" dirty="0" smtClean="0"/>
              <a:t>are </a:t>
            </a:r>
            <a:r>
              <a:rPr lang="en-GB" sz="1400" dirty="0" smtClean="0">
                <a:solidFill>
                  <a:srgbClr val="4F81BD"/>
                </a:solidFill>
              </a:rPr>
              <a:t>stored as objects</a:t>
            </a:r>
            <a:r>
              <a:rPr lang="en-GB" sz="1400" dirty="0" smtClean="0"/>
              <a:t>, as opposed to file systems, representing data in a hierarchy, and block devices, representing data at a lower abstraction </a:t>
            </a:r>
            <a:r>
              <a:rPr lang="en-GB" sz="1400" dirty="0"/>
              <a:t>level </a:t>
            </a:r>
            <a:r>
              <a:rPr lang="en-GB" sz="1400" dirty="0" smtClean="0"/>
              <a:t>(see </a:t>
            </a:r>
            <a:r>
              <a:rPr lang="en-GB" sz="1400" dirty="0"/>
              <a:t>Block </a:t>
            </a:r>
            <a:r>
              <a:rPr lang="en-GB" sz="1400" dirty="0" smtClean="0"/>
              <a:t>Storage</a:t>
            </a:r>
            <a:r>
              <a:rPr lang="en-GB" sz="1400" dirty="0" smtClean="0"/>
              <a:t>)</a:t>
            </a:r>
            <a:endParaRPr lang="en-GB" sz="1400" dirty="0"/>
          </a:p>
          <a:p>
            <a:r>
              <a:rPr lang="en-GB" sz="1400" dirty="0"/>
              <a:t>S</a:t>
            </a:r>
            <a:r>
              <a:rPr lang="en-GB" sz="1400" dirty="0" smtClean="0"/>
              <a:t>tore </a:t>
            </a:r>
            <a:r>
              <a:rPr lang="en-GB" sz="1400" dirty="0"/>
              <a:t>and retrieve files on high quality IT </a:t>
            </a:r>
            <a:r>
              <a:rPr lang="en-GB" sz="1400" dirty="0" smtClean="0"/>
              <a:t>resources via </a:t>
            </a:r>
            <a:r>
              <a:rPr lang="en-GB" sz="1400" dirty="0"/>
              <a:t>a </a:t>
            </a:r>
            <a:r>
              <a:rPr lang="en-GB" sz="1400" dirty="0">
                <a:solidFill>
                  <a:srgbClr val="4F81BD"/>
                </a:solidFill>
              </a:rPr>
              <a:t>uniform/standard </a:t>
            </a:r>
            <a:r>
              <a:rPr lang="en-GB" sz="1400" dirty="0" smtClean="0">
                <a:solidFill>
                  <a:srgbClr val="4F81BD"/>
                </a:solidFill>
              </a:rPr>
              <a:t>API</a:t>
            </a:r>
            <a:r>
              <a:rPr lang="en-GB" sz="1400" dirty="0" smtClean="0"/>
              <a:t>, supporting </a:t>
            </a:r>
            <a:r>
              <a:rPr lang="en-GB" sz="1400" dirty="0">
                <a:solidFill>
                  <a:srgbClr val="4F81BD"/>
                </a:solidFill>
              </a:rPr>
              <a:t>authentication/authorisation </a:t>
            </a:r>
            <a:r>
              <a:rPr lang="en-GB" sz="1400" dirty="0"/>
              <a:t>based on a membership within a virtual </a:t>
            </a:r>
            <a:r>
              <a:rPr lang="en-GB" sz="1400" dirty="0" smtClean="0"/>
              <a:t>organisation, and sharing among users via </a:t>
            </a:r>
            <a:r>
              <a:rPr lang="en-GB" sz="1400" dirty="0" smtClean="0"/>
              <a:t>ACLs</a:t>
            </a:r>
            <a:endParaRPr lang="en-GB" sz="1400" dirty="0" smtClean="0"/>
          </a:p>
          <a:p>
            <a:r>
              <a:rPr lang="en-GB" sz="1400" dirty="0"/>
              <a:t>S</a:t>
            </a:r>
            <a:r>
              <a:rPr lang="en-GB" sz="1400" dirty="0" smtClean="0"/>
              <a:t>torage </a:t>
            </a:r>
            <a:r>
              <a:rPr lang="en-GB" sz="1400" dirty="0"/>
              <a:t>services are </a:t>
            </a:r>
            <a:r>
              <a:rPr lang="en-GB" sz="1400" dirty="0">
                <a:solidFill>
                  <a:srgbClr val="4F81BD"/>
                </a:solidFill>
              </a:rPr>
              <a:t>federated</a:t>
            </a:r>
            <a:r>
              <a:rPr lang="en-GB" sz="1400" dirty="0"/>
              <a:t> </a:t>
            </a:r>
            <a:r>
              <a:rPr lang="en-GB" sz="1400" dirty="0" smtClean="0"/>
              <a:t>across </a:t>
            </a:r>
            <a:r>
              <a:rPr lang="en-GB" sz="1400" dirty="0"/>
              <a:t>Europe and beyond offering seamless access to storage capabilities with integrated monitoring and </a:t>
            </a:r>
            <a:r>
              <a:rPr lang="en-GB" sz="1400" dirty="0" smtClean="0"/>
              <a:t>accounting</a:t>
            </a:r>
            <a:endParaRPr lang="en-GB" sz="1400" dirty="0"/>
          </a:p>
        </p:txBody>
      </p:sp>
      <p:cxnSp>
        <p:nvCxnSpPr>
          <p:cNvPr id="10" name="Straight Connector 9"/>
          <p:cNvCxnSpPr/>
          <p:nvPr/>
        </p:nvCxnSpPr>
        <p:spPr>
          <a:xfrm>
            <a:off x="2861107" y="2060848"/>
            <a:ext cx="0" cy="936684"/>
          </a:xfrm>
          <a:prstGeom prst="line">
            <a:avLst/>
          </a:prstGeom>
        </p:spPr>
        <p:style>
          <a:lnRef idx="2">
            <a:schemeClr val="accent1"/>
          </a:lnRef>
          <a:fillRef idx="0">
            <a:schemeClr val="accent1"/>
          </a:fillRef>
          <a:effectRef idx="1">
            <a:schemeClr val="accent1"/>
          </a:effectRef>
          <a:fontRef idx="minor">
            <a:schemeClr val="tx1"/>
          </a:fontRef>
        </p:style>
      </p:cxnSp>
      <p:sp>
        <p:nvSpPr>
          <p:cNvPr id="11" name="Rectangle 10"/>
          <p:cNvSpPr/>
          <p:nvPr/>
        </p:nvSpPr>
        <p:spPr>
          <a:xfrm>
            <a:off x="2843808" y="4509120"/>
            <a:ext cx="5760640" cy="1384995"/>
          </a:xfrm>
          <a:prstGeom prst="rect">
            <a:avLst/>
          </a:prstGeom>
        </p:spPr>
        <p:txBody>
          <a:bodyPr wrap="square">
            <a:spAutoFit/>
          </a:bodyPr>
          <a:lstStyle/>
          <a:p>
            <a:r>
              <a:rPr lang="en-GB" sz="1400" b="1" dirty="0" smtClean="0">
                <a:solidFill>
                  <a:schemeClr val="accent1"/>
                </a:solidFill>
              </a:rPr>
              <a:t>Key features:</a:t>
            </a:r>
          </a:p>
          <a:p>
            <a:pPr marL="285750" indent="-285750">
              <a:buFont typeface="Arial"/>
              <a:buChar char="•"/>
            </a:pPr>
            <a:r>
              <a:rPr lang="en-GB" sz="1400" dirty="0" smtClean="0"/>
              <a:t>Scalable storage, grow to your needs</a:t>
            </a:r>
          </a:p>
          <a:p>
            <a:pPr marL="285750" indent="-285750">
              <a:buFont typeface="Arial"/>
              <a:buChar char="•"/>
            </a:pPr>
            <a:r>
              <a:rPr lang="en-GB" sz="1400" dirty="0"/>
              <a:t>M</a:t>
            </a:r>
            <a:r>
              <a:rPr lang="en-GB" sz="1400" dirty="0" smtClean="0"/>
              <a:t>anage and access with </a:t>
            </a:r>
            <a:r>
              <a:rPr lang="en-GB" sz="1400" dirty="0" err="1" smtClean="0"/>
              <a:t>RESTful</a:t>
            </a:r>
            <a:r>
              <a:rPr lang="en-GB" sz="1400" dirty="0" smtClean="0"/>
              <a:t> APIs </a:t>
            </a:r>
          </a:p>
          <a:p>
            <a:pPr marL="285750" indent="-285750">
              <a:buFont typeface="Arial"/>
              <a:buChar char="•"/>
            </a:pPr>
            <a:r>
              <a:rPr lang="en-GB" sz="1400" dirty="0" smtClean="0"/>
              <a:t>Fine grained ACLs allow data protection and sharing </a:t>
            </a:r>
            <a:r>
              <a:rPr lang="en-GB" sz="1400" dirty="0" smtClean="0"/>
              <a:t>capabilities</a:t>
            </a:r>
            <a:endParaRPr lang="en-GB" sz="1400" dirty="0"/>
          </a:p>
          <a:p>
            <a:endParaRPr lang="en-GB" sz="1400" dirty="0" smtClean="0"/>
          </a:p>
          <a:p>
            <a:endParaRPr lang="en-GB" sz="1400" b="1" dirty="0" smtClean="0">
              <a:solidFill>
                <a:schemeClr val="accent1"/>
              </a:solidFill>
            </a:endParaRPr>
          </a:p>
        </p:txBody>
      </p:sp>
      <p:cxnSp>
        <p:nvCxnSpPr>
          <p:cNvPr id="12" name="Straight Connector 11"/>
          <p:cNvCxnSpPr/>
          <p:nvPr/>
        </p:nvCxnSpPr>
        <p:spPr>
          <a:xfrm flipH="1">
            <a:off x="2843808" y="3573016"/>
            <a:ext cx="17299" cy="1152128"/>
          </a:xfrm>
          <a:prstGeom prst="line">
            <a:avLst/>
          </a:prstGeom>
        </p:spPr>
        <p:style>
          <a:lnRef idx="2">
            <a:schemeClr val="accent1"/>
          </a:lnRef>
          <a:fillRef idx="0">
            <a:schemeClr val="accent1"/>
          </a:fillRef>
          <a:effectRef idx="1">
            <a:schemeClr val="accent1"/>
          </a:effectRef>
          <a:fontRef idx="minor">
            <a:schemeClr val="tx1"/>
          </a:fontRef>
        </p:style>
      </p:cxnSp>
      <p:sp>
        <p:nvSpPr>
          <p:cNvPr id="13" name="Rectangle 12"/>
          <p:cNvSpPr/>
          <p:nvPr/>
        </p:nvSpPr>
        <p:spPr>
          <a:xfrm>
            <a:off x="467544" y="5571237"/>
            <a:ext cx="7488832" cy="954107"/>
          </a:xfrm>
          <a:prstGeom prst="rect">
            <a:avLst/>
          </a:prstGeom>
          <a:ln w="3175">
            <a:noFill/>
          </a:ln>
        </p:spPr>
        <p:txBody>
          <a:bodyPr wrap="square">
            <a:spAutoFit/>
          </a:bodyPr>
          <a:lstStyle/>
          <a:p>
            <a:pPr marL="0" lvl="1"/>
            <a:r>
              <a:rPr lang="en-GB" sz="1400" b="1" dirty="0">
                <a:solidFill>
                  <a:schemeClr val="accent1"/>
                </a:solidFill>
              </a:rPr>
              <a:t>Key </a:t>
            </a:r>
            <a:r>
              <a:rPr lang="en-GB" sz="1400" b="1" dirty="0" smtClean="0">
                <a:solidFill>
                  <a:schemeClr val="accent1"/>
                </a:solidFill>
              </a:rPr>
              <a:t>benefits:</a:t>
            </a:r>
            <a:endParaRPr lang="en-GB" sz="1400" b="1" dirty="0">
              <a:solidFill>
                <a:schemeClr val="accent1"/>
              </a:solidFill>
            </a:endParaRPr>
          </a:p>
          <a:p>
            <a:pPr marL="285750" indent="-285750">
              <a:buFont typeface="Arial"/>
              <a:buChar char="•"/>
            </a:pPr>
            <a:r>
              <a:rPr lang="en-GB" sz="1400" dirty="0" smtClean="0"/>
              <a:t>Easy to access, share </a:t>
            </a:r>
            <a:r>
              <a:rPr lang="en-GB" sz="1400" dirty="0"/>
              <a:t>and </a:t>
            </a:r>
            <a:r>
              <a:rPr lang="en-GB" sz="1400" dirty="0" smtClean="0"/>
              <a:t>serve data</a:t>
            </a:r>
          </a:p>
          <a:p>
            <a:pPr marL="285750" indent="-285750">
              <a:buFont typeface="Arial"/>
              <a:buChar char="•"/>
            </a:pPr>
            <a:r>
              <a:rPr lang="en-GB" sz="1400" dirty="0" smtClean="0"/>
              <a:t>Availability and reliability</a:t>
            </a:r>
            <a:endParaRPr lang="en-GB" sz="1400" dirty="0"/>
          </a:p>
          <a:p>
            <a:pPr marL="182563" lvl="1" indent="-182563">
              <a:buFont typeface="Arial"/>
              <a:buChar char="•"/>
            </a:pPr>
            <a:endParaRPr lang="en-GB" sz="1400" dirty="0"/>
          </a:p>
        </p:txBody>
      </p:sp>
      <p:sp>
        <p:nvSpPr>
          <p:cNvPr id="14" name="Bent-Up Arrow 13"/>
          <p:cNvSpPr/>
          <p:nvPr/>
        </p:nvSpPr>
        <p:spPr>
          <a:xfrm rot="16200000" flipH="1" flipV="1">
            <a:off x="966462" y="1773954"/>
            <a:ext cx="1674651" cy="1792003"/>
          </a:xfrm>
          <a:prstGeom prst="bentUpArrow">
            <a:avLst>
              <a:gd name="adj1" fmla="val 17730"/>
              <a:gd name="adj2" fmla="val 29050"/>
              <a:gd name="adj3" fmla="val 2068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15" name="Diagram 4"/>
          <p:cNvGraphicFramePr/>
          <p:nvPr>
            <p:extLst>
              <p:ext uri="{D42A27DB-BD31-4B8C-83A1-F6EECF244321}">
                <p14:modId xmlns:p14="http://schemas.microsoft.com/office/powerpoint/2010/main" val="4173708665"/>
              </p:ext>
            </p:extLst>
          </p:nvPr>
        </p:nvGraphicFramePr>
        <p:xfrm>
          <a:off x="219614" y="2080887"/>
          <a:ext cx="2088232" cy="20162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16" name="Straight Connector 15"/>
          <p:cNvCxnSpPr/>
          <p:nvPr/>
        </p:nvCxnSpPr>
        <p:spPr>
          <a:xfrm>
            <a:off x="323528" y="5157192"/>
            <a:ext cx="0" cy="108012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67624375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GB" dirty="0" smtClean="0"/>
              <a:t>Service</a:t>
            </a:r>
            <a:r>
              <a:rPr lang="en-GB" dirty="0"/>
              <a:t>: Cloud </a:t>
            </a:r>
            <a:r>
              <a:rPr lang="en-GB" dirty="0" smtClean="0"/>
              <a:t>Block Storage</a:t>
            </a:r>
            <a:endParaRPr lang="en-GB" dirty="0"/>
          </a:p>
        </p:txBody>
      </p:sp>
      <p:sp>
        <p:nvSpPr>
          <p:cNvPr id="4" name="Footer Placeholder 3"/>
          <p:cNvSpPr>
            <a:spLocks noGrp="1"/>
          </p:cNvSpPr>
          <p:nvPr>
            <p:ph type="ftr" sz="quarter" idx="11"/>
          </p:nvPr>
        </p:nvSpPr>
        <p:spPr/>
        <p:txBody>
          <a:bodyPr/>
          <a:lstStyle/>
          <a:p>
            <a:r>
              <a:rPr lang="en-GB" smtClean="0"/>
              <a:t>EGI Service Catalogue</a:t>
            </a:r>
            <a:endParaRPr lang="en-GB" dirty="0"/>
          </a:p>
        </p:txBody>
      </p:sp>
      <p:sp>
        <p:nvSpPr>
          <p:cNvPr id="8" name="Rectangle 7"/>
          <p:cNvSpPr/>
          <p:nvPr/>
        </p:nvSpPr>
        <p:spPr>
          <a:xfrm>
            <a:off x="323528" y="1124744"/>
            <a:ext cx="8424935" cy="40011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a:spAutoFit/>
          </a:bodyPr>
          <a:lstStyle/>
          <a:p>
            <a:r>
              <a:rPr lang="en-GB" sz="2000" b="1" dirty="0">
                <a:solidFill>
                  <a:schemeClr val="accent1"/>
                </a:solidFill>
              </a:rPr>
              <a:t>L</a:t>
            </a:r>
            <a:r>
              <a:rPr lang="en-GB" sz="2000" b="1" dirty="0" smtClean="0">
                <a:solidFill>
                  <a:schemeClr val="accent1"/>
                </a:solidFill>
              </a:rPr>
              <a:t>ocal </a:t>
            </a:r>
            <a:r>
              <a:rPr lang="en-GB" sz="2000" b="1" dirty="0" smtClean="0">
                <a:solidFill>
                  <a:schemeClr val="accent1"/>
                </a:solidFill>
              </a:rPr>
              <a:t>storage for a given </a:t>
            </a:r>
            <a:r>
              <a:rPr lang="en-GB" sz="2000" b="1" dirty="0" smtClean="0">
                <a:solidFill>
                  <a:schemeClr val="accent1"/>
                </a:solidFill>
              </a:rPr>
              <a:t>VM </a:t>
            </a:r>
            <a:endParaRPr lang="en-GB" sz="2000" b="1" dirty="0">
              <a:solidFill>
                <a:schemeClr val="accent1"/>
              </a:solidFill>
            </a:endParaRPr>
          </a:p>
        </p:txBody>
      </p:sp>
      <p:sp>
        <p:nvSpPr>
          <p:cNvPr id="9" name="Rectangle 8"/>
          <p:cNvSpPr/>
          <p:nvPr/>
        </p:nvSpPr>
        <p:spPr>
          <a:xfrm>
            <a:off x="2875472" y="1988840"/>
            <a:ext cx="5945000" cy="1815882"/>
          </a:xfrm>
          <a:prstGeom prst="rect">
            <a:avLst/>
          </a:prstGeom>
        </p:spPr>
        <p:txBody>
          <a:bodyPr wrap="square">
            <a:spAutoFit/>
          </a:bodyPr>
          <a:lstStyle/>
          <a:p>
            <a:r>
              <a:rPr lang="en-GB" sz="1400" b="1" dirty="0">
                <a:solidFill>
                  <a:schemeClr val="accent1"/>
                </a:solidFill>
              </a:rPr>
              <a:t>Description: </a:t>
            </a:r>
            <a:r>
              <a:rPr lang="en-GB" sz="1400" dirty="0" smtClean="0"/>
              <a:t>Block </a:t>
            </a:r>
            <a:r>
              <a:rPr lang="en-GB" sz="1400" dirty="0"/>
              <a:t>S</a:t>
            </a:r>
            <a:r>
              <a:rPr lang="en-GB" sz="1400" dirty="0" smtClean="0"/>
              <a:t>torage provides </a:t>
            </a:r>
            <a:r>
              <a:rPr lang="en-GB" sz="1400" dirty="0" smtClean="0">
                <a:solidFill>
                  <a:srgbClr val="4F81BD"/>
                </a:solidFill>
              </a:rPr>
              <a:t>block level storage (volumes) to be used within </a:t>
            </a:r>
            <a:r>
              <a:rPr lang="en-GB" sz="1400" dirty="0" smtClean="0">
                <a:solidFill>
                  <a:srgbClr val="4F81BD"/>
                </a:solidFill>
              </a:rPr>
              <a:t>VMs</a:t>
            </a:r>
            <a:endParaRPr lang="en-GB" sz="1400" dirty="0" smtClean="0"/>
          </a:p>
          <a:p>
            <a:r>
              <a:rPr lang="en-GB" sz="1400" dirty="0" smtClean="0"/>
              <a:t>Block Storage </a:t>
            </a:r>
            <a:r>
              <a:rPr lang="en-GB" sz="1400" dirty="0" smtClean="0"/>
              <a:t>appears </a:t>
            </a:r>
            <a:r>
              <a:rPr lang="en-GB" sz="1400" dirty="0" smtClean="0"/>
              <a:t>as a </a:t>
            </a:r>
            <a:r>
              <a:rPr lang="en-GB" sz="1400" dirty="0" smtClean="0">
                <a:solidFill>
                  <a:srgbClr val="4F81BD"/>
                </a:solidFill>
              </a:rPr>
              <a:t>traditional volume </a:t>
            </a:r>
            <a:r>
              <a:rPr lang="en-GB" sz="1400" dirty="0" smtClean="0"/>
              <a:t>to the operating system. </a:t>
            </a:r>
            <a:endParaRPr lang="en-GB" sz="1400" dirty="0" smtClean="0"/>
          </a:p>
          <a:p>
            <a:r>
              <a:rPr lang="en-GB" sz="1400" dirty="0" smtClean="0"/>
              <a:t>It </a:t>
            </a:r>
            <a:r>
              <a:rPr lang="en-GB" sz="1400" dirty="0" smtClean="0"/>
              <a:t>provides </a:t>
            </a:r>
            <a:r>
              <a:rPr lang="en-GB" sz="1400" dirty="0" smtClean="0">
                <a:solidFill>
                  <a:srgbClr val="4F81BD"/>
                </a:solidFill>
              </a:rPr>
              <a:t>high performance and scalability</a:t>
            </a:r>
            <a:r>
              <a:rPr lang="en-GB" sz="1400" dirty="0" smtClean="0"/>
              <a:t>, and can be used by applications and databases that require regular file system access.</a:t>
            </a:r>
          </a:p>
          <a:p>
            <a:r>
              <a:rPr lang="en-GB" sz="1400" dirty="0" smtClean="0"/>
              <a:t>All Storage </a:t>
            </a:r>
            <a:r>
              <a:rPr lang="en-GB" sz="1400" dirty="0"/>
              <a:t>services are </a:t>
            </a:r>
            <a:r>
              <a:rPr lang="en-GB" sz="1400" dirty="0">
                <a:solidFill>
                  <a:srgbClr val="4F81BD"/>
                </a:solidFill>
              </a:rPr>
              <a:t>federated</a:t>
            </a:r>
            <a:r>
              <a:rPr lang="en-GB" sz="1400" dirty="0"/>
              <a:t> together from </a:t>
            </a:r>
            <a:r>
              <a:rPr lang="en-GB" sz="1400" dirty="0" smtClean="0"/>
              <a:t>providers </a:t>
            </a:r>
            <a:r>
              <a:rPr lang="en-GB" sz="1400" dirty="0"/>
              <a:t>across Europe and beyond offering seamless access to storage capabilities with integrated monitoring and accounting.</a:t>
            </a:r>
          </a:p>
        </p:txBody>
      </p:sp>
      <p:cxnSp>
        <p:nvCxnSpPr>
          <p:cNvPr id="10" name="Straight Connector 9"/>
          <p:cNvCxnSpPr/>
          <p:nvPr/>
        </p:nvCxnSpPr>
        <p:spPr>
          <a:xfrm>
            <a:off x="2861107" y="2060848"/>
            <a:ext cx="0" cy="936684"/>
          </a:xfrm>
          <a:prstGeom prst="line">
            <a:avLst/>
          </a:prstGeom>
        </p:spPr>
        <p:style>
          <a:lnRef idx="2">
            <a:schemeClr val="accent1"/>
          </a:lnRef>
          <a:fillRef idx="0">
            <a:schemeClr val="accent1"/>
          </a:fillRef>
          <a:effectRef idx="1">
            <a:schemeClr val="accent1"/>
          </a:effectRef>
          <a:fontRef idx="minor">
            <a:schemeClr val="tx1"/>
          </a:fontRef>
        </p:style>
      </p:cxnSp>
      <p:sp>
        <p:nvSpPr>
          <p:cNvPr id="11" name="Rectangle 10"/>
          <p:cNvSpPr/>
          <p:nvPr/>
        </p:nvSpPr>
        <p:spPr>
          <a:xfrm>
            <a:off x="2843808" y="3933056"/>
            <a:ext cx="6048672" cy="1384995"/>
          </a:xfrm>
          <a:prstGeom prst="rect">
            <a:avLst/>
          </a:prstGeom>
        </p:spPr>
        <p:txBody>
          <a:bodyPr wrap="square">
            <a:spAutoFit/>
          </a:bodyPr>
          <a:lstStyle/>
          <a:p>
            <a:r>
              <a:rPr lang="en-GB" sz="1400" b="1" dirty="0" smtClean="0">
                <a:solidFill>
                  <a:schemeClr val="accent1"/>
                </a:solidFill>
              </a:rPr>
              <a:t>Key features:</a:t>
            </a:r>
          </a:p>
          <a:p>
            <a:pPr marL="285750" indent="-285750">
              <a:buFont typeface="Arial"/>
              <a:buChar char="•"/>
            </a:pPr>
            <a:r>
              <a:rPr lang="en-GB" sz="1400" dirty="0" smtClean="0"/>
              <a:t>Attach storage (from GB to TB volumes) to VMs to provide </a:t>
            </a:r>
            <a:r>
              <a:rPr lang="en-GB" sz="1400" dirty="0" smtClean="0">
                <a:solidFill>
                  <a:srgbClr val="4F81BD"/>
                </a:solidFill>
              </a:rPr>
              <a:t>persistency for applications and databases</a:t>
            </a:r>
            <a:r>
              <a:rPr lang="en-GB" sz="1400" dirty="0" smtClean="0"/>
              <a:t>.</a:t>
            </a:r>
          </a:p>
          <a:p>
            <a:pPr marL="285750" indent="-285750">
              <a:buFont typeface="Arial"/>
              <a:buChar char="•"/>
            </a:pPr>
            <a:r>
              <a:rPr lang="en-GB" sz="1400" dirty="0" smtClean="0"/>
              <a:t>Applications can use block storage through regular file system access</a:t>
            </a:r>
          </a:p>
          <a:p>
            <a:endParaRPr lang="en-GB" sz="1400" dirty="0" smtClean="0"/>
          </a:p>
          <a:p>
            <a:endParaRPr lang="en-GB" sz="1400" b="1" dirty="0" smtClean="0">
              <a:solidFill>
                <a:schemeClr val="accent1"/>
              </a:solidFill>
            </a:endParaRPr>
          </a:p>
        </p:txBody>
      </p:sp>
      <p:cxnSp>
        <p:nvCxnSpPr>
          <p:cNvPr id="12" name="Straight Connector 11"/>
          <p:cNvCxnSpPr/>
          <p:nvPr/>
        </p:nvCxnSpPr>
        <p:spPr>
          <a:xfrm flipH="1">
            <a:off x="2843808" y="3933056"/>
            <a:ext cx="17299" cy="1152128"/>
          </a:xfrm>
          <a:prstGeom prst="line">
            <a:avLst/>
          </a:prstGeom>
        </p:spPr>
        <p:style>
          <a:lnRef idx="2">
            <a:schemeClr val="accent1"/>
          </a:lnRef>
          <a:fillRef idx="0">
            <a:schemeClr val="accent1"/>
          </a:fillRef>
          <a:effectRef idx="1">
            <a:schemeClr val="accent1"/>
          </a:effectRef>
          <a:fontRef idx="minor">
            <a:schemeClr val="tx1"/>
          </a:fontRef>
        </p:style>
      </p:cxnSp>
      <p:sp>
        <p:nvSpPr>
          <p:cNvPr id="13" name="Rectangle 12"/>
          <p:cNvSpPr/>
          <p:nvPr/>
        </p:nvSpPr>
        <p:spPr>
          <a:xfrm>
            <a:off x="467544" y="5301208"/>
            <a:ext cx="7488832" cy="954107"/>
          </a:xfrm>
          <a:prstGeom prst="rect">
            <a:avLst/>
          </a:prstGeom>
          <a:ln w="3175">
            <a:noFill/>
          </a:ln>
        </p:spPr>
        <p:txBody>
          <a:bodyPr wrap="square">
            <a:spAutoFit/>
          </a:bodyPr>
          <a:lstStyle/>
          <a:p>
            <a:pPr marL="0" lvl="1"/>
            <a:r>
              <a:rPr lang="en-GB" sz="1400" b="1" dirty="0">
                <a:solidFill>
                  <a:schemeClr val="accent1"/>
                </a:solidFill>
              </a:rPr>
              <a:t>Key </a:t>
            </a:r>
            <a:r>
              <a:rPr lang="en-GB" sz="1400" b="1" dirty="0" smtClean="0">
                <a:solidFill>
                  <a:schemeClr val="accent1"/>
                </a:solidFill>
              </a:rPr>
              <a:t>benefits:</a:t>
            </a:r>
            <a:endParaRPr lang="en-GB" sz="1400" b="1" dirty="0">
              <a:solidFill>
                <a:schemeClr val="accent1"/>
              </a:solidFill>
            </a:endParaRPr>
          </a:p>
          <a:p>
            <a:pPr marL="285750" indent="-285750">
              <a:buFont typeface="Arial"/>
              <a:buChar char="•"/>
            </a:pPr>
            <a:r>
              <a:rPr lang="en-GB" sz="1400" dirty="0" smtClean="0"/>
              <a:t>Simple </a:t>
            </a:r>
            <a:r>
              <a:rPr lang="en-GB" sz="1400" dirty="0"/>
              <a:t>usage for legacy applications as any other block </a:t>
            </a:r>
            <a:r>
              <a:rPr lang="en-GB" sz="1400" dirty="0" smtClean="0"/>
              <a:t>device</a:t>
            </a:r>
          </a:p>
          <a:p>
            <a:pPr marL="285750" indent="-285750">
              <a:buFont typeface="Arial"/>
              <a:buChar char="•"/>
            </a:pPr>
            <a:r>
              <a:rPr lang="en-GB" sz="1400" dirty="0" smtClean="0"/>
              <a:t>Performance</a:t>
            </a:r>
            <a:endParaRPr lang="en-GB" sz="1400" dirty="0"/>
          </a:p>
          <a:p>
            <a:pPr marL="182563" lvl="1" indent="-182563">
              <a:buFont typeface="Arial"/>
              <a:buChar char="•"/>
            </a:pPr>
            <a:endParaRPr lang="en-GB" sz="1400" dirty="0"/>
          </a:p>
        </p:txBody>
      </p:sp>
      <p:sp>
        <p:nvSpPr>
          <p:cNvPr id="14" name="Bent-Up Arrow 13"/>
          <p:cNvSpPr/>
          <p:nvPr/>
        </p:nvSpPr>
        <p:spPr>
          <a:xfrm rot="16200000" flipH="1" flipV="1">
            <a:off x="966462" y="1773954"/>
            <a:ext cx="1674651" cy="1792003"/>
          </a:xfrm>
          <a:prstGeom prst="bentUpArrow">
            <a:avLst>
              <a:gd name="adj1" fmla="val 17730"/>
              <a:gd name="adj2" fmla="val 29050"/>
              <a:gd name="adj3" fmla="val 2068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15" name="Diagram 4"/>
          <p:cNvGraphicFramePr/>
          <p:nvPr>
            <p:extLst>
              <p:ext uri="{D42A27DB-BD31-4B8C-83A1-F6EECF244321}">
                <p14:modId xmlns:p14="http://schemas.microsoft.com/office/powerpoint/2010/main" val="2761461599"/>
              </p:ext>
            </p:extLst>
          </p:nvPr>
        </p:nvGraphicFramePr>
        <p:xfrm>
          <a:off x="219614" y="2080887"/>
          <a:ext cx="2088232" cy="20162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16" name="Straight Connector 15"/>
          <p:cNvCxnSpPr/>
          <p:nvPr/>
        </p:nvCxnSpPr>
        <p:spPr>
          <a:xfrm>
            <a:off x="323528" y="5157192"/>
            <a:ext cx="0" cy="108012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6045106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a:t>Service: </a:t>
            </a:r>
            <a:r>
              <a:rPr lang="en-GB" dirty="0" smtClean="0"/>
              <a:t>Virtual Appliance Marketplace</a:t>
            </a:r>
            <a:endParaRPr lang="en-GB" dirty="0"/>
          </a:p>
        </p:txBody>
      </p:sp>
      <p:sp>
        <p:nvSpPr>
          <p:cNvPr id="4" name="Footer Placeholder 3"/>
          <p:cNvSpPr>
            <a:spLocks noGrp="1"/>
          </p:cNvSpPr>
          <p:nvPr>
            <p:ph type="ftr" sz="quarter" idx="11"/>
          </p:nvPr>
        </p:nvSpPr>
        <p:spPr/>
        <p:txBody>
          <a:bodyPr/>
          <a:lstStyle/>
          <a:p>
            <a:r>
              <a:rPr lang="en-GB" smtClean="0"/>
              <a:t>EGI Service Catalogue</a:t>
            </a:r>
            <a:endParaRPr lang="en-GB" dirty="0"/>
          </a:p>
        </p:txBody>
      </p:sp>
      <p:sp>
        <p:nvSpPr>
          <p:cNvPr id="8" name="Rectangle 7"/>
          <p:cNvSpPr/>
          <p:nvPr/>
        </p:nvSpPr>
        <p:spPr>
          <a:xfrm>
            <a:off x="323528" y="1124744"/>
            <a:ext cx="8424935" cy="40011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a:spAutoFit/>
          </a:bodyPr>
          <a:lstStyle/>
          <a:p>
            <a:r>
              <a:rPr lang="en-GB" sz="2000" b="1" dirty="0" smtClean="0">
                <a:solidFill>
                  <a:schemeClr val="accent1"/>
                </a:solidFill>
              </a:rPr>
              <a:t>Sharing and distributing </a:t>
            </a:r>
            <a:r>
              <a:rPr lang="en-GB" sz="2000" b="1" dirty="0" smtClean="0">
                <a:solidFill>
                  <a:schemeClr val="accent1"/>
                </a:solidFill>
              </a:rPr>
              <a:t>software </a:t>
            </a:r>
            <a:r>
              <a:rPr lang="en-GB" sz="2000" b="1" dirty="0" smtClean="0">
                <a:solidFill>
                  <a:schemeClr val="accent1"/>
                </a:solidFill>
              </a:rPr>
              <a:t>via Virtual </a:t>
            </a:r>
            <a:r>
              <a:rPr lang="en-GB" sz="2000" b="1" dirty="0" smtClean="0">
                <a:solidFill>
                  <a:schemeClr val="accent1"/>
                </a:solidFill>
              </a:rPr>
              <a:t>Appliance </a:t>
            </a:r>
            <a:r>
              <a:rPr lang="en-GB" sz="2000" b="1" dirty="0" smtClean="0">
                <a:solidFill>
                  <a:schemeClr val="accent1"/>
                </a:solidFill>
              </a:rPr>
              <a:t>images</a:t>
            </a:r>
            <a:endParaRPr lang="en-GB" sz="2000" b="1" dirty="0">
              <a:solidFill>
                <a:schemeClr val="accent1"/>
              </a:solidFill>
            </a:endParaRPr>
          </a:p>
        </p:txBody>
      </p:sp>
      <p:sp>
        <p:nvSpPr>
          <p:cNvPr id="9" name="Rectangle 8"/>
          <p:cNvSpPr/>
          <p:nvPr/>
        </p:nvSpPr>
        <p:spPr>
          <a:xfrm>
            <a:off x="2875472" y="1988840"/>
            <a:ext cx="6017008" cy="1169551"/>
          </a:xfrm>
          <a:prstGeom prst="rect">
            <a:avLst/>
          </a:prstGeom>
        </p:spPr>
        <p:txBody>
          <a:bodyPr wrap="square">
            <a:spAutoFit/>
          </a:bodyPr>
          <a:lstStyle/>
          <a:p>
            <a:pPr marL="0" lvl="1"/>
            <a:r>
              <a:rPr lang="en-GB" sz="1400" b="1" dirty="0">
                <a:solidFill>
                  <a:schemeClr val="accent1"/>
                </a:solidFill>
              </a:rPr>
              <a:t>Description</a:t>
            </a:r>
            <a:r>
              <a:rPr lang="en-GB" sz="1400" b="1" dirty="0" smtClean="0">
                <a:solidFill>
                  <a:schemeClr val="accent1"/>
                </a:solidFill>
              </a:rPr>
              <a:t>:</a:t>
            </a:r>
            <a:r>
              <a:rPr lang="en-GB" sz="1400" dirty="0" smtClean="0"/>
              <a:t> </a:t>
            </a:r>
            <a:r>
              <a:rPr lang="en-GB" sz="1400" dirty="0">
                <a:solidFill>
                  <a:srgbClr val="4F81BD"/>
                </a:solidFill>
              </a:rPr>
              <a:t>catalogue of virtual </a:t>
            </a:r>
            <a:r>
              <a:rPr lang="en-GB" sz="1400" dirty="0" smtClean="0">
                <a:solidFill>
                  <a:srgbClr val="4F81BD"/>
                </a:solidFill>
              </a:rPr>
              <a:t>appliance (VA) images </a:t>
            </a:r>
            <a:r>
              <a:rPr lang="en-GB" sz="1400" dirty="0"/>
              <a:t>that are </a:t>
            </a:r>
            <a:r>
              <a:rPr lang="en-GB" sz="1400" dirty="0" smtClean="0"/>
              <a:t>created, shared and used by </a:t>
            </a:r>
            <a:r>
              <a:rPr lang="en-GB" sz="1400" dirty="0"/>
              <a:t>users of </a:t>
            </a:r>
            <a:r>
              <a:rPr lang="en-GB" sz="1400" dirty="0" smtClean="0"/>
              <a:t>cloud </a:t>
            </a:r>
            <a:r>
              <a:rPr lang="en-GB" sz="1400" dirty="0"/>
              <a:t>services. </a:t>
            </a:r>
            <a:endParaRPr lang="en-GB" sz="1400" dirty="0" smtClean="0"/>
          </a:p>
          <a:p>
            <a:pPr marL="0" lvl="1"/>
            <a:r>
              <a:rPr lang="en-GB" sz="1400" dirty="0" smtClean="0"/>
              <a:t>The </a:t>
            </a:r>
            <a:r>
              <a:rPr lang="en-GB" sz="1400" dirty="0"/>
              <a:t>marketplace includes </a:t>
            </a:r>
            <a:r>
              <a:rPr lang="en-GB" sz="1400" dirty="0">
                <a:solidFill>
                  <a:srgbClr val="4F81BD"/>
                </a:solidFill>
              </a:rPr>
              <a:t>EGI-endorsed </a:t>
            </a:r>
            <a:r>
              <a:rPr lang="en-GB" sz="1400" dirty="0" smtClean="0">
                <a:solidFill>
                  <a:srgbClr val="4F81BD"/>
                </a:solidFill>
              </a:rPr>
              <a:t>appliances </a:t>
            </a:r>
            <a:r>
              <a:rPr lang="en-GB" sz="1400" dirty="0" smtClean="0"/>
              <a:t>that can </a:t>
            </a:r>
            <a:r>
              <a:rPr lang="en-GB" sz="1400" dirty="0"/>
              <a:t>be used as baseline images by anyone who wants to deploy custom applications in clouds. </a:t>
            </a:r>
          </a:p>
          <a:p>
            <a:pPr marL="0" lvl="1"/>
            <a:endParaRPr lang="en-GB" sz="1400" b="1" dirty="0"/>
          </a:p>
        </p:txBody>
      </p:sp>
      <p:cxnSp>
        <p:nvCxnSpPr>
          <p:cNvPr id="10" name="Straight Connector 9"/>
          <p:cNvCxnSpPr/>
          <p:nvPr/>
        </p:nvCxnSpPr>
        <p:spPr>
          <a:xfrm>
            <a:off x="2861107" y="2060848"/>
            <a:ext cx="0" cy="936684"/>
          </a:xfrm>
          <a:prstGeom prst="line">
            <a:avLst/>
          </a:prstGeom>
        </p:spPr>
        <p:style>
          <a:lnRef idx="2">
            <a:schemeClr val="accent1"/>
          </a:lnRef>
          <a:fillRef idx="0">
            <a:schemeClr val="accent1"/>
          </a:fillRef>
          <a:effectRef idx="1">
            <a:schemeClr val="accent1"/>
          </a:effectRef>
          <a:fontRef idx="minor">
            <a:schemeClr val="tx1"/>
          </a:fontRef>
        </p:style>
      </p:cxnSp>
      <p:sp>
        <p:nvSpPr>
          <p:cNvPr id="11" name="Rectangle 10"/>
          <p:cNvSpPr/>
          <p:nvPr/>
        </p:nvSpPr>
        <p:spPr>
          <a:xfrm>
            <a:off x="2864467" y="3269302"/>
            <a:ext cx="6028013" cy="1815882"/>
          </a:xfrm>
          <a:prstGeom prst="rect">
            <a:avLst/>
          </a:prstGeom>
        </p:spPr>
        <p:txBody>
          <a:bodyPr wrap="square">
            <a:spAutoFit/>
          </a:bodyPr>
          <a:lstStyle/>
          <a:p>
            <a:r>
              <a:rPr lang="en-GB" sz="1400" b="1" dirty="0" smtClean="0">
                <a:solidFill>
                  <a:schemeClr val="accent1"/>
                </a:solidFill>
              </a:rPr>
              <a:t>Key features:</a:t>
            </a:r>
          </a:p>
          <a:p>
            <a:pPr marL="285750" indent="-285750">
              <a:buFont typeface="Arial"/>
              <a:buChar char="•"/>
            </a:pPr>
            <a:r>
              <a:rPr lang="en-GB" sz="1400" dirty="0" smtClean="0"/>
              <a:t>VO-level </a:t>
            </a:r>
            <a:r>
              <a:rPr lang="en-GB" sz="1400" dirty="0" smtClean="0">
                <a:solidFill>
                  <a:srgbClr val="4F81BD"/>
                </a:solidFill>
              </a:rPr>
              <a:t>endorsement</a:t>
            </a:r>
            <a:r>
              <a:rPr lang="en-GB" sz="1400" dirty="0" smtClean="0"/>
              <a:t> of VA images.</a:t>
            </a:r>
          </a:p>
          <a:p>
            <a:pPr marL="285750" indent="-285750">
              <a:buFont typeface="Arial"/>
              <a:buChar char="•"/>
            </a:pPr>
            <a:r>
              <a:rPr lang="en-GB" sz="1400" dirty="0" smtClean="0">
                <a:solidFill>
                  <a:srgbClr val="4F81BD"/>
                </a:solidFill>
              </a:rPr>
              <a:t>Automated and </a:t>
            </a:r>
            <a:r>
              <a:rPr lang="en-GB" sz="1400" dirty="0">
                <a:solidFill>
                  <a:srgbClr val="4F81BD"/>
                </a:solidFill>
              </a:rPr>
              <a:t>secure distribution </a:t>
            </a:r>
            <a:r>
              <a:rPr lang="en-GB" sz="1400" dirty="0"/>
              <a:t>of endorsed </a:t>
            </a:r>
            <a:r>
              <a:rPr lang="en-GB" sz="1400" dirty="0" smtClean="0"/>
              <a:t>VA images at every resource centre supporting a VO.</a:t>
            </a:r>
            <a:endParaRPr lang="en-GB" sz="1400" dirty="0"/>
          </a:p>
          <a:p>
            <a:pPr marL="285750" indent="-285750">
              <a:buFont typeface="Arial"/>
              <a:buChar char="•"/>
            </a:pPr>
            <a:r>
              <a:rPr lang="en-GB" sz="1400" dirty="0" smtClean="0">
                <a:solidFill>
                  <a:srgbClr val="4F81BD"/>
                </a:solidFill>
              </a:rPr>
              <a:t>Web based GUI </a:t>
            </a:r>
            <a:r>
              <a:rPr lang="en-GB" sz="1400" dirty="0" smtClean="0"/>
              <a:t>for simple browsing and management.</a:t>
            </a:r>
          </a:p>
          <a:p>
            <a:pPr marL="285750" indent="-285750">
              <a:buFont typeface="Arial"/>
              <a:buChar char="•"/>
            </a:pPr>
            <a:r>
              <a:rPr lang="en-GB" sz="1400" dirty="0"/>
              <a:t>Associate </a:t>
            </a:r>
            <a:r>
              <a:rPr lang="en-GB" sz="1400" dirty="0">
                <a:solidFill>
                  <a:srgbClr val="4F81BD"/>
                </a:solidFill>
              </a:rPr>
              <a:t>contextualization</a:t>
            </a:r>
            <a:r>
              <a:rPr lang="en-GB" sz="1400" dirty="0"/>
              <a:t> scripts to each </a:t>
            </a:r>
            <a:r>
              <a:rPr lang="en-GB" sz="1400" dirty="0" smtClean="0"/>
              <a:t>appliance to have fully configured VMs for usage.</a:t>
            </a:r>
            <a:endParaRPr lang="en-GB" sz="1400" dirty="0"/>
          </a:p>
          <a:p>
            <a:endParaRPr lang="en-GB" sz="1400" b="1" dirty="0" smtClean="0">
              <a:solidFill>
                <a:schemeClr val="accent1"/>
              </a:solidFill>
            </a:endParaRPr>
          </a:p>
        </p:txBody>
      </p:sp>
      <p:cxnSp>
        <p:nvCxnSpPr>
          <p:cNvPr id="12" name="Straight Connector 11"/>
          <p:cNvCxnSpPr/>
          <p:nvPr/>
        </p:nvCxnSpPr>
        <p:spPr>
          <a:xfrm flipH="1">
            <a:off x="2843808" y="3284984"/>
            <a:ext cx="17299" cy="1152128"/>
          </a:xfrm>
          <a:prstGeom prst="line">
            <a:avLst/>
          </a:prstGeom>
        </p:spPr>
        <p:style>
          <a:lnRef idx="2">
            <a:schemeClr val="accent1"/>
          </a:lnRef>
          <a:fillRef idx="0">
            <a:schemeClr val="accent1"/>
          </a:fillRef>
          <a:effectRef idx="1">
            <a:schemeClr val="accent1"/>
          </a:effectRef>
          <a:fontRef idx="minor">
            <a:schemeClr val="tx1"/>
          </a:fontRef>
        </p:style>
      </p:cxnSp>
      <p:sp>
        <p:nvSpPr>
          <p:cNvPr id="13" name="Rectangle 12"/>
          <p:cNvSpPr/>
          <p:nvPr/>
        </p:nvSpPr>
        <p:spPr>
          <a:xfrm>
            <a:off x="467544" y="4797152"/>
            <a:ext cx="8424936" cy="1600438"/>
          </a:xfrm>
          <a:prstGeom prst="rect">
            <a:avLst/>
          </a:prstGeom>
          <a:ln w="3175">
            <a:noFill/>
          </a:ln>
        </p:spPr>
        <p:txBody>
          <a:bodyPr wrap="square">
            <a:spAutoFit/>
          </a:bodyPr>
          <a:lstStyle/>
          <a:p>
            <a:pPr marL="0" lvl="1"/>
            <a:r>
              <a:rPr lang="en-GB" sz="1400" b="1" dirty="0">
                <a:solidFill>
                  <a:schemeClr val="accent1"/>
                </a:solidFill>
              </a:rPr>
              <a:t>Key </a:t>
            </a:r>
            <a:r>
              <a:rPr lang="en-GB" sz="1400" b="1" dirty="0" smtClean="0">
                <a:solidFill>
                  <a:schemeClr val="accent1"/>
                </a:solidFill>
              </a:rPr>
              <a:t>benefits:</a:t>
            </a:r>
            <a:endParaRPr lang="en-GB" sz="1400" b="1" dirty="0">
              <a:solidFill>
                <a:schemeClr val="accent1"/>
              </a:solidFill>
            </a:endParaRPr>
          </a:p>
          <a:p>
            <a:pPr marL="182563" lvl="1" indent="-182563">
              <a:buFont typeface="Arial"/>
              <a:buChar char="•"/>
            </a:pPr>
            <a:r>
              <a:rPr lang="en-GB" sz="1400" dirty="0" smtClean="0">
                <a:solidFill>
                  <a:srgbClr val="4F81BD"/>
                </a:solidFill>
              </a:rPr>
              <a:t>Share</a:t>
            </a:r>
            <a:r>
              <a:rPr lang="en-GB" sz="1400" dirty="0" smtClean="0"/>
              <a:t> VA images to run on the cloud or on local desktops (e.g. </a:t>
            </a:r>
            <a:r>
              <a:rPr lang="en-GB" sz="1400" dirty="0" err="1" smtClean="0"/>
              <a:t>VirtualBox</a:t>
            </a:r>
            <a:r>
              <a:rPr lang="en-GB" sz="1400" dirty="0" smtClean="0"/>
              <a:t>)</a:t>
            </a:r>
            <a:endParaRPr lang="en-GB" sz="1400" dirty="0" smtClean="0"/>
          </a:p>
          <a:p>
            <a:pPr marL="182563" lvl="1" indent="-182563">
              <a:buFont typeface="Arial"/>
              <a:buChar char="•"/>
            </a:pPr>
            <a:r>
              <a:rPr lang="en-GB" sz="1400" dirty="0" smtClean="0">
                <a:solidFill>
                  <a:srgbClr val="4F81BD"/>
                </a:solidFill>
              </a:rPr>
              <a:t>Easy distribution </a:t>
            </a:r>
            <a:r>
              <a:rPr lang="en-GB" sz="1400" dirty="0" smtClean="0"/>
              <a:t>of </a:t>
            </a:r>
            <a:r>
              <a:rPr lang="en-GB" sz="1400" dirty="0"/>
              <a:t>virtual appliances across multiple cloud </a:t>
            </a:r>
            <a:r>
              <a:rPr lang="en-GB" sz="1400" dirty="0" smtClean="0"/>
              <a:t>providers</a:t>
            </a:r>
            <a:endParaRPr lang="en-GB" sz="1400" dirty="0" smtClean="0"/>
          </a:p>
          <a:p>
            <a:pPr marL="182563" lvl="1" indent="-182563">
              <a:buFont typeface="Arial"/>
              <a:buChar char="•"/>
            </a:pPr>
            <a:r>
              <a:rPr lang="en-GB" sz="1400" dirty="0" smtClean="0"/>
              <a:t>EGI</a:t>
            </a:r>
            <a:r>
              <a:rPr lang="en-GB" sz="1400" dirty="0"/>
              <a:t>-provided </a:t>
            </a:r>
            <a:r>
              <a:rPr lang="en-GB" sz="1400" dirty="0">
                <a:solidFill>
                  <a:srgbClr val="4F81BD"/>
                </a:solidFill>
              </a:rPr>
              <a:t>customizable appliances </a:t>
            </a:r>
            <a:r>
              <a:rPr lang="en-GB" sz="1400" dirty="0"/>
              <a:t>known to work in the infrastructure and configured in a secure </a:t>
            </a:r>
            <a:r>
              <a:rPr lang="en-GB" sz="1400" dirty="0" smtClean="0"/>
              <a:t>manner</a:t>
            </a:r>
            <a:endParaRPr lang="en-GB" sz="1400" dirty="0"/>
          </a:p>
          <a:p>
            <a:pPr marL="182563" lvl="1" indent="-182563">
              <a:buFont typeface="Arial"/>
              <a:buChar char="•"/>
            </a:pPr>
            <a:r>
              <a:rPr lang="en-GB" sz="1400" dirty="0" smtClean="0">
                <a:solidFill>
                  <a:srgbClr val="4F81BD"/>
                </a:solidFill>
              </a:rPr>
              <a:t>R</a:t>
            </a:r>
            <a:r>
              <a:rPr lang="en-GB" sz="1400" dirty="0">
                <a:solidFill>
                  <a:srgbClr val="4F81BD"/>
                </a:solidFill>
              </a:rPr>
              <a:t>e</a:t>
            </a:r>
            <a:r>
              <a:rPr lang="en-GB" sz="1400" dirty="0" smtClean="0">
                <a:solidFill>
                  <a:srgbClr val="4F81BD"/>
                </a:solidFill>
              </a:rPr>
              <a:t>-use </a:t>
            </a:r>
            <a:r>
              <a:rPr lang="en-GB" sz="1400" dirty="0" smtClean="0"/>
              <a:t>and extend existing appliances to distribute your </a:t>
            </a:r>
            <a:r>
              <a:rPr lang="en-GB" sz="1400" dirty="0" smtClean="0"/>
              <a:t>software</a:t>
            </a:r>
            <a:endParaRPr lang="en-GB" sz="1400" dirty="0" smtClean="0"/>
          </a:p>
          <a:p>
            <a:pPr marL="182563" lvl="1" indent="-182563">
              <a:buFont typeface="Arial"/>
              <a:buChar char="•"/>
            </a:pPr>
            <a:endParaRPr lang="en-GB" sz="1400" dirty="0" smtClean="0"/>
          </a:p>
          <a:p>
            <a:pPr marL="182563" lvl="1" indent="-182563">
              <a:buFont typeface="Arial"/>
              <a:buChar char="•"/>
            </a:pPr>
            <a:endParaRPr lang="en-GB" sz="1400" dirty="0"/>
          </a:p>
        </p:txBody>
      </p:sp>
      <p:sp>
        <p:nvSpPr>
          <p:cNvPr id="14" name="Bent-Up Arrow 13"/>
          <p:cNvSpPr/>
          <p:nvPr/>
        </p:nvSpPr>
        <p:spPr>
          <a:xfrm rot="16200000" flipH="1" flipV="1">
            <a:off x="966462" y="1773954"/>
            <a:ext cx="1674651" cy="1792003"/>
          </a:xfrm>
          <a:prstGeom prst="bentUpArrow">
            <a:avLst>
              <a:gd name="adj1" fmla="val 17730"/>
              <a:gd name="adj2" fmla="val 29050"/>
              <a:gd name="adj3" fmla="val 2068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15" name="Diagram 4"/>
          <p:cNvGraphicFramePr/>
          <p:nvPr>
            <p:extLst>
              <p:ext uri="{D42A27DB-BD31-4B8C-83A1-F6EECF244321}">
                <p14:modId xmlns:p14="http://schemas.microsoft.com/office/powerpoint/2010/main" val="2677892709"/>
              </p:ext>
            </p:extLst>
          </p:nvPr>
        </p:nvGraphicFramePr>
        <p:xfrm>
          <a:off x="219614" y="2080887"/>
          <a:ext cx="2088232" cy="20162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16" name="Straight Connector 15"/>
          <p:cNvCxnSpPr/>
          <p:nvPr/>
        </p:nvCxnSpPr>
        <p:spPr>
          <a:xfrm>
            <a:off x="323528" y="4941168"/>
            <a:ext cx="0" cy="108012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46243639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Solution:</a:t>
            </a:r>
            <a:br>
              <a:rPr lang="en-US" dirty="0" smtClean="0"/>
            </a:br>
            <a:r>
              <a:rPr lang="en-US" dirty="0" smtClean="0"/>
              <a:t>High Throughput Data Analysis</a:t>
            </a:r>
            <a:endParaRPr lang="en-US" dirty="0"/>
          </a:p>
        </p:txBody>
      </p:sp>
    </p:spTree>
    <p:extLst>
      <p:ext uri="{BB962C8B-B14F-4D97-AF65-F5344CB8AC3E}">
        <p14:creationId xmlns:p14="http://schemas.microsoft.com/office/powerpoint/2010/main" val="313293744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EGI">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err="1" smtClean="0"/>
        </a:defPPr>
      </a:lstStyle>
    </a:txDef>
  </a:objectDefaults>
  <a:extraClrSchemeLst/>
</a:theme>
</file>

<file path=ppt/theme/theme2.xml><?xml version="1.0" encoding="utf-8"?>
<a:theme xmlns:a="http://schemas.openxmlformats.org/drawingml/2006/main" name="EGI Powerpoint Presentation (body)">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EGI Powerpoint Presentation (closing)">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err="1" smtClean="0"/>
        </a:defPPr>
      </a:lstStyle>
    </a:txDef>
  </a:objectDefaults>
  <a:extraClrSchemeLst/>
</a:theme>
</file>

<file path=ppt/theme/theme4.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EGI.potx</Template>
  <TotalTime>1038</TotalTime>
  <Words>3497</Words>
  <Application>Microsoft Macintosh PowerPoint</Application>
  <PresentationFormat>On-screen Show (4:3)</PresentationFormat>
  <Paragraphs>437</Paragraphs>
  <Slides>30</Slides>
  <Notes>9</Notes>
  <HiddenSlides>0</HiddenSlides>
  <MMClips>0</MMClips>
  <ScaleCrop>false</ScaleCrop>
  <HeadingPairs>
    <vt:vector size="4" baseType="variant">
      <vt:variant>
        <vt:lpstr>Theme</vt:lpstr>
      </vt:variant>
      <vt:variant>
        <vt:i4>3</vt:i4>
      </vt:variant>
      <vt:variant>
        <vt:lpstr>Slide Titles</vt:lpstr>
      </vt:variant>
      <vt:variant>
        <vt:i4>30</vt:i4>
      </vt:variant>
    </vt:vector>
  </HeadingPairs>
  <TitlesOfParts>
    <vt:vector size="33" baseType="lpstr">
      <vt:lpstr>EGI</vt:lpstr>
      <vt:lpstr>EGI Powerpoint Presentation (body)</vt:lpstr>
      <vt:lpstr>EGI Powerpoint Presentation (closing)</vt:lpstr>
      <vt:lpstr>EGI Service Catalogue</vt:lpstr>
      <vt:lpstr>Solutions</vt:lpstr>
      <vt:lpstr>Compute, Storage, Data management</vt:lpstr>
      <vt:lpstr>Solution: Federated cloud</vt:lpstr>
      <vt:lpstr>Service: Cloud Compute</vt:lpstr>
      <vt:lpstr>Service: Cloud Object Storage</vt:lpstr>
      <vt:lpstr>Service: Cloud Block Storage</vt:lpstr>
      <vt:lpstr>Service: Virtual Appliance Marketplace</vt:lpstr>
      <vt:lpstr>Solution: High Throughput Data Analysis</vt:lpstr>
      <vt:lpstr>Service: High Throughput  Compute</vt:lpstr>
      <vt:lpstr>Service: File Storage</vt:lpstr>
      <vt:lpstr>Service: Durable storage</vt:lpstr>
      <vt:lpstr>Service: File Transfer</vt:lpstr>
      <vt:lpstr>Solution: Community Platforms</vt:lpstr>
      <vt:lpstr>Service: Training Marketplace</vt:lpstr>
      <vt:lpstr>Service: Marketplace</vt:lpstr>
      <vt:lpstr>Service: Application Database</vt:lpstr>
      <vt:lpstr>Service: Community Platforms and brokers</vt:lpstr>
      <vt:lpstr>Solution: Federated Operations</vt:lpstr>
      <vt:lpstr>Service: Distribution of software and data</vt:lpstr>
      <vt:lpstr>Service: Federated Operations</vt:lpstr>
      <vt:lpstr>Service: Configuration database</vt:lpstr>
      <vt:lpstr>Service: Accounting</vt:lpstr>
      <vt:lpstr>Service: Monitoring</vt:lpstr>
      <vt:lpstr>Service: security coordination</vt:lpstr>
      <vt:lpstr>Service: helpdesk  </vt:lpstr>
      <vt:lpstr>Service: provisioning of policy data</vt:lpstr>
      <vt:lpstr>Service: repositories of validated software</vt:lpstr>
      <vt:lpstr>Service: IdP proxy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Malgorzata Krakowian</dc:creator>
  <cp:lastModifiedBy>Tiziana Ferrari</cp:lastModifiedBy>
  <cp:revision>51</cp:revision>
  <cp:lastPrinted>2015-07-27T06:34:02Z</cp:lastPrinted>
  <dcterms:created xsi:type="dcterms:W3CDTF">2015-06-16T10:08:46Z</dcterms:created>
  <dcterms:modified xsi:type="dcterms:W3CDTF">2015-07-27T16:22:06Z</dcterms:modified>
</cp:coreProperties>
</file>