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Lst>
  <p:sldSz cx="13004800" cy="9753600"/>
  <p:notesSz cx="6858000" cy="9144000"/>
  <p:defaultTextStyle>
    <a:lvl1pPr algn="ctr" defTabSz="584200">
      <a:defRPr sz="3600">
        <a:latin typeface="+mn-lt"/>
        <a:ea typeface="+mn-ea"/>
        <a:cs typeface="+mn-cs"/>
        <a:sym typeface="Helvetica Light"/>
      </a:defRPr>
    </a:lvl1pPr>
    <a:lvl2pPr indent="228600" algn="ctr" defTabSz="584200">
      <a:defRPr sz="3600">
        <a:latin typeface="+mn-lt"/>
        <a:ea typeface="+mn-ea"/>
        <a:cs typeface="+mn-cs"/>
        <a:sym typeface="Helvetica Light"/>
      </a:defRPr>
    </a:lvl2pPr>
    <a:lvl3pPr indent="457200" algn="ctr" defTabSz="584200">
      <a:defRPr sz="3600">
        <a:latin typeface="+mn-lt"/>
        <a:ea typeface="+mn-ea"/>
        <a:cs typeface="+mn-cs"/>
        <a:sym typeface="Helvetica Light"/>
      </a:defRPr>
    </a:lvl3pPr>
    <a:lvl4pPr indent="685800" algn="ctr" defTabSz="584200">
      <a:defRPr sz="3600">
        <a:latin typeface="+mn-lt"/>
        <a:ea typeface="+mn-ea"/>
        <a:cs typeface="+mn-cs"/>
        <a:sym typeface="Helvetica Light"/>
      </a:defRPr>
    </a:lvl4pPr>
    <a:lvl5pPr indent="914400" algn="ctr" defTabSz="584200">
      <a:defRPr sz="3600">
        <a:latin typeface="+mn-lt"/>
        <a:ea typeface="+mn-ea"/>
        <a:cs typeface="+mn-cs"/>
        <a:sym typeface="Helvetica Light"/>
      </a:defRPr>
    </a:lvl5pPr>
    <a:lvl6pPr indent="1143000" algn="ctr" defTabSz="584200">
      <a:defRPr sz="3600">
        <a:latin typeface="+mn-lt"/>
        <a:ea typeface="+mn-ea"/>
        <a:cs typeface="+mn-cs"/>
        <a:sym typeface="Helvetica Light"/>
      </a:defRPr>
    </a:lvl6pPr>
    <a:lvl7pPr indent="1371600" algn="ctr" defTabSz="584200">
      <a:defRPr sz="3600">
        <a:latin typeface="+mn-lt"/>
        <a:ea typeface="+mn-ea"/>
        <a:cs typeface="+mn-cs"/>
        <a:sym typeface="Helvetica Light"/>
      </a:defRPr>
    </a:lvl7pPr>
    <a:lvl8pPr indent="1600200" algn="ctr" defTabSz="584200">
      <a:defRPr sz="3600">
        <a:latin typeface="+mn-lt"/>
        <a:ea typeface="+mn-ea"/>
        <a:cs typeface="+mn-cs"/>
        <a:sym typeface="Helvetica Light"/>
      </a:defRPr>
    </a:lvl8pPr>
    <a:lvl9pPr indent="1828800" algn="ctr" defTabSz="584200">
      <a:defRPr sz="3600">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365C0"/>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00882B"/>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hape 29"/>
          <p:cNvSpPr/>
          <p:nvPr>
            <p:ph type="sldImg"/>
          </p:nvPr>
        </p:nvSpPr>
        <p:spPr>
          <a:xfrm>
            <a:off x="1143000" y="685800"/>
            <a:ext cx="4572000" cy="3429000"/>
          </a:xfrm>
          <a:prstGeom prst="rect">
            <a:avLst/>
          </a:prstGeom>
        </p:spPr>
        <p:txBody>
          <a:bodyPr/>
          <a:lstStyle/>
          <a:p>
            <a:pPr lvl="0"/>
          </a:p>
        </p:txBody>
      </p:sp>
      <p:sp>
        <p:nvSpPr>
          <p:cNvPr id="30" name="Shape 30"/>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Helvetica Neue"/>
        <a:ea typeface="Helvetica Neue"/>
        <a:cs typeface="Helvetica Neue"/>
        <a:sym typeface="Helvetica Neue"/>
      </a:defRPr>
    </a:lvl1pPr>
    <a:lvl2pPr indent="228600" defTabSz="457200">
      <a:lnSpc>
        <a:spcPct val="117999"/>
      </a:lnSpc>
      <a:defRPr sz="2200">
        <a:latin typeface="Helvetica Neue"/>
        <a:ea typeface="Helvetica Neue"/>
        <a:cs typeface="Helvetica Neue"/>
        <a:sym typeface="Helvetica Neue"/>
      </a:defRPr>
    </a:lvl2pPr>
    <a:lvl3pPr indent="457200" defTabSz="457200">
      <a:lnSpc>
        <a:spcPct val="117999"/>
      </a:lnSpc>
      <a:defRPr sz="2200">
        <a:latin typeface="Helvetica Neue"/>
        <a:ea typeface="Helvetica Neue"/>
        <a:cs typeface="Helvetica Neue"/>
        <a:sym typeface="Helvetica Neue"/>
      </a:defRPr>
    </a:lvl3pPr>
    <a:lvl4pPr indent="685800" defTabSz="457200">
      <a:lnSpc>
        <a:spcPct val="117999"/>
      </a:lnSpc>
      <a:defRPr sz="2200">
        <a:latin typeface="Helvetica Neue"/>
        <a:ea typeface="Helvetica Neue"/>
        <a:cs typeface="Helvetica Neue"/>
        <a:sym typeface="Helvetica Neue"/>
      </a:defRPr>
    </a:lvl4pPr>
    <a:lvl5pPr indent="914400" defTabSz="457200">
      <a:lnSpc>
        <a:spcPct val="117999"/>
      </a:lnSpc>
      <a:defRPr sz="2200">
        <a:latin typeface="Helvetica Neue"/>
        <a:ea typeface="Helvetica Neue"/>
        <a:cs typeface="Helvetica Neue"/>
        <a:sym typeface="Helvetica Neue"/>
      </a:defRPr>
    </a:lvl5pPr>
    <a:lvl6pPr indent="1143000" defTabSz="457200">
      <a:lnSpc>
        <a:spcPct val="117999"/>
      </a:lnSpc>
      <a:defRPr sz="2200">
        <a:latin typeface="Helvetica Neue"/>
        <a:ea typeface="Helvetica Neue"/>
        <a:cs typeface="Helvetica Neue"/>
        <a:sym typeface="Helvetica Neue"/>
      </a:defRPr>
    </a:lvl6pPr>
    <a:lvl7pPr indent="1371600" defTabSz="457200">
      <a:lnSpc>
        <a:spcPct val="117999"/>
      </a:lnSpc>
      <a:defRPr sz="2200">
        <a:latin typeface="Helvetica Neue"/>
        <a:ea typeface="Helvetica Neue"/>
        <a:cs typeface="Helvetica Neue"/>
        <a:sym typeface="Helvetica Neue"/>
      </a:defRPr>
    </a:lvl7pPr>
    <a:lvl8pPr indent="1600200" defTabSz="457200">
      <a:lnSpc>
        <a:spcPct val="117999"/>
      </a:lnSpc>
      <a:defRPr sz="2200">
        <a:latin typeface="Helvetica Neue"/>
        <a:ea typeface="Helvetica Neue"/>
        <a:cs typeface="Helvetica Neue"/>
        <a:sym typeface="Helvetica Neue"/>
      </a:defRPr>
    </a:lvl8pPr>
    <a:lvl9pPr indent="1828800" defTabSz="45720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Title &amp; Subtitle">
    <p:spTree>
      <p:nvGrpSpPr>
        <p:cNvPr id="1" name=""/>
        <p:cNvGrpSpPr/>
        <p:nvPr/>
      </p:nvGrpSpPr>
      <p:grpSpPr>
        <a:xfrm>
          <a:off x="0" y="0"/>
          <a:ext cx="0" cy="0"/>
          <a:chOff x="0" y="0"/>
          <a:chExt cx="0" cy="0"/>
        </a:xfrm>
      </p:grpSpPr>
      <p:sp>
        <p:nvSpPr>
          <p:cNvPr id="5" name="Shape 5"/>
          <p:cNvSpPr/>
          <p:nvPr>
            <p:ph type="title"/>
          </p:nvPr>
        </p:nvSpPr>
        <p:spPr>
          <a:xfrm>
            <a:off x="1270000" y="1638300"/>
            <a:ext cx="10464800" cy="3302000"/>
          </a:xfrm>
          <a:prstGeom prst="rect">
            <a:avLst/>
          </a:prstGeom>
        </p:spPr>
        <p:txBody>
          <a:bodyPr anchor="b"/>
          <a:lstStyle/>
          <a:p>
            <a:pPr lvl="0">
              <a:defRPr sz="1800"/>
            </a:pPr>
            <a:r>
              <a:rPr sz="8000"/>
              <a:t>Title Text</a:t>
            </a:r>
          </a:p>
        </p:txBody>
      </p:sp>
      <p:sp>
        <p:nvSpPr>
          <p:cNvPr id="6" name="Shape 6"/>
          <p:cNvSpPr/>
          <p:nvPr>
            <p:ph type="body"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8" name="Shape 8"/>
          <p:cNvSpPr/>
          <p:nvPr>
            <p:ph type="title"/>
          </p:nvPr>
        </p:nvSpPr>
        <p:spPr>
          <a:xfrm>
            <a:off x="1270000" y="6718300"/>
            <a:ext cx="10464800" cy="1422400"/>
          </a:xfrm>
          <a:prstGeom prst="rect">
            <a:avLst/>
          </a:prstGeom>
        </p:spPr>
        <p:txBody>
          <a:bodyPr anchor="b"/>
          <a:lstStyle/>
          <a:p>
            <a:pPr lvl="0">
              <a:defRPr sz="1800"/>
            </a:pPr>
            <a:r>
              <a:rPr sz="8000"/>
              <a:t>Title Text</a:t>
            </a:r>
          </a:p>
        </p:txBody>
      </p:sp>
      <p:sp>
        <p:nvSpPr>
          <p:cNvPr id="9" name="Shape 9"/>
          <p:cNvSpPr/>
          <p:nvPr>
            <p:ph type="body"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11" name="Shape 11"/>
          <p:cNvSpPr/>
          <p:nvPr>
            <p:ph type="title"/>
          </p:nvPr>
        </p:nvSpPr>
        <p:spPr>
          <a:xfrm>
            <a:off x="1270000" y="3225800"/>
            <a:ext cx="10464800" cy="3302000"/>
          </a:xfrm>
          <a:prstGeom prst="rect">
            <a:avLst/>
          </a:prstGeom>
        </p:spPr>
        <p:txBody>
          <a:bodyPr/>
          <a:lstStyle/>
          <a:p>
            <a:pPr lvl="0">
              <a:defRPr sz="1800"/>
            </a:pPr>
            <a:r>
              <a:rPr sz="8000"/>
              <a:t>Title Text</a:t>
            </a:r>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13" name="Shape 13"/>
          <p:cNvSpPr/>
          <p:nvPr>
            <p:ph type="title"/>
          </p:nvPr>
        </p:nvSpPr>
        <p:spPr>
          <a:xfrm>
            <a:off x="952500" y="635000"/>
            <a:ext cx="5334000" cy="3987800"/>
          </a:xfrm>
          <a:prstGeom prst="rect">
            <a:avLst/>
          </a:prstGeom>
        </p:spPr>
        <p:txBody>
          <a:bodyPr anchor="b"/>
          <a:lstStyle>
            <a:lvl1pPr>
              <a:defRPr sz="6000"/>
            </a:lvl1pPr>
          </a:lstStyle>
          <a:p>
            <a:pPr lvl="0">
              <a:defRPr sz="1800"/>
            </a:pPr>
            <a:r>
              <a:rPr sz="6000"/>
              <a:t>Title Text</a:t>
            </a:r>
          </a:p>
        </p:txBody>
      </p:sp>
      <p:sp>
        <p:nvSpPr>
          <p:cNvPr id="14" name="Shape 14"/>
          <p:cNvSpPr/>
          <p:nvPr>
            <p:ph type="body"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pPr>
            <a:r>
              <a:rPr sz="3200"/>
              <a:t>Body Level One</a:t>
            </a:r>
            <a:endParaRPr sz="3200"/>
          </a:p>
          <a:p>
            <a:pPr lvl="1">
              <a:defRPr sz="1800"/>
            </a:pPr>
            <a:r>
              <a:rPr sz="3200"/>
              <a:t>Body Level Two</a:t>
            </a:r>
            <a:endParaRPr sz="3200"/>
          </a:p>
          <a:p>
            <a:pPr lvl="2">
              <a:defRPr sz="1800"/>
            </a:pPr>
            <a:r>
              <a:rPr sz="3200"/>
              <a:t>Body Level Three</a:t>
            </a:r>
            <a:endParaRPr sz="3200"/>
          </a:p>
          <a:p>
            <a:pPr lvl="3">
              <a:defRPr sz="1800"/>
            </a:pPr>
            <a:r>
              <a:rPr sz="3200"/>
              <a:t>Body Level Four</a:t>
            </a:r>
            <a:endParaRPr sz="3200"/>
          </a:p>
          <a:p>
            <a:pPr lvl="4">
              <a:defRPr sz="1800"/>
            </a:pPr>
            <a:r>
              <a:rPr sz="3200"/>
              <a:t>Body Level Five</a:t>
            </a:r>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16" name="Shape 16"/>
          <p:cNvSpPr/>
          <p:nvPr>
            <p:ph type="title"/>
          </p:nvPr>
        </p:nvSpPr>
        <p:spPr>
          <a:prstGeom prst="rect">
            <a:avLst/>
          </a:prstGeom>
        </p:spPr>
        <p:txBody>
          <a:bodyPr/>
          <a:lstStyle/>
          <a:p>
            <a:pPr lvl="0">
              <a:defRPr sz="1800"/>
            </a:pPr>
            <a:r>
              <a:rPr sz="8000"/>
              <a:t>Title Text</a:t>
            </a:r>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18" name="Shape 18"/>
          <p:cNvSpPr/>
          <p:nvPr>
            <p:ph type="title"/>
          </p:nvPr>
        </p:nvSpPr>
        <p:spPr>
          <a:prstGeom prst="rect">
            <a:avLst/>
          </a:prstGeom>
        </p:spPr>
        <p:txBody>
          <a:bodyPr/>
          <a:lstStyle/>
          <a:p>
            <a:pPr lvl="0">
              <a:defRPr sz="1800"/>
            </a:pPr>
            <a:r>
              <a:rPr sz="8000"/>
              <a:t>Title Text</a:t>
            </a:r>
          </a:p>
        </p:txBody>
      </p:sp>
      <p:sp>
        <p:nvSpPr>
          <p:cNvPr id="19" name="Shape 19"/>
          <p:cNvSpPr/>
          <p:nvPr>
            <p:ph type="body" idx="1"/>
          </p:nvPr>
        </p:nvSpPr>
        <p:spPr>
          <a:prstGeom prst="rect">
            <a:avLst/>
          </a:prstGeom>
        </p:spPr>
        <p:txBody>
          <a:bodyPr/>
          <a:lstStyle/>
          <a:p>
            <a:pPr lvl="0">
              <a:defRPr sz="1800"/>
            </a:pPr>
            <a:r>
              <a:rPr sz="3600"/>
              <a:t>Body Level One</a:t>
            </a:r>
            <a:endParaRPr sz="3600"/>
          </a:p>
          <a:p>
            <a:pPr lvl="1">
              <a:defRPr sz="1800"/>
            </a:pPr>
            <a:r>
              <a:rPr sz="3600"/>
              <a:t>Body Level Two</a:t>
            </a:r>
            <a:endParaRPr sz="3600"/>
          </a:p>
          <a:p>
            <a:pPr lvl="2">
              <a:defRPr sz="1800"/>
            </a:pPr>
            <a:r>
              <a:rPr sz="3600"/>
              <a:t>Body Level Three</a:t>
            </a:r>
            <a:endParaRPr sz="3600"/>
          </a:p>
          <a:p>
            <a:pPr lvl="3">
              <a:defRPr sz="1800"/>
            </a:pPr>
            <a:r>
              <a:rPr sz="3600"/>
              <a:t>Body Level Four</a:t>
            </a:r>
            <a:endParaRPr sz="3600"/>
          </a:p>
          <a:p>
            <a:pPr lvl="4">
              <a:defRPr sz="1800"/>
            </a:pPr>
            <a:r>
              <a:rPr sz="3600"/>
              <a:t>Body Level Five</a:t>
            </a:r>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21" name="Shape 21"/>
          <p:cNvSpPr/>
          <p:nvPr>
            <p:ph type="title"/>
          </p:nvPr>
        </p:nvSpPr>
        <p:spPr>
          <a:prstGeom prst="rect">
            <a:avLst/>
          </a:prstGeom>
        </p:spPr>
        <p:txBody>
          <a:bodyPr/>
          <a:lstStyle/>
          <a:p>
            <a:pPr lvl="0">
              <a:defRPr sz="1800"/>
            </a:pPr>
            <a:r>
              <a:rPr sz="8000"/>
              <a:t>Title Text</a:t>
            </a:r>
          </a:p>
        </p:txBody>
      </p:sp>
      <p:sp>
        <p:nvSpPr>
          <p:cNvPr id="22" name="Shape 22"/>
          <p:cNvSpPr/>
          <p:nvPr>
            <p:ph type="body"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lvl="0">
              <a:defRPr sz="1800"/>
            </a:pPr>
            <a:r>
              <a:rPr sz="2800"/>
              <a:t>Body Level One</a:t>
            </a:r>
            <a:endParaRPr sz="2800"/>
          </a:p>
          <a:p>
            <a:pPr lvl="1">
              <a:defRPr sz="1800"/>
            </a:pPr>
            <a:r>
              <a:rPr sz="2800"/>
              <a:t>Body Level Two</a:t>
            </a:r>
            <a:endParaRPr sz="2800"/>
          </a:p>
          <a:p>
            <a:pPr lvl="2">
              <a:defRPr sz="1800"/>
            </a:pPr>
            <a:r>
              <a:rPr sz="2800"/>
              <a:t>Body Level Three</a:t>
            </a:r>
            <a:endParaRPr sz="2800"/>
          </a:p>
          <a:p>
            <a:pPr lvl="3">
              <a:defRPr sz="1800"/>
            </a:pPr>
            <a:r>
              <a:rPr sz="2800"/>
              <a:t>Body Level Four</a:t>
            </a:r>
            <a:endParaRPr sz="2800"/>
          </a:p>
          <a:p>
            <a:pPr lvl="4">
              <a:defRPr sz="1800"/>
            </a:pPr>
            <a:r>
              <a:rPr sz="2800"/>
              <a:t>Body Level Five</a:t>
            </a:r>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24" name="Shape 24"/>
          <p:cNvSpPr/>
          <p:nvPr>
            <p:ph type="body" idx="1"/>
          </p:nvPr>
        </p:nvSpPr>
        <p:spPr>
          <a:xfrm>
            <a:off x="952500" y="1270000"/>
            <a:ext cx="11099800" cy="7213600"/>
          </a:xfrm>
          <a:prstGeom prst="rect">
            <a:avLst/>
          </a:prstGeom>
        </p:spPr>
        <p:txBody>
          <a:bodyPr/>
          <a:lstStyle/>
          <a:p>
            <a:pPr lvl="0">
              <a:defRPr sz="1800"/>
            </a:pPr>
            <a:r>
              <a:rPr sz="3600"/>
              <a:t>Body Level One</a:t>
            </a:r>
            <a:endParaRPr sz="3600"/>
          </a:p>
          <a:p>
            <a:pPr lvl="1">
              <a:defRPr sz="1800"/>
            </a:pPr>
            <a:r>
              <a:rPr sz="3600"/>
              <a:t>Body Level Two</a:t>
            </a:r>
            <a:endParaRPr sz="3600"/>
          </a:p>
          <a:p>
            <a:pPr lvl="2">
              <a:defRPr sz="1800"/>
            </a:pPr>
            <a:r>
              <a:rPr sz="3600"/>
              <a:t>Body Level Three</a:t>
            </a:r>
            <a:endParaRPr sz="3600"/>
          </a:p>
          <a:p>
            <a:pPr lvl="3">
              <a:defRPr sz="1800"/>
            </a:pPr>
            <a:r>
              <a:rPr sz="3600"/>
              <a:t>Body Level Four</a:t>
            </a:r>
            <a:endParaRPr sz="3600"/>
          </a:p>
          <a:p>
            <a:pPr lvl="4">
              <a:defRPr sz="1800"/>
            </a:pPr>
            <a:r>
              <a:rPr sz="3600"/>
              <a:t>Body Level Five</a:t>
            </a:r>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pPr>
            <a:r>
              <a:rPr sz="8000"/>
              <a:t>Title Text</a:t>
            </a:r>
          </a:p>
        </p:txBody>
      </p:sp>
      <p:sp>
        <p:nvSpPr>
          <p:cNvPr id="3" name="Shape 3"/>
          <p:cNvSpPr/>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p>
            <a:pPr lvl="0">
              <a:defRPr sz="1800"/>
            </a:pPr>
            <a:r>
              <a:rPr sz="3600"/>
              <a:t>Body Level One</a:t>
            </a:r>
            <a:endParaRPr sz="3600"/>
          </a:p>
          <a:p>
            <a:pPr lvl="1">
              <a:defRPr sz="1800"/>
            </a:pPr>
            <a:r>
              <a:rPr sz="3600"/>
              <a:t>Body Level Two</a:t>
            </a:r>
            <a:endParaRPr sz="3600"/>
          </a:p>
          <a:p>
            <a:pPr lvl="2">
              <a:defRPr sz="1800"/>
            </a:pPr>
            <a:r>
              <a:rPr sz="3600"/>
              <a:t>Body Level Three</a:t>
            </a:r>
            <a:endParaRPr sz="3600"/>
          </a:p>
          <a:p>
            <a:pPr lvl="3">
              <a:defRPr sz="1800"/>
            </a:pPr>
            <a:r>
              <a:rPr sz="3600"/>
              <a:t>Body Level Four</a:t>
            </a:r>
            <a:endParaRPr sz="3600"/>
          </a:p>
          <a:p>
            <a:pPr lvl="4">
              <a:defRPr sz="1800"/>
            </a:pPr>
            <a:r>
              <a:rPr sz="3600"/>
              <a:t>Body Level Five</a:t>
            </a:r>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spd="med" advClick="1"/>
  <p:txStyles>
    <p:titleStyle>
      <a:lvl1pPr algn="ctr" defTabSz="584200">
        <a:defRPr sz="8000">
          <a:latin typeface="+mn-lt"/>
          <a:ea typeface="+mn-ea"/>
          <a:cs typeface="+mn-cs"/>
          <a:sym typeface="Helvetica Light"/>
        </a:defRPr>
      </a:lvl1pPr>
      <a:lvl2pPr indent="228600" algn="ctr" defTabSz="584200">
        <a:defRPr sz="8000">
          <a:latin typeface="+mn-lt"/>
          <a:ea typeface="+mn-ea"/>
          <a:cs typeface="+mn-cs"/>
          <a:sym typeface="Helvetica Light"/>
        </a:defRPr>
      </a:lvl2pPr>
      <a:lvl3pPr indent="457200" algn="ctr" defTabSz="584200">
        <a:defRPr sz="8000">
          <a:latin typeface="+mn-lt"/>
          <a:ea typeface="+mn-ea"/>
          <a:cs typeface="+mn-cs"/>
          <a:sym typeface="Helvetica Light"/>
        </a:defRPr>
      </a:lvl3pPr>
      <a:lvl4pPr indent="685800" algn="ctr" defTabSz="584200">
        <a:defRPr sz="8000">
          <a:latin typeface="+mn-lt"/>
          <a:ea typeface="+mn-ea"/>
          <a:cs typeface="+mn-cs"/>
          <a:sym typeface="Helvetica Light"/>
        </a:defRPr>
      </a:lvl4pPr>
      <a:lvl5pPr indent="914400" algn="ctr" defTabSz="584200">
        <a:defRPr sz="8000">
          <a:latin typeface="+mn-lt"/>
          <a:ea typeface="+mn-ea"/>
          <a:cs typeface="+mn-cs"/>
          <a:sym typeface="Helvetica Light"/>
        </a:defRPr>
      </a:lvl5pPr>
      <a:lvl6pPr indent="1143000" algn="ctr" defTabSz="584200">
        <a:defRPr sz="8000">
          <a:latin typeface="+mn-lt"/>
          <a:ea typeface="+mn-ea"/>
          <a:cs typeface="+mn-cs"/>
          <a:sym typeface="Helvetica Light"/>
        </a:defRPr>
      </a:lvl6pPr>
      <a:lvl7pPr indent="1371600" algn="ctr" defTabSz="584200">
        <a:defRPr sz="8000">
          <a:latin typeface="+mn-lt"/>
          <a:ea typeface="+mn-ea"/>
          <a:cs typeface="+mn-cs"/>
          <a:sym typeface="Helvetica Light"/>
        </a:defRPr>
      </a:lvl7pPr>
      <a:lvl8pPr indent="1600200" algn="ctr" defTabSz="584200">
        <a:defRPr sz="8000">
          <a:latin typeface="+mn-lt"/>
          <a:ea typeface="+mn-ea"/>
          <a:cs typeface="+mn-cs"/>
          <a:sym typeface="Helvetica Light"/>
        </a:defRPr>
      </a:lvl8pPr>
      <a:lvl9pPr indent="1828800" algn="ctr" defTabSz="584200">
        <a:defRPr sz="8000">
          <a:latin typeface="+mn-lt"/>
          <a:ea typeface="+mn-ea"/>
          <a:cs typeface="+mn-cs"/>
          <a:sym typeface="Helvetica Light"/>
        </a:defRPr>
      </a:lvl9pPr>
    </p:titleStyle>
    <p:bodyStyle>
      <a:lvl1pPr marL="444500" indent="-444500" defTabSz="584200">
        <a:spcBef>
          <a:spcPts val="4200"/>
        </a:spcBef>
        <a:buSzPct val="75000"/>
        <a:buChar char="•"/>
        <a:defRPr sz="3600">
          <a:latin typeface="+mn-lt"/>
          <a:ea typeface="+mn-ea"/>
          <a:cs typeface="+mn-cs"/>
          <a:sym typeface="Helvetica Light"/>
        </a:defRPr>
      </a:lvl1pPr>
      <a:lvl2pPr marL="889000" indent="-444500" defTabSz="584200">
        <a:spcBef>
          <a:spcPts val="4200"/>
        </a:spcBef>
        <a:buSzPct val="75000"/>
        <a:buChar char="•"/>
        <a:defRPr sz="3600">
          <a:latin typeface="+mn-lt"/>
          <a:ea typeface="+mn-ea"/>
          <a:cs typeface="+mn-cs"/>
          <a:sym typeface="Helvetica Light"/>
        </a:defRPr>
      </a:lvl2pPr>
      <a:lvl3pPr marL="1333500" indent="-444500" defTabSz="584200">
        <a:spcBef>
          <a:spcPts val="4200"/>
        </a:spcBef>
        <a:buSzPct val="75000"/>
        <a:buChar char="•"/>
        <a:defRPr sz="3600">
          <a:latin typeface="+mn-lt"/>
          <a:ea typeface="+mn-ea"/>
          <a:cs typeface="+mn-cs"/>
          <a:sym typeface="Helvetica Light"/>
        </a:defRPr>
      </a:lvl3pPr>
      <a:lvl4pPr marL="1778000" indent="-444500" defTabSz="584200">
        <a:spcBef>
          <a:spcPts val="4200"/>
        </a:spcBef>
        <a:buSzPct val="75000"/>
        <a:buChar char="•"/>
        <a:defRPr sz="3600">
          <a:latin typeface="+mn-lt"/>
          <a:ea typeface="+mn-ea"/>
          <a:cs typeface="+mn-cs"/>
          <a:sym typeface="Helvetica Light"/>
        </a:defRPr>
      </a:lvl4pPr>
      <a:lvl5pPr marL="2222500" indent="-444500" defTabSz="584200">
        <a:spcBef>
          <a:spcPts val="4200"/>
        </a:spcBef>
        <a:buSzPct val="75000"/>
        <a:buChar char="•"/>
        <a:defRPr sz="3600">
          <a:latin typeface="+mn-lt"/>
          <a:ea typeface="+mn-ea"/>
          <a:cs typeface="+mn-cs"/>
          <a:sym typeface="Helvetica Light"/>
        </a:defRPr>
      </a:lvl5pPr>
      <a:lvl6pPr marL="2667000" indent="-444500" defTabSz="584200">
        <a:spcBef>
          <a:spcPts val="4200"/>
        </a:spcBef>
        <a:buSzPct val="75000"/>
        <a:buChar char="•"/>
        <a:defRPr sz="3600">
          <a:latin typeface="+mn-lt"/>
          <a:ea typeface="+mn-ea"/>
          <a:cs typeface="+mn-cs"/>
          <a:sym typeface="Helvetica Light"/>
        </a:defRPr>
      </a:lvl6pPr>
      <a:lvl7pPr marL="3111500" indent="-444500" defTabSz="584200">
        <a:spcBef>
          <a:spcPts val="4200"/>
        </a:spcBef>
        <a:buSzPct val="75000"/>
        <a:buChar char="•"/>
        <a:defRPr sz="3600">
          <a:latin typeface="+mn-lt"/>
          <a:ea typeface="+mn-ea"/>
          <a:cs typeface="+mn-cs"/>
          <a:sym typeface="Helvetica Light"/>
        </a:defRPr>
      </a:lvl7pPr>
      <a:lvl8pPr marL="3556000" indent="-444500" defTabSz="584200">
        <a:spcBef>
          <a:spcPts val="4200"/>
        </a:spcBef>
        <a:buSzPct val="75000"/>
        <a:buChar char="•"/>
        <a:defRPr sz="3600">
          <a:latin typeface="+mn-lt"/>
          <a:ea typeface="+mn-ea"/>
          <a:cs typeface="+mn-cs"/>
          <a:sym typeface="Helvetica Light"/>
        </a:defRPr>
      </a:lvl8pPr>
      <a:lvl9pPr marL="4000500" indent="-444500" defTabSz="584200">
        <a:spcBef>
          <a:spcPts val="4200"/>
        </a:spcBef>
        <a:buSzPct val="75000"/>
        <a:buChar char="•"/>
        <a:defRPr sz="3600">
          <a:latin typeface="+mn-lt"/>
          <a:ea typeface="+mn-ea"/>
          <a:cs typeface="+mn-cs"/>
          <a:sym typeface="Helvetica Light"/>
        </a:defRPr>
      </a:lvl9pPr>
    </p:bodyStyle>
    <p:otherStyle>
      <a:lvl1pPr algn="ctr" defTabSz="584200">
        <a:defRPr>
          <a:solidFill>
            <a:schemeClr val="tx1"/>
          </a:solidFill>
          <a:latin typeface="+mn-lt"/>
          <a:ea typeface="+mn-ea"/>
          <a:cs typeface="+mn-cs"/>
          <a:sym typeface="Helvetica Light"/>
        </a:defRPr>
      </a:lvl1pPr>
      <a:lvl2pPr indent="228600" algn="ctr" defTabSz="584200">
        <a:defRPr>
          <a:solidFill>
            <a:schemeClr val="tx1"/>
          </a:solidFill>
          <a:latin typeface="+mn-lt"/>
          <a:ea typeface="+mn-ea"/>
          <a:cs typeface="+mn-cs"/>
          <a:sym typeface="Helvetica Light"/>
        </a:defRPr>
      </a:lvl2pPr>
      <a:lvl3pPr indent="457200" algn="ctr" defTabSz="584200">
        <a:defRPr>
          <a:solidFill>
            <a:schemeClr val="tx1"/>
          </a:solidFill>
          <a:latin typeface="+mn-lt"/>
          <a:ea typeface="+mn-ea"/>
          <a:cs typeface="+mn-cs"/>
          <a:sym typeface="Helvetica Light"/>
        </a:defRPr>
      </a:lvl3pPr>
      <a:lvl4pPr indent="685800" algn="ctr" defTabSz="584200">
        <a:defRPr>
          <a:solidFill>
            <a:schemeClr val="tx1"/>
          </a:solidFill>
          <a:latin typeface="+mn-lt"/>
          <a:ea typeface="+mn-ea"/>
          <a:cs typeface="+mn-cs"/>
          <a:sym typeface="Helvetica Light"/>
        </a:defRPr>
      </a:lvl4pPr>
      <a:lvl5pPr indent="914400" algn="ctr" defTabSz="584200">
        <a:defRPr>
          <a:solidFill>
            <a:schemeClr val="tx1"/>
          </a:solidFill>
          <a:latin typeface="+mn-lt"/>
          <a:ea typeface="+mn-ea"/>
          <a:cs typeface="+mn-cs"/>
          <a:sym typeface="Helvetica Light"/>
        </a:defRPr>
      </a:lvl5pPr>
      <a:lvl6pPr indent="1143000" algn="ctr" defTabSz="584200">
        <a:defRPr>
          <a:solidFill>
            <a:schemeClr val="tx1"/>
          </a:solidFill>
          <a:latin typeface="+mn-lt"/>
          <a:ea typeface="+mn-ea"/>
          <a:cs typeface="+mn-cs"/>
          <a:sym typeface="Helvetica Light"/>
        </a:defRPr>
      </a:lvl6pPr>
      <a:lvl7pPr indent="1371600" algn="ctr" defTabSz="584200">
        <a:defRPr>
          <a:solidFill>
            <a:schemeClr val="tx1"/>
          </a:solidFill>
          <a:latin typeface="+mn-lt"/>
          <a:ea typeface="+mn-ea"/>
          <a:cs typeface="+mn-cs"/>
          <a:sym typeface="Helvetica Light"/>
        </a:defRPr>
      </a:lvl7pPr>
      <a:lvl8pPr indent="1600200" algn="ctr" defTabSz="584200">
        <a:defRPr>
          <a:solidFill>
            <a:schemeClr val="tx1"/>
          </a:solidFill>
          <a:latin typeface="+mn-lt"/>
          <a:ea typeface="+mn-ea"/>
          <a:cs typeface="+mn-cs"/>
          <a:sym typeface="Helvetica Light"/>
        </a:defRPr>
      </a:lvl8pPr>
      <a:lvl9pPr indent="1828800" algn="ctr" defTabSz="584200">
        <a:defRPr>
          <a:solidFill>
            <a:schemeClr val="tx1"/>
          </a:solidFill>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icomcot.twgrid.org" TargetMode="External"/><Relationship Id="rId3" Type="http://schemas.openxmlformats.org/officeDocument/2006/relationships/hyperlink" Target="http://www.preventionweb.net/english/professional/maps/v.php?id=10603" TargetMode="External"/><Relationship Id="rId4" Type="http://schemas.openxmlformats.org/officeDocument/2006/relationships/hyperlink" Target="http://www.sciencedirect.com/science/article/pii/S1367912009000340" TargetMode="External"/><Relationship Id="rId5" Type="http://schemas.openxmlformats.org/officeDocument/2006/relationships/hyperlink" Target="https://en.wikipedia.org/wiki/2004_Indian_Ocean_earthquake" TargetMode="External"/><Relationship Id="rId6" Type="http://schemas.openxmlformats.org/officeDocument/2006/relationships/hyperlink" Target="https://en.wikipedia.org/wiki/Island_of_Taiwan" TargetMode="External"/><Relationship Id="rId7" Type="http://schemas.openxmlformats.org/officeDocument/2006/relationships/hyperlink" Target="https://en.wikipedia.org/wiki/Thailand" TargetMode="External"/><Relationship Id="rId8" Type="http://schemas.openxmlformats.org/officeDocument/2006/relationships/hyperlink" Target="https://en.wikipedia.org/wiki/Bangkok" TargetMode="External"/><Relationship Id="rId9" Type="http://schemas.openxmlformats.org/officeDocument/2006/relationships/hyperlink" Target="https://en.wikipedia.org/wiki/Philippines" TargetMode="External"/><Relationship Id="rId10" Type="http://schemas.openxmlformats.org/officeDocument/2006/relationships/hyperlink" Target="https://en.wikipedia.org/wiki/Vietnam" TargetMode="External"/><Relationship Id="rId11" Type="http://schemas.openxmlformats.org/officeDocument/2006/relationships/hyperlink" Target="https://en.wikipedia.org/wiki/Cambodia" TargetMode="External"/><Relationship Id="rId12" Type="http://schemas.openxmlformats.org/officeDocument/2006/relationships/hyperlink" Target="https://en.wikipedia.org/wiki/China" TargetMode="External"/><Relationship Id="rId13" Type="http://schemas.openxmlformats.org/officeDocument/2006/relationships/hyperlink" Target="https://en.wikipedia.org/wiki/2006_Hengchun_earthquakes"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 name="Shape 32"/>
          <p:cNvSpPr/>
          <p:nvPr>
            <p:ph type="title"/>
          </p:nvPr>
        </p:nvSpPr>
        <p:spPr>
          <a:prstGeom prst="rect">
            <a:avLst/>
          </a:prstGeom>
        </p:spPr>
        <p:txBody>
          <a:bodyPr/>
          <a:lstStyle>
            <a:lvl1pPr>
              <a:defRPr sz="3200"/>
            </a:lvl1pPr>
          </a:lstStyle>
          <a:p>
            <a:pPr lvl="0">
              <a:defRPr sz="1800"/>
            </a:pPr>
            <a:r>
              <a:rPr sz="3200"/>
              <a:t>Status Report: Rafael Saldana (PH), 7/28/15</a:t>
            </a:r>
          </a:p>
        </p:txBody>
      </p:sp>
      <p:sp>
        <p:nvSpPr>
          <p:cNvPr id="33" name="Shape 33"/>
          <p:cNvSpPr/>
          <p:nvPr>
            <p:ph type="body" idx="1"/>
          </p:nvPr>
        </p:nvSpPr>
        <p:spPr>
          <a:xfrm>
            <a:off x="38100" y="1866056"/>
            <a:ext cx="11099800" cy="6865194"/>
          </a:xfrm>
          <a:prstGeom prst="rect">
            <a:avLst/>
          </a:prstGeom>
        </p:spPr>
        <p:txBody>
          <a:bodyPr/>
          <a:lstStyle/>
          <a:p>
            <a:pPr lvl="0" marL="0" indent="0" defTabSz="457200">
              <a:spcBef>
                <a:spcPts val="0"/>
              </a:spcBef>
              <a:buSzTx/>
              <a:buNone/>
              <a:defRPr sz="1800"/>
            </a:pPr>
            <a:r>
              <a:rPr sz="1100">
                <a:latin typeface="Helvetica"/>
                <a:ea typeface="Helvetica"/>
                <a:cs typeface="Helvetica"/>
                <a:sym typeface="Helvetica"/>
              </a:rPr>
              <a:t>Status Report: Rafael P. Saldana, Ateneo de Manila University, Philippines, 28 July 2015</a:t>
            </a:r>
            <a:endParaRPr sz="1100">
              <a:latin typeface="Helvetica"/>
              <a:ea typeface="Helvetica"/>
              <a:cs typeface="Helvetica"/>
              <a:sym typeface="Helvetica"/>
            </a:endParaRPr>
          </a:p>
          <a:p>
            <a:pPr lvl="0" marL="0" indent="0" defTabSz="457200">
              <a:spcBef>
                <a:spcPts val="0"/>
              </a:spcBef>
              <a:buSzTx/>
              <a:buNone/>
              <a:defRPr sz="1800"/>
            </a:pPr>
            <a:endParaRPr sz="1100">
              <a:latin typeface="Helvetica"/>
              <a:ea typeface="Helvetica"/>
              <a:cs typeface="Helvetica"/>
              <a:sym typeface="Helvetica"/>
            </a:endParaRPr>
          </a:p>
          <a:p>
            <a:pPr lvl="0" marL="228600" indent="-228600" defTabSz="457200">
              <a:spcBef>
                <a:spcPts val="0"/>
              </a:spcBef>
              <a:buSzPct val="100000"/>
              <a:buAutoNum type="arabicPeriod" startAt="1"/>
              <a:defRPr sz="1800"/>
            </a:pPr>
            <a:r>
              <a:rPr sz="1100">
                <a:latin typeface="Helvetica"/>
                <a:ea typeface="Helvetica"/>
                <a:cs typeface="Helvetica"/>
                <a:sym typeface="Helvetica"/>
              </a:rPr>
              <a:t>I have already applied for a user account in </a:t>
            </a:r>
            <a:r>
              <a:rPr sz="1100" u="sng">
                <a:latin typeface="Helvetica"/>
                <a:ea typeface="Helvetica"/>
                <a:cs typeface="Helvetica"/>
                <a:sym typeface="Helvetica"/>
                <a:hlinkClick r:id="rId2" invalidUrl="" action="" tgtFrame="" tooltip="" history="1" highlightClick="0" endSnd="0"/>
              </a:rPr>
              <a:t>icomcot.twgrid.org</a:t>
            </a:r>
            <a:endParaRPr sz="1100">
              <a:latin typeface="Helvetica"/>
              <a:ea typeface="Helvetica"/>
              <a:cs typeface="Helvetica"/>
              <a:sym typeface="Helvetica"/>
            </a:endParaRPr>
          </a:p>
          <a:p>
            <a:pPr lvl="0" marL="228600" indent="-228600" defTabSz="457200">
              <a:spcBef>
                <a:spcPts val="0"/>
              </a:spcBef>
              <a:buSzPct val="100000"/>
              <a:buAutoNum type="arabicPeriod" startAt="1"/>
              <a:defRPr sz="1800"/>
            </a:pPr>
            <a:r>
              <a:rPr sz="1100">
                <a:latin typeface="Helvetica"/>
                <a:ea typeface="Helvetica"/>
                <a:cs typeface="Helvetica"/>
                <a:sym typeface="Helvetica"/>
              </a:rPr>
              <a:t>Some information about Tsunami Modeling in the Philippines</a:t>
            </a:r>
            <a:endParaRPr sz="1100">
              <a:latin typeface="Helvetica"/>
              <a:ea typeface="Helvetica"/>
              <a:cs typeface="Helvetica"/>
              <a:sym typeface="Helvetica"/>
            </a:endParaRPr>
          </a:p>
          <a:p>
            <a:pPr lvl="0" marL="0" indent="0" defTabSz="457200">
              <a:spcBef>
                <a:spcPts val="0"/>
              </a:spcBef>
              <a:buSzTx/>
              <a:buNone/>
              <a:defRPr sz="1800"/>
            </a:pPr>
            <a:endParaRPr sz="1100">
              <a:latin typeface="Helvetica"/>
              <a:ea typeface="Helvetica"/>
              <a:cs typeface="Helvetica"/>
              <a:sym typeface="Helvetica"/>
            </a:endParaRPr>
          </a:p>
          <a:p>
            <a:pPr lvl="0" marL="0" indent="0" defTabSz="457200">
              <a:spcBef>
                <a:spcPts val="0"/>
              </a:spcBef>
              <a:buSzTx/>
              <a:buNone/>
              <a:defRPr sz="1800"/>
            </a:pPr>
            <a:r>
              <a:rPr sz="1100">
                <a:latin typeface="Helvetica"/>
                <a:ea typeface="Helvetica"/>
                <a:cs typeface="Helvetica"/>
                <a:sym typeface="Helvetica"/>
              </a:rPr>
              <a:t>Previous Studies:</a:t>
            </a:r>
            <a:endParaRPr sz="1100">
              <a:latin typeface="Helvetica"/>
              <a:ea typeface="Helvetica"/>
              <a:cs typeface="Helvetica"/>
              <a:sym typeface="Helvetica"/>
            </a:endParaRPr>
          </a:p>
          <a:p>
            <a:pPr lvl="0" marL="0" indent="0" defTabSz="457200">
              <a:spcBef>
                <a:spcPts val="0"/>
              </a:spcBef>
              <a:buSzTx/>
              <a:buNone/>
              <a:defRPr sz="1800"/>
            </a:pPr>
            <a:endParaRPr sz="1100">
              <a:latin typeface="Helvetica"/>
              <a:ea typeface="Helvetica"/>
              <a:cs typeface="Helvetica"/>
              <a:sym typeface="Helvetica"/>
            </a:endParaRPr>
          </a:p>
          <a:p>
            <a:pPr lvl="0" marL="228600" indent="-228600" defTabSz="457200">
              <a:spcBef>
                <a:spcPts val="0"/>
              </a:spcBef>
              <a:buSzPct val="100000"/>
              <a:buAutoNum type="arabicPeriod" startAt="1"/>
              <a:defRPr sz="1800"/>
            </a:pPr>
            <a:r>
              <a:rPr sz="1100">
                <a:latin typeface="Helvetica"/>
                <a:ea typeface="Helvetica"/>
                <a:cs typeface="Helvetica"/>
                <a:sym typeface="Helvetica"/>
              </a:rPr>
              <a:t>Tsunami Modeling in Manila Bay</a:t>
            </a:r>
            <a:br>
              <a:rPr sz="1100">
                <a:latin typeface="Helvetica"/>
                <a:ea typeface="Helvetica"/>
                <a:cs typeface="Helvetica"/>
                <a:sym typeface="Helvetica"/>
              </a:rPr>
            </a:br>
            <a:br>
              <a:rPr sz="1100">
                <a:latin typeface="Helvetica"/>
                <a:ea typeface="Helvetica"/>
                <a:cs typeface="Helvetica"/>
                <a:sym typeface="Helvetica"/>
              </a:rPr>
            </a:br>
            <a:r>
              <a:rPr sz="1100" u="sng">
                <a:latin typeface="Helvetica"/>
                <a:ea typeface="Helvetica"/>
                <a:cs typeface="Helvetica"/>
                <a:sym typeface="Helvetica"/>
                <a:hlinkClick r:id="rId3" invalidUrl="" action="" tgtFrame="" tooltip="" history="1" highlightClick="0" endSnd="0"/>
              </a:rPr>
              <a:t>http://www.preventionweb.net/english/professional/maps/v.php?id=10603</a:t>
            </a:r>
            <a:endParaRPr sz="1100">
              <a:latin typeface="Helvetica"/>
              <a:ea typeface="Helvetica"/>
              <a:cs typeface="Helvetica"/>
              <a:sym typeface="Helvetica"/>
            </a:endParaRPr>
          </a:p>
          <a:p>
            <a:pPr lvl="0" marL="0" indent="0" defTabSz="457200">
              <a:spcBef>
                <a:spcPts val="0"/>
              </a:spcBef>
              <a:buSzTx/>
              <a:buNone/>
              <a:defRPr sz="1800"/>
            </a:pPr>
            <a:endParaRPr sz="1100">
              <a:latin typeface="Helvetica"/>
              <a:ea typeface="Helvetica"/>
              <a:cs typeface="Helvetica"/>
              <a:sym typeface="Helvetica"/>
            </a:endParaRPr>
          </a:p>
          <a:p>
            <a:pPr lvl="0" marL="0" indent="0" defTabSz="457200">
              <a:spcBef>
                <a:spcPts val="0"/>
              </a:spcBef>
              <a:buSzTx/>
              <a:buNone/>
              <a:defRPr sz="1800"/>
            </a:pPr>
            <a:r>
              <a:rPr sz="1100">
                <a:latin typeface="Helvetica"/>
                <a:ea typeface="Helvetica"/>
                <a:cs typeface="Helvetica"/>
                <a:sym typeface="Helvetica"/>
              </a:rPr>
              <a:t>2. Modeling Tsunami Hazards from Manila Trench to Taiwan</a:t>
            </a:r>
            <a:endParaRPr sz="1100">
              <a:latin typeface="Helvetica"/>
              <a:ea typeface="Helvetica"/>
              <a:cs typeface="Helvetica"/>
              <a:sym typeface="Helvetica"/>
            </a:endParaRPr>
          </a:p>
          <a:p>
            <a:pPr lvl="0" marL="0" indent="0" defTabSz="457200">
              <a:spcBef>
                <a:spcPts val="0"/>
              </a:spcBef>
              <a:buSzTx/>
              <a:buNone/>
              <a:defRPr sz="1800"/>
            </a:pPr>
            <a:endParaRPr sz="1100">
              <a:latin typeface="Helvetica"/>
              <a:ea typeface="Helvetica"/>
              <a:cs typeface="Helvetica"/>
              <a:sym typeface="Helvetica"/>
            </a:endParaRPr>
          </a:p>
          <a:p>
            <a:pPr lvl="0" marL="0" indent="0" defTabSz="457200">
              <a:spcBef>
                <a:spcPts val="0"/>
              </a:spcBef>
              <a:buSzTx/>
              <a:buNone/>
              <a:defRPr sz="1800"/>
            </a:pPr>
            <a:r>
              <a:rPr sz="1100" u="sng">
                <a:latin typeface="Helvetica"/>
                <a:ea typeface="Helvetica"/>
                <a:cs typeface="Helvetica"/>
                <a:sym typeface="Helvetica"/>
                <a:hlinkClick r:id="rId4" invalidUrl="" action="" tgtFrame="" tooltip="" history="1" highlightClick="0" endSnd="0"/>
              </a:rPr>
              <a:t>http://www.sciencedirect.com/science/article/pii/S1367912009000340</a:t>
            </a:r>
            <a:endParaRPr sz="1100">
              <a:latin typeface="Helvetica"/>
              <a:ea typeface="Helvetica"/>
              <a:cs typeface="Helvetica"/>
              <a:sym typeface="Helvetica"/>
            </a:endParaRPr>
          </a:p>
          <a:p>
            <a:pPr lvl="0" marL="0" indent="0" defTabSz="457200">
              <a:spcBef>
                <a:spcPts val="0"/>
              </a:spcBef>
              <a:buSzTx/>
              <a:buNone/>
              <a:defRPr sz="1800"/>
            </a:pPr>
            <a:endParaRPr sz="1100">
              <a:latin typeface="Helvetica"/>
              <a:ea typeface="Helvetica"/>
              <a:cs typeface="Helvetica"/>
              <a:sym typeface="Helvetica"/>
            </a:endParaRPr>
          </a:p>
          <a:p>
            <a:pPr lvl="0" marL="0" indent="0" defTabSz="457200">
              <a:spcBef>
                <a:spcPts val="0"/>
              </a:spcBef>
              <a:buSzTx/>
              <a:buNone/>
              <a:defRPr sz="1800"/>
            </a:pPr>
            <a:r>
              <a:rPr sz="1100">
                <a:latin typeface="Helvetica"/>
                <a:ea typeface="Helvetica"/>
                <a:cs typeface="Helvetica"/>
                <a:sym typeface="Helvetica"/>
              </a:rPr>
              <a:t>3. Info About Manila Trench Hazards</a:t>
            </a:r>
            <a:br>
              <a:rPr sz="1100">
                <a:latin typeface="Helvetica"/>
                <a:ea typeface="Helvetica"/>
                <a:cs typeface="Helvetica"/>
                <a:sym typeface="Helvetica"/>
              </a:rPr>
            </a:br>
            <a:endParaRPr sz="1100">
              <a:latin typeface="Helvetica"/>
              <a:ea typeface="Helvetica"/>
              <a:cs typeface="Helvetica"/>
              <a:sym typeface="Helvetica"/>
            </a:endParaRPr>
          </a:p>
          <a:p>
            <a:pPr lvl="0" marL="0" indent="0" defTabSz="457200">
              <a:spcBef>
                <a:spcPts val="0"/>
              </a:spcBef>
              <a:buSzTx/>
              <a:buNone/>
              <a:defRPr sz="1800"/>
            </a:pPr>
            <a:r>
              <a:rPr sz="1100">
                <a:latin typeface="Helvetica"/>
                <a:ea typeface="Helvetica"/>
                <a:cs typeface="Helvetica"/>
                <a:sym typeface="Helvetica"/>
              </a:rPr>
              <a:t>https://en.wikipedia.org/wiki/Manila_Trench</a:t>
            </a:r>
            <a:br>
              <a:rPr sz="1100">
                <a:latin typeface="Helvetica"/>
                <a:ea typeface="Helvetica"/>
                <a:cs typeface="Helvetica"/>
                <a:sym typeface="Helvetica"/>
              </a:rPr>
            </a:br>
            <a:br>
              <a:rPr sz="1100">
                <a:latin typeface="Helvetica"/>
                <a:ea typeface="Helvetica"/>
                <a:cs typeface="Helvetica"/>
                <a:sym typeface="Helvetica"/>
              </a:rPr>
            </a:br>
            <a:r>
              <a:rPr sz="1100">
                <a:latin typeface="Helvetica"/>
                <a:ea typeface="Helvetica"/>
                <a:cs typeface="Helvetica"/>
                <a:sym typeface="Helvetica"/>
              </a:rPr>
              <a:t>* </a:t>
            </a:r>
            <a:r>
              <a:rPr sz="1000">
                <a:latin typeface="Helvetica"/>
                <a:ea typeface="Helvetica"/>
                <a:cs typeface="Helvetica"/>
                <a:sym typeface="Helvetica"/>
              </a:rPr>
              <a:t>The potential for a tsunami event originating along the Manila trench, similar in scale to the </a:t>
            </a:r>
            <a:r>
              <a:rPr sz="1000">
                <a:solidFill>
                  <a:srgbClr val="0645AD"/>
                </a:solidFill>
                <a:latin typeface="Helvetica"/>
                <a:ea typeface="Helvetica"/>
                <a:cs typeface="Helvetica"/>
                <a:sym typeface="Helvetica"/>
                <a:hlinkClick r:id="rId5" invalidUrl="" action="" tgtFrame="" tooltip="" history="1" highlightClick="0" endSnd="0"/>
              </a:rPr>
              <a:t>2004 South Asia tsunami</a:t>
            </a:r>
            <a:r>
              <a:rPr sz="1000">
                <a:latin typeface="Helvetica"/>
                <a:ea typeface="Helvetica"/>
                <a:cs typeface="Helvetica"/>
                <a:sym typeface="Helvetica"/>
              </a:rPr>
              <a:t> has been forecasted. The source of this tsunami would be very proximal to the coast of </a:t>
            </a:r>
            <a:r>
              <a:rPr sz="1000">
                <a:solidFill>
                  <a:srgbClr val="0645AD"/>
                </a:solidFill>
                <a:latin typeface="Helvetica"/>
                <a:ea typeface="Helvetica"/>
                <a:cs typeface="Helvetica"/>
                <a:sym typeface="Helvetica"/>
                <a:hlinkClick r:id="rId6" invalidUrl="" action="" tgtFrame="" tooltip="" history="1" highlightClick="0" endSnd="0"/>
              </a:rPr>
              <a:t>Taiwan</a:t>
            </a:r>
            <a:r>
              <a:rPr sz="1000">
                <a:latin typeface="Helvetica"/>
                <a:ea typeface="Helvetica"/>
                <a:cs typeface="Helvetica"/>
                <a:sym typeface="Helvetica"/>
              </a:rPr>
              <a:t> (~100km). </a:t>
            </a:r>
            <a:br>
              <a:rPr sz="1000">
                <a:latin typeface="Helvetica"/>
                <a:ea typeface="Helvetica"/>
                <a:cs typeface="Helvetica"/>
                <a:sym typeface="Helvetica"/>
              </a:rPr>
            </a:br>
            <a:r>
              <a:rPr sz="1000">
                <a:latin typeface="Helvetica"/>
                <a:ea typeface="Helvetica"/>
                <a:cs typeface="Helvetica"/>
                <a:sym typeface="Helvetica"/>
              </a:rPr>
              <a:t>* The earthquake causing this event has been predicted to be of magnitude 9.3 (stronger than the 9.0 magnitude 2004 Sumatra event). This massive earthquake, which would be the 2nd strongest in recent history, would have a total length of 990km and a maximum wave height of 9.3 metres. </a:t>
            </a:r>
            <a:endParaRPr sz="1000">
              <a:latin typeface="Helvetica"/>
              <a:ea typeface="Helvetica"/>
              <a:cs typeface="Helvetica"/>
              <a:sym typeface="Helvetica"/>
            </a:endParaRPr>
          </a:p>
          <a:p>
            <a:pPr lvl="0" marL="0" indent="0" defTabSz="457200">
              <a:spcBef>
                <a:spcPts val="0"/>
              </a:spcBef>
              <a:buSzTx/>
              <a:buNone/>
              <a:defRPr sz="1800"/>
            </a:pPr>
            <a:r>
              <a:rPr sz="1000">
                <a:latin typeface="Helvetica"/>
                <a:ea typeface="Helvetica"/>
                <a:cs typeface="Helvetica"/>
                <a:sym typeface="Helvetica"/>
              </a:rPr>
              <a:t>* This event would cause serious flooding, especially in Taiwan, and could affect regions up to 8.5 km inland.</a:t>
            </a:r>
            <a:br>
              <a:rPr sz="1000">
                <a:latin typeface="Helvetica"/>
                <a:ea typeface="Helvetica"/>
                <a:cs typeface="Helvetica"/>
                <a:sym typeface="Helvetica"/>
              </a:rPr>
            </a:br>
            <a:r>
              <a:rPr sz="1000">
                <a:latin typeface="Helvetica"/>
                <a:ea typeface="Helvetica"/>
                <a:cs typeface="Helvetica"/>
                <a:sym typeface="Helvetica"/>
              </a:rPr>
              <a:t>The predicted tsunami would reach the southern coast of </a:t>
            </a:r>
            <a:r>
              <a:rPr sz="1000">
                <a:solidFill>
                  <a:srgbClr val="0645AD"/>
                </a:solidFill>
                <a:latin typeface="Helvetica"/>
                <a:ea typeface="Helvetica"/>
                <a:cs typeface="Helvetica"/>
                <a:sym typeface="Helvetica"/>
                <a:hlinkClick r:id="rId7" invalidUrl="" action="" tgtFrame="" tooltip="" history="1" highlightClick="0" endSnd="0"/>
              </a:rPr>
              <a:t>Thailand</a:t>
            </a:r>
            <a:r>
              <a:rPr sz="1000">
                <a:latin typeface="Helvetica"/>
                <a:ea typeface="Helvetica"/>
                <a:cs typeface="Helvetica"/>
                <a:sym typeface="Helvetica"/>
              </a:rPr>
              <a:t> in around 13 hours and reach </a:t>
            </a:r>
            <a:r>
              <a:rPr sz="1000">
                <a:solidFill>
                  <a:srgbClr val="0645AD"/>
                </a:solidFill>
                <a:latin typeface="Helvetica"/>
                <a:ea typeface="Helvetica"/>
                <a:cs typeface="Helvetica"/>
                <a:sym typeface="Helvetica"/>
                <a:hlinkClick r:id="rId8" invalidUrl="" action="" tgtFrame="" tooltip="" history="1" highlightClick="0" endSnd="0"/>
              </a:rPr>
              <a:t>Bangkok</a:t>
            </a:r>
            <a:r>
              <a:rPr sz="1000">
                <a:latin typeface="Helvetica"/>
                <a:ea typeface="Helvetica"/>
                <a:cs typeface="Helvetica"/>
                <a:sym typeface="Helvetica"/>
              </a:rPr>
              <a:t> in 19 hours. This disaster would also affect the </a:t>
            </a:r>
            <a:r>
              <a:rPr sz="1000">
                <a:solidFill>
                  <a:srgbClr val="0645AD"/>
                </a:solidFill>
                <a:latin typeface="Helvetica"/>
                <a:ea typeface="Helvetica"/>
                <a:cs typeface="Helvetica"/>
                <a:sym typeface="Helvetica"/>
                <a:hlinkClick r:id="rId9" invalidUrl="" action="" tgtFrame="" tooltip="" history="1" highlightClick="0" endSnd="0"/>
              </a:rPr>
              <a:t>Philippines</a:t>
            </a:r>
            <a:r>
              <a:rPr sz="1000">
                <a:latin typeface="Helvetica"/>
                <a:ea typeface="Helvetica"/>
                <a:cs typeface="Helvetica"/>
                <a:sym typeface="Helvetica"/>
              </a:rPr>
              <a:t>, </a:t>
            </a:r>
            <a:r>
              <a:rPr sz="1000">
                <a:solidFill>
                  <a:srgbClr val="0645AD"/>
                </a:solidFill>
                <a:latin typeface="Helvetica"/>
                <a:ea typeface="Helvetica"/>
                <a:cs typeface="Helvetica"/>
                <a:sym typeface="Helvetica"/>
                <a:hlinkClick r:id="rId10" invalidUrl="" action="" tgtFrame="" tooltip="" history="1" highlightClick="0" endSnd="0"/>
              </a:rPr>
              <a:t>Vietnam</a:t>
            </a:r>
            <a:r>
              <a:rPr sz="1000">
                <a:latin typeface="Helvetica"/>
                <a:ea typeface="Helvetica"/>
                <a:cs typeface="Helvetica"/>
                <a:sym typeface="Helvetica"/>
              </a:rPr>
              <a:t>, </a:t>
            </a:r>
            <a:r>
              <a:rPr sz="1000">
                <a:solidFill>
                  <a:srgbClr val="0645AD"/>
                </a:solidFill>
                <a:latin typeface="Helvetica"/>
                <a:ea typeface="Helvetica"/>
                <a:cs typeface="Helvetica"/>
                <a:sym typeface="Helvetica"/>
                <a:hlinkClick r:id="rId11" invalidUrl="" action="" tgtFrame="" tooltip="" history="1" highlightClick="0" endSnd="0"/>
              </a:rPr>
              <a:t>Cambodia</a:t>
            </a:r>
            <a:r>
              <a:rPr sz="1000">
                <a:latin typeface="Helvetica"/>
                <a:ea typeface="Helvetica"/>
                <a:cs typeface="Helvetica"/>
                <a:sym typeface="Helvetica"/>
              </a:rPr>
              <a:t> and </a:t>
            </a:r>
            <a:r>
              <a:rPr sz="1000">
                <a:solidFill>
                  <a:srgbClr val="0645AD"/>
                </a:solidFill>
                <a:latin typeface="Helvetica"/>
                <a:ea typeface="Helvetica"/>
                <a:cs typeface="Helvetica"/>
                <a:sym typeface="Helvetica"/>
                <a:hlinkClick r:id="rId12" invalidUrl="" action="" tgtFrame="" tooltip="" history="1" highlightClick="0" endSnd="0"/>
              </a:rPr>
              <a:t>China</a:t>
            </a:r>
            <a:r>
              <a:rPr sz="1000">
                <a:latin typeface="Helvetica"/>
                <a:ea typeface="Helvetica"/>
                <a:cs typeface="Helvetica"/>
                <a:sym typeface="Helvetica"/>
              </a:rPr>
              <a:t>.</a:t>
            </a:r>
            <a:br>
              <a:rPr sz="1000">
                <a:latin typeface="Helvetica"/>
                <a:ea typeface="Helvetica"/>
                <a:cs typeface="Helvetica"/>
                <a:sym typeface="Helvetica"/>
              </a:rPr>
            </a:br>
            <a:r>
              <a:rPr sz="1000">
                <a:latin typeface="Helvetica"/>
                <a:ea typeface="Helvetica"/>
                <a:cs typeface="Helvetica"/>
                <a:sym typeface="Helvetica"/>
              </a:rPr>
              <a:t>* The most recent large scale event originating from the Manila Trench was the </a:t>
            </a:r>
            <a:r>
              <a:rPr sz="1000">
                <a:solidFill>
                  <a:srgbClr val="0645AD"/>
                </a:solidFill>
                <a:latin typeface="Helvetica"/>
                <a:ea typeface="Helvetica"/>
                <a:cs typeface="Helvetica"/>
                <a:sym typeface="Helvetica"/>
                <a:hlinkClick r:id="rId13" invalidUrl="" action="" tgtFrame="" tooltip="" history="1" highlightClick="0" endSnd="0"/>
              </a:rPr>
              <a:t>2006 Pingtung dual earthquakes</a:t>
            </a:r>
            <a:r>
              <a:rPr sz="1000">
                <a:latin typeface="Helvetica"/>
                <a:ea typeface="Helvetica"/>
                <a:cs typeface="Helvetica"/>
                <a:sym typeface="Helvetica"/>
              </a:rPr>
              <a:t>. These 7.0 earthquakes had 8 minutes of offset and produced a 40-centimetre tsunami; which happened to be the largest tsunami experienced on the southwest Taiwan coast. The epicenter of these dual earthquakes originated on the north part of the Manila Trench. </a:t>
            </a:r>
            <a:endParaRPr baseline="31999" sz="1100">
              <a:solidFill>
                <a:srgbClr val="0645AD"/>
              </a:solidFill>
              <a:latin typeface="Helvetica"/>
              <a:ea typeface="Helvetica"/>
              <a:cs typeface="Helvetica"/>
              <a:sym typeface="Helvetica"/>
            </a:endParaRPr>
          </a:p>
        </p:txBody>
      </p:sp>
    </p:spTree>
  </p:cSld>
  <p:clrMapOvr>
    <a:masterClrMapping/>
  </p:clrMapOvr>
  <p:transition spd="med" advClick="1"/>
</p:sld>
</file>

<file path=ppt/theme/_rels/theme1.xml.rels><?xml version="1.0" encoding="UTF-8" standalone="yes"?><Relationships xmlns="http://schemas.openxmlformats.org/package/2006/relationships"><Relationship Id="rId1" Type="http://schemas.openxmlformats.org/officeDocument/2006/relationships/image" Target="../media/image1.png"/></Relationships>

</file>

<file path=ppt/theme/_rels/theme2.xml.rels><?xml version="1.0" encoding="UTF-8" standalone="yes"?><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1"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