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0"/>
  </p:notesMasterIdLst>
  <p:handoutMasterIdLst>
    <p:handoutMasterId r:id="rId11"/>
  </p:handoutMasterIdLst>
  <p:sldIdLst>
    <p:sldId id="280" r:id="rId4"/>
    <p:sldId id="303" r:id="rId5"/>
    <p:sldId id="306" r:id="rId6"/>
    <p:sldId id="310" r:id="rId7"/>
    <p:sldId id="305" r:id="rId8"/>
    <p:sldId id="28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142" d="100"/>
          <a:sy n="142" d="100"/>
        </p:scale>
        <p:origin x="-14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2015.08.18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‹nr›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2015.08.18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‹nr›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EGI Open Data Platform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Visi</a:t>
            </a:r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‹nr›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2015.08.18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96"/>
          <a:stretch/>
        </p:blipFill>
        <p:spPr>
          <a:xfrm>
            <a:off x="117780" y="188640"/>
            <a:ext cx="1082732" cy="70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VT Federated Data for HBP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Technologies</a:t>
            </a:r>
            <a:endParaRPr lang="en-GB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44208" y="562670"/>
            <a:ext cx="2448272" cy="85010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Distributed HBP Infrastructure</a:t>
            </a:r>
            <a:endParaRPr lang="en-GB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27384"/>
            <a:ext cx="62141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803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Cases Summary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836712"/>
            <a:ext cx="8424936" cy="4784400"/>
          </a:xfrm>
        </p:spPr>
        <p:txBody>
          <a:bodyPr/>
          <a:lstStyle/>
          <a:p>
            <a:r>
              <a:rPr lang="en-GB" sz="2000" dirty="0"/>
              <a:t>UC1: Brain Scan </a:t>
            </a:r>
            <a:r>
              <a:rPr lang="en-GB" sz="2000" dirty="0" smtClean="0"/>
              <a:t>Creation, </a:t>
            </a:r>
            <a:br>
              <a:rPr lang="en-GB" sz="2000" dirty="0" smtClean="0"/>
            </a:br>
            <a:r>
              <a:rPr lang="en-GB" sz="1800" dirty="0" smtClean="0"/>
              <a:t>Main issue to migrate data to Active Repository Centre</a:t>
            </a:r>
            <a:endParaRPr lang="en-GB" sz="2000" dirty="0" smtClean="0"/>
          </a:p>
          <a:p>
            <a:pPr lvl="1"/>
            <a:r>
              <a:rPr lang="en-GB" sz="1600" dirty="0" smtClean="0"/>
              <a:t>FTS – deployed at the Active Repository Centre -&gt; together with </a:t>
            </a:r>
            <a:r>
              <a:rPr lang="en-GB" sz="1600" dirty="0" err="1" smtClean="0"/>
              <a:t>GridFTP</a:t>
            </a:r>
            <a:r>
              <a:rPr lang="en-GB" sz="1600" dirty="0" smtClean="0"/>
              <a:t> or HTTP..</a:t>
            </a:r>
          </a:p>
          <a:p>
            <a:pPr lvl="1"/>
            <a:r>
              <a:rPr lang="en-GB" sz="1600" dirty="0" smtClean="0"/>
              <a:t>Globus Connect Server as </a:t>
            </a:r>
            <a:r>
              <a:rPr lang="en-GB" sz="1600" dirty="0" err="1" smtClean="0"/>
              <a:t>GridFTP</a:t>
            </a:r>
            <a:r>
              <a:rPr lang="en-GB" sz="1600" dirty="0" smtClean="0"/>
              <a:t> could be deployed</a:t>
            </a:r>
            <a:r>
              <a:rPr lang="en-GB" sz="1600" dirty="0" smtClean="0"/>
              <a:t> at both ends (ARC, BRF)</a:t>
            </a:r>
            <a:endParaRPr lang="en-GB" sz="1600" dirty="0" smtClean="0"/>
          </a:p>
          <a:p>
            <a:pPr lvl="1"/>
            <a:r>
              <a:rPr lang="en-GB" sz="1600" dirty="0" smtClean="0"/>
              <a:t>Globus Online for data transfer</a:t>
            </a:r>
            <a:endParaRPr lang="en-GB" sz="1600" dirty="0" smtClean="0"/>
          </a:p>
          <a:p>
            <a:pPr lvl="1"/>
            <a:r>
              <a:rPr lang="en-GB" sz="1600" dirty="0" smtClean="0"/>
              <a:t>Onedata locally deployed</a:t>
            </a:r>
            <a:endParaRPr lang="en-GB" sz="1600" dirty="0" smtClean="0"/>
          </a:p>
          <a:p>
            <a:r>
              <a:rPr lang="en-GB" sz="2000" dirty="0" smtClean="0"/>
              <a:t>UC2</a:t>
            </a:r>
            <a:r>
              <a:rPr lang="en-GB" sz="2000" dirty="0"/>
              <a:t>: Remote interactive </a:t>
            </a:r>
            <a:r>
              <a:rPr lang="en-GB" sz="2000" dirty="0" err="1"/>
              <a:t>multiresolution</a:t>
            </a:r>
            <a:r>
              <a:rPr lang="en-GB" sz="2000" dirty="0"/>
              <a:t> visualization of large volumetric </a:t>
            </a:r>
            <a:r>
              <a:rPr lang="en-GB" sz="2000" dirty="0" smtClean="0"/>
              <a:t>datasets</a:t>
            </a:r>
            <a:br>
              <a:rPr lang="en-GB" sz="2000" dirty="0" smtClean="0"/>
            </a:br>
            <a:r>
              <a:rPr lang="en-GB" sz="1800" dirty="0" smtClean="0"/>
              <a:t>Main issue to provide efficient access to data interactively browsed by user at ARC.</a:t>
            </a:r>
            <a:endParaRPr lang="en-GB" sz="1800" dirty="0" smtClean="0"/>
          </a:p>
          <a:p>
            <a:pPr lvl="1"/>
            <a:r>
              <a:rPr lang="en-GB" sz="1800" dirty="0" err="1" smtClean="0"/>
              <a:t>dCache</a:t>
            </a:r>
            <a:r>
              <a:rPr lang="en-GB" sz="1800" dirty="0" smtClean="0"/>
              <a:t> as a local storage providing </a:t>
            </a:r>
            <a:r>
              <a:rPr lang="en-GB" sz="1800" dirty="0" err="1" smtClean="0"/>
              <a:t>pNFS</a:t>
            </a:r>
            <a:r>
              <a:rPr lang="en-GB" sz="1800" dirty="0" smtClean="0"/>
              <a:t> – integration with </a:t>
            </a:r>
            <a:r>
              <a:rPr lang="en-GB" sz="1800" dirty="0" err="1" smtClean="0"/>
              <a:t>OpenID</a:t>
            </a:r>
            <a:r>
              <a:rPr lang="en-GB" sz="1800" dirty="0" smtClean="0"/>
              <a:t> as extension,  currently ACL should be controlled by Brain Scan </a:t>
            </a:r>
            <a:r>
              <a:rPr lang="en-GB" sz="1800" dirty="0" err="1" smtClean="0"/>
              <a:t>WebGL</a:t>
            </a:r>
            <a:r>
              <a:rPr lang="en-GB" sz="1800" dirty="0" smtClean="0"/>
              <a:t> Interface</a:t>
            </a:r>
          </a:p>
          <a:p>
            <a:pPr lvl="1"/>
            <a:r>
              <a:rPr lang="en-GB" sz="1800" dirty="0" smtClean="0"/>
              <a:t>Onedata – as a federated virtual storage working on top of Parallel FS  integrated with </a:t>
            </a:r>
            <a:r>
              <a:rPr lang="en-GB" sz="1800" dirty="0" err="1" smtClean="0"/>
              <a:t>OpenID</a:t>
            </a:r>
            <a:r>
              <a:rPr lang="en-GB" sz="1800" dirty="0" smtClean="0"/>
              <a:t> </a:t>
            </a:r>
            <a:r>
              <a:rPr lang="en-GB" sz="1800" dirty="0" smtClean="0"/>
              <a:t>supporting ACLs </a:t>
            </a:r>
            <a:r>
              <a:rPr lang="en-GB" sz="1800" dirty="0" smtClean="0"/>
              <a:t>aware access to the </a:t>
            </a:r>
            <a:r>
              <a:rPr lang="en-GB" sz="1800" dirty="0" smtClean="0"/>
              <a:t>data</a:t>
            </a:r>
          </a:p>
          <a:p>
            <a:pPr lvl="1"/>
            <a:r>
              <a:rPr lang="en-GB" sz="1800" dirty="0" smtClean="0"/>
              <a:t>[For selection by Metadata centre site where data is located] </a:t>
            </a:r>
            <a:r>
              <a:rPr lang="en-GB" sz="1800" dirty="0" err="1" smtClean="0"/>
              <a:t>DynaFed</a:t>
            </a:r>
            <a:r>
              <a:rPr lang="en-GB" sz="1800" dirty="0" smtClean="0"/>
              <a:t> </a:t>
            </a:r>
            <a:r>
              <a:rPr lang="en-GB" sz="1800" dirty="0"/>
              <a:t>– as a HTTP redirector to data [ type here </a:t>
            </a:r>
            <a:r>
              <a:rPr lang="en-GB" sz="1800" dirty="0" err="1"/>
              <a:t>Fabrizio</a:t>
            </a:r>
            <a:r>
              <a:rPr lang="en-GB" sz="1800" dirty="0"/>
              <a:t> input] </a:t>
            </a:r>
          </a:p>
          <a:p>
            <a:pPr lvl="1"/>
            <a:endParaRPr lang="en-GB" sz="1800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Onedata for Human Brain Project</a:t>
            </a:r>
          </a:p>
        </p:txBody>
      </p:sp>
    </p:spTree>
    <p:extLst>
      <p:ext uri="{BB962C8B-B14F-4D97-AF65-F5344CB8AC3E}">
        <p14:creationId xmlns:p14="http://schemas.microsoft.com/office/powerpoint/2010/main" val="591412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Cases Summary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836712"/>
            <a:ext cx="8424936" cy="4784400"/>
          </a:xfrm>
        </p:spPr>
        <p:txBody>
          <a:bodyPr/>
          <a:lstStyle/>
          <a:p>
            <a:r>
              <a:rPr lang="en-GB" sz="2000" dirty="0"/>
              <a:t>UC3: Feature extraction and analysis of large volumetric </a:t>
            </a:r>
            <a:r>
              <a:rPr lang="en-GB" sz="2000" dirty="0" smtClean="0"/>
              <a:t>datasets</a:t>
            </a:r>
            <a:br>
              <a:rPr lang="en-GB" sz="2000" dirty="0" smtClean="0"/>
            </a:br>
            <a:r>
              <a:rPr lang="en-GB" sz="2000" dirty="0" smtClean="0"/>
              <a:t>Problem of registering data in the global registry</a:t>
            </a:r>
            <a:br>
              <a:rPr lang="en-GB" sz="2000" dirty="0" smtClean="0"/>
            </a:br>
            <a:r>
              <a:rPr lang="en-GB" sz="1800" dirty="0" smtClean="0"/>
              <a:t>Main issue to provide access to existing data and be able to easily  register new data in the global repository. </a:t>
            </a:r>
            <a:endParaRPr lang="en-GB" sz="1800" dirty="0"/>
          </a:p>
          <a:p>
            <a:pPr lvl="1"/>
            <a:r>
              <a:rPr lang="en-GB" sz="1600" dirty="0"/>
              <a:t>Onedata – </a:t>
            </a:r>
            <a:r>
              <a:rPr lang="en-GB" sz="1600" dirty="0" smtClean="0"/>
              <a:t>can keep control on the whole data registry, data stored locally are registered instantly</a:t>
            </a:r>
          </a:p>
          <a:p>
            <a:pPr lvl="1"/>
            <a:r>
              <a:rPr lang="en-GB" sz="1600" dirty="0" err="1" smtClean="0"/>
              <a:t>dCache</a:t>
            </a:r>
            <a:r>
              <a:rPr lang="en-GB" sz="1600" dirty="0" smtClean="0"/>
              <a:t> – data stored needs to be registered in the global HBP registry via API</a:t>
            </a:r>
          </a:p>
          <a:p>
            <a:pPr lvl="1"/>
            <a:r>
              <a:rPr lang="en-GB" sz="1600" dirty="0" err="1" smtClean="0"/>
              <a:t>DynaFed</a:t>
            </a:r>
            <a:r>
              <a:rPr lang="en-GB" sz="1600" dirty="0" smtClean="0"/>
              <a:t> – is there a way to work with </a:t>
            </a:r>
            <a:r>
              <a:rPr lang="en-GB" sz="1600" dirty="0" err="1" smtClean="0"/>
              <a:t>metdata</a:t>
            </a:r>
            <a:r>
              <a:rPr lang="en-GB" sz="1600" dirty="0"/>
              <a:t>?</a:t>
            </a:r>
            <a:endParaRPr lang="en-GB" sz="2000" dirty="0" smtClean="0"/>
          </a:p>
          <a:p>
            <a:r>
              <a:rPr lang="en-GB" sz="2000" dirty="0" smtClean="0"/>
              <a:t>UC4</a:t>
            </a:r>
            <a:r>
              <a:rPr lang="en-GB" sz="2000" dirty="0"/>
              <a:t>: Publication and citation of </a:t>
            </a:r>
            <a:r>
              <a:rPr lang="en-GB" sz="2000" dirty="0" smtClean="0"/>
              <a:t>data</a:t>
            </a:r>
            <a:endParaRPr lang="en-GB" sz="2000" dirty="0" smtClean="0"/>
          </a:p>
          <a:p>
            <a:pPr lvl="1"/>
            <a:r>
              <a:rPr lang="en-GB" sz="1800" dirty="0" smtClean="0"/>
              <a:t>Onedata – Currently data persistent share </a:t>
            </a:r>
            <a:r>
              <a:rPr lang="en-GB" sz="1800" dirty="0" err="1" smtClean="0"/>
              <a:t>url</a:t>
            </a:r>
            <a:r>
              <a:rPr lang="en-GB" sz="1800" dirty="0" smtClean="0"/>
              <a:t> are available. It could be fully supported </a:t>
            </a:r>
            <a:r>
              <a:rPr lang="en-GB" sz="1800" dirty="0" smtClean="0"/>
              <a:t>by onedata extension developed for EGI Engage called Open Data Platform</a:t>
            </a:r>
            <a:endParaRPr lang="en-GB" sz="1800" dirty="0"/>
          </a:p>
          <a:p>
            <a:r>
              <a:rPr lang="en-GB" sz="2000" dirty="0"/>
              <a:t>UC5: Management of Access Control </a:t>
            </a:r>
            <a:r>
              <a:rPr lang="en-GB" sz="2000" dirty="0" smtClean="0"/>
              <a:t>Rights</a:t>
            </a:r>
          </a:p>
          <a:p>
            <a:pPr lvl="1"/>
            <a:r>
              <a:rPr lang="en-GB" sz="1600" dirty="0" smtClean="0"/>
              <a:t>Onedata - </a:t>
            </a:r>
            <a:r>
              <a:rPr lang="en-GB" sz="1800" dirty="0" smtClean="0"/>
              <a:t>Fully </a:t>
            </a:r>
            <a:r>
              <a:rPr lang="en-GB" sz="1800" dirty="0" smtClean="0"/>
              <a:t>supported, keeping ACL aware at all access </a:t>
            </a:r>
            <a:r>
              <a:rPr lang="en-GB" sz="1800" dirty="0" smtClean="0"/>
              <a:t>level, currently integrated </a:t>
            </a:r>
            <a:r>
              <a:rPr lang="en-GB" sz="1800" dirty="0" smtClean="0"/>
              <a:t>with </a:t>
            </a:r>
            <a:r>
              <a:rPr lang="en-GB" sz="1800" dirty="0" err="1" smtClean="0"/>
              <a:t>OpenID</a:t>
            </a:r>
            <a:r>
              <a:rPr lang="en-GB" sz="1800" dirty="0" smtClean="0"/>
              <a:t>, </a:t>
            </a:r>
            <a:r>
              <a:rPr lang="en-GB" sz="1800" dirty="0" smtClean="0"/>
              <a:t>multiple </a:t>
            </a:r>
            <a:r>
              <a:rPr lang="en-GB" sz="1800" dirty="0" smtClean="0"/>
              <a:t>communities </a:t>
            </a:r>
            <a:r>
              <a:rPr lang="en-GB" sz="1800" dirty="0" smtClean="0"/>
              <a:t>keeping control on their </a:t>
            </a:r>
            <a:r>
              <a:rPr lang="en-GB" sz="1800" dirty="0" smtClean="0"/>
              <a:t>ACL </a:t>
            </a:r>
            <a:r>
              <a:rPr lang="en-GB" sz="1800" dirty="0" smtClean="0"/>
              <a:t>by </a:t>
            </a:r>
            <a:r>
              <a:rPr lang="en-GB" sz="1800" dirty="0" smtClean="0"/>
              <a:t>their </a:t>
            </a:r>
            <a:r>
              <a:rPr lang="en-GB" sz="1800" dirty="0" smtClean="0"/>
              <a:t>own</a:t>
            </a:r>
          </a:p>
          <a:p>
            <a:pPr lvl="1"/>
            <a:r>
              <a:rPr lang="en-GB" sz="1800" dirty="0" err="1" smtClean="0"/>
              <a:t>dCache</a:t>
            </a:r>
            <a:r>
              <a:rPr lang="en-GB" sz="1800" dirty="0"/>
              <a:t> </a:t>
            </a:r>
            <a:r>
              <a:rPr lang="en-GB" sz="1800" dirty="0" smtClean="0"/>
              <a:t>– </a:t>
            </a:r>
            <a:r>
              <a:rPr lang="en-GB" sz="1800" dirty="0" err="1" smtClean="0"/>
              <a:t>extention</a:t>
            </a:r>
            <a:r>
              <a:rPr lang="en-GB" sz="1800" dirty="0" smtClean="0"/>
              <a:t> for </a:t>
            </a:r>
            <a:r>
              <a:rPr lang="en-GB" sz="1800" dirty="0" err="1" smtClean="0"/>
              <a:t>OpenID</a:t>
            </a:r>
            <a:r>
              <a:rPr lang="en-GB" sz="1800" dirty="0" smtClean="0"/>
              <a:t> would make there possibility to </a:t>
            </a:r>
          </a:p>
          <a:p>
            <a:pPr lvl="1"/>
            <a:r>
              <a:rPr lang="en-GB" sz="1800" dirty="0" err="1" smtClean="0"/>
              <a:t>DynaFed</a:t>
            </a:r>
            <a:r>
              <a:rPr lang="en-GB" sz="1800" dirty="0" smtClean="0"/>
              <a:t> – extension for </a:t>
            </a:r>
            <a:r>
              <a:rPr lang="en-GB" sz="1800" dirty="0" err="1" smtClean="0"/>
              <a:t>OpenID</a:t>
            </a:r>
            <a:r>
              <a:rPr lang="en-GB" sz="1800" dirty="0" smtClean="0"/>
              <a:t> </a:t>
            </a:r>
            <a:r>
              <a:rPr lang="en-GB" sz="1800" dirty="0" smtClean="0"/>
              <a:t>is </a:t>
            </a:r>
            <a:r>
              <a:rPr lang="en-GB" sz="1800" dirty="0" err="1" smtClean="0"/>
              <a:t>possilble</a:t>
            </a:r>
            <a:r>
              <a:rPr lang="en-GB" sz="1800" dirty="0" smtClean="0"/>
              <a:t>?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Onedata for Human Brain Project</a:t>
            </a:r>
          </a:p>
        </p:txBody>
      </p:sp>
    </p:spTree>
    <p:extLst>
      <p:ext uri="{BB962C8B-B14F-4D97-AF65-F5344CB8AC3E}">
        <p14:creationId xmlns:p14="http://schemas.microsoft.com/office/powerpoint/2010/main" val="4037009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Onedata Deployment For HB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08720"/>
            <a:ext cx="7615511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57606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Integrated Deployed </a:t>
            </a:r>
            <a:r>
              <a:rPr lang="en-GB" sz="2400" dirty="0" smtClean="0"/>
              <a:t>on HBP Infrastructure</a:t>
            </a:r>
            <a:endParaRPr lang="en-GB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7" name="PoleTekstowe 6"/>
          <p:cNvSpPr txBox="1"/>
          <p:nvPr/>
        </p:nvSpPr>
        <p:spPr>
          <a:xfrm>
            <a:off x="179512" y="3356992"/>
            <a:ext cx="2304256" cy="1200329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Provider is scalable</a:t>
            </a:r>
          </a:p>
          <a:p>
            <a:r>
              <a:rPr lang="en-GB" dirty="0" smtClean="0"/>
              <a:t>It can work as </a:t>
            </a:r>
          </a:p>
          <a:p>
            <a:r>
              <a:rPr lang="en-GB" dirty="0" smtClean="0"/>
              <a:t>a gateway to </a:t>
            </a:r>
          </a:p>
          <a:p>
            <a:r>
              <a:rPr lang="en-GB" dirty="0" smtClean="0"/>
              <a:t>NAS Storage</a:t>
            </a:r>
            <a:endParaRPr lang="en-GB" dirty="0"/>
          </a:p>
        </p:txBody>
      </p:sp>
      <p:sp>
        <p:nvSpPr>
          <p:cNvPr id="8" name="PoleTekstowe 7"/>
          <p:cNvSpPr txBox="1"/>
          <p:nvPr/>
        </p:nvSpPr>
        <p:spPr>
          <a:xfrm>
            <a:off x="5220072" y="3861048"/>
            <a:ext cx="2664296" cy="923330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Can work as a data orchestrator in large data centres</a:t>
            </a:r>
            <a:endParaRPr lang="en-GB" dirty="0"/>
          </a:p>
        </p:txBody>
      </p:sp>
      <p:sp>
        <p:nvSpPr>
          <p:cNvPr id="9" name="PoleTekstowe 8"/>
          <p:cNvSpPr txBox="1"/>
          <p:nvPr/>
        </p:nvSpPr>
        <p:spPr>
          <a:xfrm>
            <a:off x="6228184" y="1412776"/>
            <a:ext cx="1296144" cy="646331"/>
          </a:xfrm>
          <a:prstGeom prst="rect">
            <a:avLst/>
          </a:prstGeom>
          <a:solidFill>
            <a:schemeClr val="bg1">
              <a:alpha val="33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OpenID</a:t>
            </a:r>
            <a:r>
              <a:rPr lang="en-GB" dirty="0" smtClean="0"/>
              <a:t> at all levels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705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 Opendata Platform Vision v2.0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Opendata Platform Vision v2.0.potx</Template>
  <TotalTime>1991</TotalTime>
  <Words>77</Words>
  <Application>Microsoft Macintosh PowerPoint</Application>
  <PresentationFormat>Pokaz na ekranie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3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EGI Opendata Platform Vision v2.0</vt:lpstr>
      <vt:lpstr>EGI Powerpoint Presentation (body)</vt:lpstr>
      <vt:lpstr>EGI Powerpoint Presentation (closing)</vt:lpstr>
      <vt:lpstr>VT Federated Data for HBP Technologies</vt:lpstr>
      <vt:lpstr>Distributed HBP Infrastructure</vt:lpstr>
      <vt:lpstr>Use Cases Summary</vt:lpstr>
      <vt:lpstr>Use Cases Summary</vt:lpstr>
      <vt:lpstr>Integrated Deployed on HBP Infrastructure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Łukasz Dutka</cp:lastModifiedBy>
  <cp:revision>182</cp:revision>
  <dcterms:created xsi:type="dcterms:W3CDTF">2015-05-07T09:24:15Z</dcterms:created>
  <dcterms:modified xsi:type="dcterms:W3CDTF">2015-08-18T09:46:27Z</dcterms:modified>
</cp:coreProperties>
</file>