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8"/>
  </p:notesMasterIdLst>
  <p:sldIdLst>
    <p:sldId id="292" r:id="rId2"/>
    <p:sldId id="265" r:id="rId3"/>
    <p:sldId id="298" r:id="rId4"/>
    <p:sldId id="297" r:id="rId5"/>
    <p:sldId id="296" r:id="rId6"/>
    <p:sldId id="29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 algn="ctr">
              <a:buNone/>
            </a:pPr>
            <a:r>
              <a:rPr lang="en-GB" sz="4000" dirty="0" smtClean="0"/>
              <a:t>SPG Tasks for Year 2011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Top-level Security Policy</a:t>
            </a:r>
          </a:p>
          <a:p>
            <a:r>
              <a:rPr lang="en-GB" dirty="0" smtClean="0"/>
              <a:t>Editorial team (</a:t>
            </a:r>
            <a:r>
              <a:rPr lang="en-GB" dirty="0" err="1" smtClean="0"/>
              <a:t>incl</a:t>
            </a:r>
            <a:r>
              <a:rPr lang="en-GB" dirty="0" smtClean="0"/>
              <a:t> leader)</a:t>
            </a:r>
          </a:p>
          <a:p>
            <a:r>
              <a:rPr lang="en-GB" dirty="0" smtClean="0"/>
              <a:t>Timetable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privacy</a:t>
            </a:r>
          </a:p>
          <a:p>
            <a:pPr lvl="1"/>
            <a:r>
              <a:rPr lang="en-GB" dirty="0" smtClean="0"/>
              <a:t>Expand accounting policy to include storage and </a:t>
            </a:r>
            <a:r>
              <a:rPr lang="en-GB" dirty="0" smtClean="0"/>
              <a:t>all logs </a:t>
            </a:r>
            <a:r>
              <a:rPr lang="en-GB" dirty="0" smtClean="0"/>
              <a:t>more </a:t>
            </a:r>
            <a:r>
              <a:rPr lang="en-GB" dirty="0" smtClean="0"/>
              <a:t>generally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Re-write Site Operations Policy</a:t>
            </a:r>
          </a:p>
          <a:p>
            <a:pPr lvl="1"/>
            <a:r>
              <a:rPr lang="en-GB" dirty="0" smtClean="0"/>
              <a:t>To include all service operation (virtual and real)</a:t>
            </a:r>
          </a:p>
          <a:p>
            <a:pPr lvl="1"/>
            <a:r>
              <a:rPr lang="en-GB" dirty="0" smtClean="0"/>
              <a:t>And take out operations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Generalise HEPiX VM Endorsement</a:t>
            </a:r>
          </a:p>
          <a:p>
            <a:pPr lvl="1"/>
            <a:r>
              <a:rPr lang="en-GB" dirty="0" smtClean="0"/>
              <a:t>To include other types of trustworthy VMs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SPG Glossary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Kelsey/Security Policy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262</TotalTime>
  <Words>100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EGI-InSPIRE-Slide-Template_v4</vt:lpstr>
      <vt:lpstr>Slide 1</vt:lpstr>
      <vt:lpstr>Documents</vt:lpstr>
      <vt:lpstr>Documents</vt:lpstr>
      <vt:lpstr>Documents</vt:lpstr>
      <vt:lpstr>Documents</vt:lpstr>
      <vt:lpstr>Slide 6</vt:lpstr>
    </vt:vector>
  </TitlesOfParts>
  <Company>PPD, RAL, STFC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 Security Policy Group</dc:title>
  <dc:creator>Kelsey</dc:creator>
  <cp:lastModifiedBy>Kelsey</cp:lastModifiedBy>
  <cp:revision>39</cp:revision>
  <dcterms:created xsi:type="dcterms:W3CDTF">2010-09-13T13:47:14Z</dcterms:created>
  <dcterms:modified xsi:type="dcterms:W3CDTF">2011-01-13T12:29:39Z</dcterms:modified>
</cp:coreProperties>
</file>