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1E22F-E174-4707-BA17-D99E59DADBE0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C6C07-BB9B-420D-B748-65BA09A085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565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DB460-E8F2-43FF-A629-4C3EDF3C0EA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82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DB460-E8F2-43FF-A629-4C3EDF3C0EA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062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962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37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797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70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050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24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21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532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886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159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11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487E-1059-4D02-8291-443C5FC12B2A}" type="datetimeFigureOut">
              <a:rPr lang="nl-BE" smtClean="0"/>
              <a:t>2/09/2015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F566-8081-48D5-8C0E-01CB3E0FB7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09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500" smtClean="0"/>
              <a:t>S</a:t>
            </a:r>
            <a:r>
              <a:rPr lang="en-US" sz="2500" smtClean="0"/>
              <a:t>ummary of VRE </a:t>
            </a:r>
            <a:r>
              <a:rPr lang="en-US" sz="2500" smtClean="0"/>
              <a:t>needs </a:t>
            </a:r>
            <a:r>
              <a:rPr lang="en-US" sz="2500" smtClean="0"/>
              <a:t>and </a:t>
            </a:r>
            <a:r>
              <a:rPr lang="en-US" sz="2500" smtClean="0"/>
              <a:t>initial analysis</a:t>
            </a:r>
            <a:br>
              <a:rPr lang="en-US" sz="2500" smtClean="0"/>
            </a:br>
            <a:r>
              <a:rPr lang="en-US" sz="2500" smtClean="0"/>
              <a:t> </a:t>
            </a:r>
            <a:r>
              <a:rPr lang="en-US" sz="2500" smtClean="0"/>
              <a:t>for support on FedCloud</a:t>
            </a:r>
            <a:endParaRPr lang="nl-BE" sz="2500"/>
          </a:p>
        </p:txBody>
      </p:sp>
      <p:sp>
        <p:nvSpPr>
          <p:cNvPr id="4" name="TextBox 3"/>
          <p:cNvSpPr txBox="1"/>
          <p:nvPr/>
        </p:nvSpPr>
        <p:spPr>
          <a:xfrm>
            <a:off x="1475655" y="4581128"/>
            <a:ext cx="311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 smtClean="0"/>
              <a:t>VLIZ - </a:t>
            </a:r>
            <a:r>
              <a:rPr lang="nl-BE" i="1" dirty="0" err="1" smtClean="0"/>
              <a:t>Flanders</a:t>
            </a:r>
            <a:r>
              <a:rPr lang="nl-BE" i="1" dirty="0" smtClean="0"/>
              <a:t> Marine </a:t>
            </a:r>
            <a:r>
              <a:rPr lang="nl-BE" i="1" dirty="0" err="1" smtClean="0"/>
              <a:t>Institute</a:t>
            </a:r>
            <a:endParaRPr lang="nl-BE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348" y="332656"/>
            <a:ext cx="8723585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439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mtClean="0"/>
              <a:t>Lifewatch Marine VRE developments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2nd LifeWatch e-Infrastructure Construction Operational Meeting</a:t>
            </a:r>
            <a:r>
              <a:rPr lang="en-US" sz="2800" smtClean="0"/>
              <a:t> (Granada, Feb 2014)</a:t>
            </a:r>
          </a:p>
          <a:p>
            <a:r>
              <a:rPr lang="en-US" smtClean="0"/>
              <a:t>LifeWatch Marine technical Meeting </a:t>
            </a:r>
            <a:r>
              <a:rPr lang="nl-BE" sz="2800" smtClean="0"/>
              <a:t>(Crete, June 2014)</a:t>
            </a:r>
          </a:p>
          <a:p>
            <a:r>
              <a:rPr lang="nl-BE" smtClean="0"/>
              <a:t>Plans reported to LifeWatch stakeholders board </a:t>
            </a:r>
            <a:r>
              <a:rPr lang="nl-BE" sz="2400" smtClean="0"/>
              <a:t>(June 2014)</a:t>
            </a:r>
          </a:p>
          <a:p>
            <a:r>
              <a:rPr lang="nl-BE" smtClean="0"/>
              <a:t>BioVeL Portal integration meeting </a:t>
            </a:r>
            <a:r>
              <a:rPr lang="nl-BE" sz="2400" smtClean="0"/>
              <a:t>(September 2014)</a:t>
            </a:r>
          </a:p>
          <a:p>
            <a:r>
              <a:rPr lang="nl-BE" smtClean="0"/>
              <a:t>Technical developers workshop BioVeL</a:t>
            </a:r>
            <a:r>
              <a:rPr lang="nl-BE" sz="2400" smtClean="0"/>
              <a:t> (</a:t>
            </a:r>
            <a:r>
              <a:rPr lang="en-US" sz="2400" smtClean="0"/>
              <a:t>October 2014</a:t>
            </a:r>
            <a:r>
              <a:rPr lang="nl-BE" sz="2400" smtClean="0"/>
              <a:t>)</a:t>
            </a:r>
          </a:p>
          <a:p>
            <a:r>
              <a:rPr lang="nl-BE" smtClean="0"/>
              <a:t>First version marine VRE portal online</a:t>
            </a:r>
            <a:r>
              <a:rPr lang="nl-BE" sz="2400" smtClean="0"/>
              <a:t> (November 2014)</a:t>
            </a:r>
          </a:p>
          <a:p>
            <a:r>
              <a:rPr lang="nl-BE" smtClean="0"/>
              <a:t>Feedback phase</a:t>
            </a:r>
            <a:r>
              <a:rPr lang="nl-BE" sz="2400" smtClean="0"/>
              <a:t> (December 2014)</a:t>
            </a:r>
          </a:p>
          <a:p>
            <a:r>
              <a:rPr lang="nl-BE" smtClean="0"/>
              <a:t>Official launch marine VRE </a:t>
            </a:r>
            <a:r>
              <a:rPr lang="nl-BE" sz="2400" smtClean="0"/>
              <a:t>(February 2015)</a:t>
            </a:r>
          </a:p>
          <a:p>
            <a:r>
              <a:rPr lang="en-US" smtClean="0"/>
              <a:t>LifeWatch Virtual Labs working meeting </a:t>
            </a:r>
            <a:r>
              <a:rPr lang="en-US" sz="2400" smtClean="0"/>
              <a:t>(</a:t>
            </a:r>
            <a:r>
              <a:rPr lang="nl-BE" sz="2400" smtClean="0"/>
              <a:t>Amsterdam, March 2015)</a:t>
            </a:r>
          </a:p>
          <a:p>
            <a:r>
              <a:rPr lang="fr-FR" smtClean="0"/>
              <a:t>Non-marine VRE meeting </a:t>
            </a:r>
            <a:r>
              <a:rPr lang="fr-FR" sz="2400" smtClean="0"/>
              <a:t>(Louvain-la-Neuve, July 2015)</a:t>
            </a:r>
            <a:endParaRPr lang="nl-BE" sz="2400" smtClean="0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462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nl-BE" smtClean="0"/>
              <a:t>Concept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820472" cy="396044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LifeWatch</a:t>
            </a:r>
            <a:r>
              <a:rPr lang="en-US" sz="2000" dirty="0" smtClean="0"/>
              <a:t> bottom-up development </a:t>
            </a:r>
            <a:r>
              <a:rPr lang="en-US" sz="2000" b="1" smtClean="0"/>
              <a:t>demonstrating possibilities </a:t>
            </a:r>
            <a:endParaRPr lang="en-US" sz="200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Construction of </a:t>
            </a:r>
            <a:r>
              <a:rPr lang="en-US" sz="2000" b="1" dirty="0" smtClean="0"/>
              <a:t>light version that can </a:t>
            </a:r>
            <a:r>
              <a:rPr lang="en-US" sz="2000" b="1" dirty="0"/>
              <a:t>grow </a:t>
            </a:r>
            <a:r>
              <a:rPr lang="en-US" sz="2000" dirty="0"/>
              <a:t>towards </a:t>
            </a:r>
            <a:r>
              <a:rPr lang="en-US" sz="2000" dirty="0" smtClean="0"/>
              <a:t>a full </a:t>
            </a:r>
            <a:r>
              <a:rPr lang="en-US" sz="2000" dirty="0"/>
              <a:t>grown </a:t>
            </a:r>
            <a:r>
              <a:rPr lang="en-US" sz="2000" dirty="0" smtClean="0"/>
              <a:t>infrastructure conform reference model envisaged </a:t>
            </a:r>
            <a:r>
              <a:rPr lang="en-US" sz="2000"/>
              <a:t>under </a:t>
            </a:r>
            <a:r>
              <a:rPr lang="en-US" sz="2000" smtClean="0"/>
              <a:t>LW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smtClean="0"/>
              <a:t>VRE is a </a:t>
            </a:r>
            <a:r>
              <a:rPr lang="en-US" sz="2000" b="1" smtClean="0"/>
              <a:t>collection of Virtual Laboratories</a:t>
            </a:r>
          </a:p>
          <a:p>
            <a:endParaRPr lang="en-US" sz="2000"/>
          </a:p>
          <a:p>
            <a:r>
              <a:rPr lang="en-US" sz="2000" smtClean="0"/>
              <a:t>Building </a:t>
            </a:r>
            <a:r>
              <a:rPr lang="en-US" sz="2000" dirty="0" smtClean="0"/>
              <a:t>marine virtual research environment based on </a:t>
            </a:r>
            <a:r>
              <a:rPr lang="en-US" sz="2000" b="1" smtClean="0"/>
              <a:t>existing</a:t>
            </a:r>
            <a:r>
              <a:rPr lang="nl-BE" sz="2000" b="1"/>
              <a:t> </a:t>
            </a:r>
            <a:r>
              <a:rPr lang="nl-BE" sz="2000" b="1" smtClean="0"/>
              <a:t>&amp; operational components : </a:t>
            </a:r>
          </a:p>
          <a:p>
            <a:pPr marL="0" indent="0">
              <a:buNone/>
            </a:pPr>
            <a:r>
              <a:rPr lang="nl-BE" sz="2000" b="1"/>
              <a:t>	</a:t>
            </a:r>
            <a:r>
              <a:rPr lang="nl-BE" sz="2000" b="1" smtClean="0"/>
              <a:t>data </a:t>
            </a:r>
            <a:r>
              <a:rPr lang="nl-BE" sz="2000" b="1" dirty="0" smtClean="0"/>
              <a:t>resources, web services, analysis services </a:t>
            </a:r>
            <a:r>
              <a:rPr lang="nl-BE" sz="2000" b="1" dirty="0" err="1" smtClean="0"/>
              <a:t>and</a:t>
            </a:r>
            <a:r>
              <a:rPr lang="nl-BE" sz="2000" b="1" dirty="0" smtClean="0"/>
              <a:t> </a:t>
            </a:r>
            <a:r>
              <a:rPr lang="nl-BE" sz="2000" b="1" smtClean="0"/>
              <a:t>tools.</a:t>
            </a:r>
          </a:p>
          <a:p>
            <a:endParaRPr lang="nl-BE" sz="2000" b="1"/>
          </a:p>
          <a:p>
            <a:r>
              <a:rPr lang="nl-BE" sz="2000" b="1" smtClean="0"/>
              <a:t>Inventorizing components </a:t>
            </a:r>
            <a:r>
              <a:rPr lang="nl-BE" sz="2000" smtClean="0"/>
              <a:t>that could and should be supported by Lifewatch ICT</a:t>
            </a:r>
          </a:p>
        </p:txBody>
      </p:sp>
    </p:spTree>
    <p:extLst>
      <p:ext uri="{BB962C8B-B14F-4D97-AF65-F5344CB8AC3E}">
        <p14:creationId xmlns:p14="http://schemas.microsoft.com/office/powerpoint/2010/main" val="27569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46269"/>
            <a:ext cx="8751887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2840" y="269776"/>
            <a:ext cx="8229600" cy="1143000"/>
          </a:xfrm>
        </p:spPr>
        <p:txBody>
          <a:bodyPr/>
          <a:lstStyle/>
          <a:p>
            <a:r>
              <a:rPr lang="nl-BE" i="1" dirty="0" err="1"/>
              <a:t>LifeWatch</a:t>
            </a:r>
            <a:r>
              <a:rPr lang="nl-BE" i="1" dirty="0"/>
              <a:t> Marine VRE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99392"/>
            <a:ext cx="9201771" cy="6984776"/>
            <a:chOff x="0" y="-99392"/>
            <a:chExt cx="9201771" cy="6984776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19443"/>
              <a:ext cx="9201771" cy="4565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-99392"/>
              <a:ext cx="9201771" cy="6352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6480802" y="-108684"/>
            <a:ext cx="268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u="sng" smtClean="0">
                <a:solidFill>
                  <a:srgbClr val="FFC000"/>
                </a:solidFill>
              </a:rPr>
              <a:t>http://marine.lifewatch.eu</a:t>
            </a:r>
            <a:endParaRPr lang="nl-BE" u="sng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2840" y="269776"/>
            <a:ext cx="8229600" cy="1143000"/>
          </a:xfrm>
        </p:spPr>
        <p:txBody>
          <a:bodyPr/>
          <a:lstStyle/>
          <a:p>
            <a:r>
              <a:rPr lang="nl-BE" i="1" dirty="0" err="1"/>
              <a:t>LifeWatch</a:t>
            </a:r>
            <a:r>
              <a:rPr lang="nl-BE" i="1" dirty="0"/>
              <a:t> Marine VRE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6441" y="1440160"/>
            <a:ext cx="10933057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Needs for support on FedCloud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 smtClean="0">
                <a:solidFill>
                  <a:srgbClr val="FF3300"/>
                </a:solidFill>
              </a:rPr>
              <a:t>Access</a:t>
            </a:r>
            <a:r>
              <a:rPr lang="nl-BE" sz="2800" smtClean="0"/>
              <a:t> -&gt; Upscale virtual lab components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Upgrading performance geospatial web services</a:t>
            </a:r>
          </a:p>
          <a:p>
            <a:pPr lvl="2"/>
            <a:endParaRPr lang="en-US" sz="1200" smtClean="0"/>
          </a:p>
          <a:p>
            <a:pPr lvl="3">
              <a:buFont typeface="Symbol"/>
              <a:buChar char="Þ"/>
            </a:pPr>
            <a:r>
              <a:rPr lang="en-US" smtClean="0"/>
              <a:t> </a:t>
            </a:r>
            <a:r>
              <a:rPr lang="en-US" sz="2400" smtClean="0"/>
              <a:t>Load balanced farm of Geoservers</a:t>
            </a:r>
          </a:p>
          <a:p>
            <a:pPr marL="1371600" lvl="3" indent="0">
              <a:buNone/>
            </a:pPr>
            <a:r>
              <a:rPr lang="en-US" sz="2400" smtClean="0"/>
              <a:t>		      </a:t>
            </a:r>
            <a:r>
              <a:rPr lang="en-US" sz="1800" smtClean="0"/>
              <a:t>(room for detailed technical discussion?)</a:t>
            </a:r>
          </a:p>
          <a:p>
            <a:pPr marL="1371600" lvl="3" indent="0">
              <a:buNone/>
            </a:pPr>
            <a:endParaRPr lang="en-US" sz="1800" smtClean="0"/>
          </a:p>
          <a:p>
            <a:pPr lvl="1"/>
            <a:r>
              <a:rPr lang="nl-BE" smtClean="0"/>
              <a:t>Biodiversity catalogue listing and monitoring web services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817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Needs for support on FedCloud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smtClean="0">
                <a:solidFill>
                  <a:srgbClr val="FF0000"/>
                </a:solidFill>
              </a:rPr>
              <a:t>Analyse </a:t>
            </a:r>
            <a:r>
              <a:rPr lang="nl-BE" sz="2800" smtClean="0"/>
              <a:t>-&gt; Requirements for upscaling virtual labs</a:t>
            </a:r>
          </a:p>
          <a:p>
            <a:endParaRPr lang="nl-BE" smtClean="0">
              <a:solidFill>
                <a:srgbClr val="FF0000"/>
              </a:solidFill>
            </a:endParaRPr>
          </a:p>
          <a:p>
            <a:pPr lvl="1"/>
            <a:r>
              <a:rPr lang="en-US" smtClean="0"/>
              <a:t>Performant server running Biovel/Blue portal  workflows with multiple simultaneous users</a:t>
            </a:r>
          </a:p>
          <a:p>
            <a:pPr lvl="1"/>
            <a:endParaRPr lang="nl-BE" smtClean="0"/>
          </a:p>
          <a:p>
            <a:pPr lvl="1"/>
            <a:r>
              <a:rPr lang="en-US" smtClean="0"/>
              <a:t>Performant server running Vlabs created using R Shiny</a:t>
            </a:r>
          </a:p>
          <a:p>
            <a:pPr lvl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437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Needs for support on FedCloud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mtClean="0">
                <a:solidFill>
                  <a:srgbClr val="FF0000"/>
                </a:solidFill>
              </a:rPr>
              <a:t>Develop</a:t>
            </a:r>
          </a:p>
          <a:p>
            <a:pPr lvl="1"/>
            <a:r>
              <a:rPr lang="en-US" smtClean="0"/>
              <a:t>Sandbox environment for development of Vlabs</a:t>
            </a:r>
          </a:p>
          <a:p>
            <a:pPr lvl="2"/>
            <a:r>
              <a:rPr lang="en-US" smtClean="0"/>
              <a:t>R Studio Server, Gitthub, … (see R Tools session)</a:t>
            </a:r>
          </a:p>
          <a:p>
            <a:pPr lvl="2"/>
            <a:r>
              <a:rPr lang="en-US" smtClean="0"/>
              <a:t>Taverna Server workflow platform</a:t>
            </a:r>
          </a:p>
          <a:p>
            <a:pPr marL="914400" lvl="2" indent="0">
              <a:buNone/>
            </a:pPr>
            <a:endParaRPr lang="en-US" smtClean="0"/>
          </a:p>
          <a:p>
            <a:pPr lvl="1"/>
            <a:r>
              <a:rPr lang="en-US" smtClean="0"/>
              <a:t>Possibility to publish created Vlabs in Access or Analyse section</a:t>
            </a:r>
          </a:p>
          <a:p>
            <a:pPr lvl="1"/>
            <a:endParaRPr lang="en-US" smtClean="0"/>
          </a:p>
          <a:p>
            <a:pPr lvl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150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254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Summary of VRE needs and initial analysis  for support on FedCloud</vt:lpstr>
      <vt:lpstr>Lifewatch Marine VRE developments</vt:lpstr>
      <vt:lpstr>Concept</vt:lpstr>
      <vt:lpstr>PowerPoint Presentation</vt:lpstr>
      <vt:lpstr>LifeWatch Marine VRE</vt:lpstr>
      <vt:lpstr>LifeWatch Marine VRE</vt:lpstr>
      <vt:lpstr>Needs for support on FedCloud</vt:lpstr>
      <vt:lpstr>Needs for support on FedCloud</vt:lpstr>
      <vt:lpstr>Needs for support on FedCloud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VRE (marine and non-marine)  needs and initial analysis for support on FedCloud</dc:title>
  <dc:creator>Klaas Deneudt</dc:creator>
  <cp:lastModifiedBy>Klaas Deneudt</cp:lastModifiedBy>
  <cp:revision>8</cp:revision>
  <dcterms:created xsi:type="dcterms:W3CDTF">2015-09-02T08:49:22Z</dcterms:created>
  <dcterms:modified xsi:type="dcterms:W3CDTF">2015-09-02T10:44:56Z</dcterms:modified>
</cp:coreProperties>
</file>