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65DFF8-BCE9-4731-80FC-1C7FA2E054A0}" type="datetimeFigureOut">
              <a:rPr lang="en-US"/>
              <a:pPr>
                <a:defRPr/>
              </a:pPr>
              <a:t>3/15/2011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F6382F-600E-42A6-B895-5FB17A1DA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37693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/>
            <a:lstStyle/>
            <a:p>
              <a: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GB" sz="3200" b="1">
                  <a:solidFill>
                    <a:srgbClr val="FFFFFF"/>
                  </a:solidFill>
                  <a:ea typeface="SimSun" pitchFamily="2" charset="-122"/>
                  <a:cs typeface="Arial" charset="0"/>
                </a:rPr>
                <a:t>EGI-InSPIRE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03F0663-52BF-4C95-BDC9-07F04EC3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E90B-607C-40DD-822E-D08BE8964ACF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C51FA-E47F-42E9-A441-61C7D0CE6B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2EADE-39C2-41E8-9EAE-3A01073ADDD7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86093-43A3-4B27-9991-6B52E4A74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l-GR">
              <a:latin typeface="Calibri" pitchFamily="34" charset="0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>
                <a:latin typeface="Calibri" pitchFamily="34" charset="0"/>
              </a:endParaRPr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5000 w 5001"/>
                <a:gd name="T1" fmla="*/ 0 h 2721"/>
                <a:gd name="T2" fmla="*/ 5000 w 5001"/>
                <a:gd name="T3" fmla="*/ 2720 h 2721"/>
                <a:gd name="T4" fmla="*/ 0 w 5001"/>
                <a:gd name="T5" fmla="*/ 2720 h 2721"/>
                <a:gd name="T6" fmla="*/ 2000 w 5001"/>
                <a:gd name="T7" fmla="*/ 0 h 2721"/>
                <a:gd name="T8" fmla="*/ 5000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l-GR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33C6250-2801-4EA8-BFD2-2450345952E4}" type="datetimeFigureOut">
              <a:rPr lang="en-US"/>
              <a:pPr>
                <a:defRPr/>
              </a:pPr>
              <a:t>3/15/2011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20C48BD-DD5D-4BE5-B38A-24396E414C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61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OLA_release_no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OLA </a:t>
            </a:r>
            <a:r>
              <a:rPr lang="en-GB" dirty="0" smtClean="0">
                <a:latin typeface="Arial" charset="0"/>
                <a:cs typeface="Arial" charset="0"/>
              </a:rPr>
              <a:t>Status </a:t>
            </a:r>
            <a:r>
              <a:rPr lang="en-GB" dirty="0" smtClean="0">
                <a:latin typeface="Arial" charset="0"/>
                <a:cs typeface="Arial" charset="0"/>
              </a:rPr>
              <a:t>update</a:t>
            </a:r>
          </a:p>
        </p:txBody>
      </p:sp>
      <p:sp>
        <p:nvSpPr>
          <p:cNvPr id="3075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err="1" smtClean="0">
                <a:latin typeface="Arial" charset="0"/>
                <a:cs typeface="Arial" charset="0"/>
              </a:rPr>
              <a:t>Dimitris</a:t>
            </a:r>
            <a:r>
              <a:rPr lang="en-GB" dirty="0" smtClean="0">
                <a:latin typeface="Arial" charset="0"/>
                <a:cs typeface="Arial" charset="0"/>
              </a:rPr>
              <a:t> </a:t>
            </a:r>
            <a:r>
              <a:rPr lang="en-GB" dirty="0" err="1" smtClean="0">
                <a:latin typeface="Arial" charset="0"/>
                <a:cs typeface="Arial" charset="0"/>
              </a:rPr>
              <a:t>Zilaskos</a:t>
            </a:r>
            <a:r>
              <a:rPr lang="en-GB" dirty="0" smtClean="0">
                <a:latin typeface="Arial" charset="0"/>
                <a:cs typeface="Arial" charset="0"/>
              </a:rPr>
              <a:t>, Christos </a:t>
            </a:r>
            <a:r>
              <a:rPr lang="en-GB" dirty="0" err="1" smtClean="0">
                <a:latin typeface="Arial" charset="0"/>
                <a:cs typeface="Arial" charset="0"/>
              </a:rPr>
              <a:t>Kanellopoulos</a:t>
            </a:r>
            <a:endParaRPr lang="en-GB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en-GB" dirty="0" smtClean="0">
                <a:latin typeface="Arial" charset="0"/>
                <a:cs typeface="Arial" charset="0"/>
              </a:rPr>
              <a:t>(AUTH/GRNET)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FA38D5-FD8C-484B-BE2D-E1BC64F7593E}" type="datetime1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3/15/2011</a:t>
            </a:fld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charset="0"/>
                <a:cs typeface="Arial" charset="0"/>
              </a:rPr>
              <a:t>EGI OMB, 15 March 2011</a:t>
            </a:r>
            <a:endParaRPr lang="el-GR" dirty="0" smtClean="0">
              <a:latin typeface="Arial" charset="0"/>
              <a:cs typeface="Arial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E47DA2F-8BBB-473C-968C-893B71C0D182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Current work in progress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Updated OLA document with the new terminology, based on the Operations Architecture document, available for comments.</a:t>
            </a:r>
          </a:p>
          <a:p>
            <a:r>
              <a:rPr lang="en-US" sz="2000" dirty="0" smtClean="0"/>
              <a:t>OLA Release notes wiki page </a:t>
            </a:r>
            <a:r>
              <a:rPr lang="en-US" sz="2000" dirty="0" smtClean="0">
                <a:hlinkClick r:id="rId2"/>
              </a:rPr>
              <a:t>(link)</a:t>
            </a:r>
            <a:r>
              <a:rPr lang="en-US" sz="2000" dirty="0" smtClean="0"/>
              <a:t> track changes better created and linked in the main availability wiki page.</a:t>
            </a:r>
          </a:p>
          <a:p>
            <a:r>
              <a:rPr lang="en-US" sz="2000" dirty="0" smtClean="0"/>
              <a:t>Proposal to OTAG for a tool to automate disputed availability reports ticket generation</a:t>
            </a:r>
          </a:p>
          <a:p>
            <a:pPr lvl="1"/>
            <a:r>
              <a:rPr lang="en-US" sz="1600" dirty="0" smtClean="0"/>
              <a:t>The idea is site/NGI can report disputed results, and at the and of the month a ticket will be opened to </a:t>
            </a:r>
            <a:r>
              <a:rPr lang="en-US" sz="1600" dirty="0" err="1" smtClean="0"/>
              <a:t>Gridview</a:t>
            </a:r>
            <a:r>
              <a:rPr lang="en-US" sz="1600" dirty="0" smtClean="0"/>
              <a:t>/ACE with a summary of the disputed results for investigation</a:t>
            </a:r>
          </a:p>
          <a:p>
            <a:pPr lvl="1"/>
            <a:r>
              <a:rPr lang="en-US" sz="1600" dirty="0" smtClean="0"/>
              <a:t>OTAG will look how this can fit in their roadmap</a:t>
            </a:r>
          </a:p>
          <a:p>
            <a:r>
              <a:rPr lang="en-US" sz="2000" dirty="0" smtClean="0"/>
              <a:t>A doodle poll for next Task Force meeting will be launched this week</a:t>
            </a:r>
          </a:p>
          <a:p>
            <a:r>
              <a:rPr lang="en-US" sz="2000" dirty="0" smtClean="0"/>
              <a:t>Agenda will recap on work so far, and brainstorm on the next steps</a:t>
            </a:r>
          </a:p>
          <a:p>
            <a:pPr lvl="1"/>
            <a:r>
              <a:rPr lang="en-US" sz="1600" dirty="0" smtClean="0"/>
              <a:t>EGI.eu OLA (covers Global services)</a:t>
            </a:r>
          </a:p>
          <a:p>
            <a:pPr lvl="1"/>
            <a:r>
              <a:rPr lang="en-US" sz="1600" dirty="0" smtClean="0"/>
              <a:t>Resource infrastructure OLA (covers Local services)</a:t>
            </a:r>
          </a:p>
          <a:p>
            <a:pPr lvl="1"/>
            <a:endParaRPr lang="en-US" sz="1600" dirty="0" smtClean="0"/>
          </a:p>
          <a:p>
            <a:pPr lvl="2"/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345</TotalTime>
  <Words>160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EGI-InSPIRE-Slide-Template_v4</vt:lpstr>
      <vt:lpstr>OLA Status update</vt:lpstr>
      <vt:lpstr>Current work in progress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 Task Force</dc:title>
  <dc:creator>dimitris</dc:creator>
  <cp:lastModifiedBy>dimitris</cp:lastModifiedBy>
  <cp:revision>41</cp:revision>
  <dcterms:created xsi:type="dcterms:W3CDTF">2010-10-25T13:36:36Z</dcterms:created>
  <dcterms:modified xsi:type="dcterms:W3CDTF">2011-03-15T08:46:03Z</dcterms:modified>
</cp:coreProperties>
</file>