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DFF8-BCE9-4731-80FC-1C7FA2E054A0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F6382F-600E-42A6-B895-5FB17A1DA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76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F0663-52BF-4C95-BDC9-07F04EC3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E90B-607C-40DD-822E-D08BE8964ACF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1FA-E47F-42E9-A441-61C7D0CE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EADE-39C2-41E8-9EAE-3A01073ADDD7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6093-43A3-4B27-9991-6B52E4A74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3C6250-2801-4EA8-BFD2-2450345952E4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0C48BD-DD5D-4BE5-B38A-24396E414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12613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Availability </a:t>
            </a:r>
            <a:r>
              <a:rPr lang="en-GB" dirty="0" smtClean="0">
                <a:latin typeface="Arial" charset="0"/>
                <a:cs typeface="Arial" charset="0"/>
              </a:rPr>
              <a:t>Status update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</a:t>
            </a:r>
            <a:r>
              <a:rPr lang="en-GB" dirty="0" smtClean="0">
                <a:latin typeface="Arial" charset="0"/>
                <a:cs typeface="Arial" charset="0"/>
              </a:rPr>
              <a:t>, Christos </a:t>
            </a:r>
            <a:r>
              <a:rPr lang="en-GB" dirty="0" err="1" smtClean="0">
                <a:latin typeface="Arial" charset="0"/>
                <a:cs typeface="Arial" charset="0"/>
              </a:rPr>
              <a:t>Kanellopoulos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(AUTH/GRNET)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38D5-FD8C-484B-BE2D-E1BC64F7593E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3/15/2011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OMB, 15 March 2011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7DA2F-8BBB-473C-968C-893B71C0D18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developments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ACE supports different profiles for availability computations.</a:t>
            </a:r>
          </a:p>
          <a:p>
            <a:pPr lvl="1"/>
            <a:r>
              <a:rPr lang="en-US" sz="2000" dirty="0" smtClean="0"/>
              <a:t>Essential for customizable OLAs and services availability</a:t>
            </a:r>
          </a:p>
          <a:p>
            <a:pPr lvl="1"/>
            <a:r>
              <a:rPr lang="en-US" sz="2000" dirty="0" smtClean="0"/>
              <a:t>2 profiles used for comparison with </a:t>
            </a:r>
            <a:r>
              <a:rPr lang="en-US" sz="2000" dirty="0" err="1" smtClean="0"/>
              <a:t>Gridview</a:t>
            </a:r>
            <a:r>
              <a:rPr lang="en-US" sz="2000" dirty="0" smtClean="0"/>
              <a:t> results in February: </a:t>
            </a:r>
          </a:p>
          <a:p>
            <a:pPr lvl="2"/>
            <a:r>
              <a:rPr lang="pl-PL" sz="1800" dirty="0" smtClean="0"/>
              <a:t>Standard: </a:t>
            </a:r>
            <a:r>
              <a:rPr lang="en-US" sz="1800" dirty="0" smtClean="0">
                <a:ea typeface="ＭＳ Ｐゴシック" pitchFamily="34" charset="-128"/>
              </a:rPr>
              <a:t>AND of (</a:t>
            </a:r>
            <a:r>
              <a:rPr lang="en-US" sz="1800" dirty="0" err="1" smtClean="0">
                <a:ea typeface="ＭＳ Ｐゴシック" pitchFamily="34" charset="-128"/>
              </a:rPr>
              <a:t>sBDII</a:t>
            </a:r>
            <a:r>
              <a:rPr lang="en-US" sz="1800" dirty="0" smtClean="0">
                <a:ea typeface="ＭＳ Ｐゴシック" pitchFamily="34" charset="-128"/>
              </a:rPr>
              <a:t>, SRM, </a:t>
            </a:r>
            <a:r>
              <a:rPr lang="en-US" sz="1800" u="sng" dirty="0" smtClean="0">
                <a:ea typeface="ＭＳ Ｐゴシック" pitchFamily="34" charset="-128"/>
              </a:rPr>
              <a:t>CE</a:t>
            </a:r>
            <a:r>
              <a:rPr lang="pl-PL" sz="1800" dirty="0" smtClean="0">
                <a:ea typeface="ＭＳ Ｐゴシック" pitchFamily="34" charset="-128"/>
              </a:rPr>
              <a:t>)</a:t>
            </a:r>
            <a:endParaRPr lang="pl-PL" sz="1800" dirty="0" smtClean="0"/>
          </a:p>
          <a:p>
            <a:pPr lvl="2"/>
            <a:r>
              <a:rPr lang="pl-PL" sz="1800" dirty="0" smtClean="0"/>
              <a:t>CREAM: </a:t>
            </a:r>
            <a:r>
              <a:rPr lang="en-US" sz="1800" dirty="0" smtClean="0">
                <a:ea typeface="ＭＳ Ｐゴシック" pitchFamily="34" charset="-128"/>
              </a:rPr>
              <a:t>AND of (</a:t>
            </a:r>
            <a:r>
              <a:rPr lang="en-US" sz="1800" dirty="0" err="1" smtClean="0">
                <a:ea typeface="ＭＳ Ｐゴシック" pitchFamily="34" charset="-128"/>
              </a:rPr>
              <a:t>sBDII</a:t>
            </a:r>
            <a:r>
              <a:rPr lang="en-US" sz="1800" dirty="0" smtClean="0">
                <a:ea typeface="ＭＳ Ｐゴシック" pitchFamily="34" charset="-128"/>
              </a:rPr>
              <a:t>, SRM, </a:t>
            </a:r>
            <a:r>
              <a:rPr lang="pl-PL" sz="1800" u="sng" dirty="0" smtClean="0">
                <a:ea typeface="ＭＳ Ｐゴシック" pitchFamily="34" charset="-128"/>
              </a:rPr>
              <a:t>CREAM-</a:t>
            </a:r>
            <a:r>
              <a:rPr lang="en-US" sz="1800" u="sng" dirty="0" smtClean="0">
                <a:ea typeface="ＭＳ Ｐゴシック" pitchFamily="34" charset="-128"/>
              </a:rPr>
              <a:t>CE</a:t>
            </a:r>
            <a:r>
              <a:rPr lang="pl-PL" sz="1800" dirty="0" smtClean="0">
                <a:ea typeface="ＭＳ Ｐゴシック" pitchFamily="34" charset="-128"/>
              </a:rPr>
              <a:t>)</a:t>
            </a:r>
            <a:endParaRPr lang="pl-PL" sz="1800" dirty="0" smtClean="0"/>
          </a:p>
          <a:p>
            <a:r>
              <a:rPr lang="en-US" sz="2400" dirty="0" smtClean="0"/>
              <a:t>Slides with detailed results at </a:t>
            </a:r>
            <a:r>
              <a:rPr lang="en-US" sz="2400" dirty="0" smtClean="0">
                <a:hlinkClick r:id="rId2"/>
              </a:rPr>
              <a:t>link</a:t>
            </a:r>
            <a:endParaRPr lang="en-US" sz="2400" dirty="0" smtClean="0"/>
          </a:p>
          <a:p>
            <a:pPr lvl="1"/>
            <a:r>
              <a:rPr lang="en-US" sz="2000" dirty="0" smtClean="0"/>
              <a:t>246 sites support CE, 191 CREAM, 116 both</a:t>
            </a:r>
          </a:p>
          <a:p>
            <a:pPr lvl="1"/>
            <a:r>
              <a:rPr lang="en-US" sz="2000" dirty="0" smtClean="0"/>
              <a:t>Difference less than 3% for T1 sites</a:t>
            </a:r>
          </a:p>
          <a:p>
            <a:pPr lvl="1"/>
            <a:r>
              <a:rPr lang="en-US" sz="2000" dirty="0" smtClean="0"/>
              <a:t>Total average: 1% lower for CREAM sites</a:t>
            </a:r>
          </a:p>
          <a:p>
            <a:pPr lvl="1"/>
            <a:r>
              <a:rPr lang="en-US" sz="2000" dirty="0" smtClean="0"/>
              <a:t>Different results for ~ 30 sites</a:t>
            </a:r>
          </a:p>
          <a:p>
            <a:pPr lvl="1"/>
            <a:r>
              <a:rPr lang="en-US" sz="2000" dirty="0" smtClean="0"/>
              <a:t>ACE team following up </a:t>
            </a:r>
            <a:r>
              <a:rPr lang="en-US" sz="2000" smtClean="0"/>
              <a:t>with this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developments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Evaluation will continue in March</a:t>
            </a:r>
          </a:p>
          <a:p>
            <a:r>
              <a:rPr lang="en-US" sz="2000" dirty="0" smtClean="0"/>
              <a:t>ARC CE was not taken into account (fixed)</a:t>
            </a:r>
          </a:p>
          <a:p>
            <a:r>
              <a:rPr lang="en-US" sz="2000" dirty="0" smtClean="0"/>
              <a:t>Important for sites to properly declare node type and status </a:t>
            </a:r>
            <a:r>
              <a:rPr lang="en-US" sz="2000" u="sng" dirty="0" smtClean="0"/>
              <a:t>for </a:t>
            </a:r>
            <a:r>
              <a:rPr lang="en-US" sz="2000" u="sng" dirty="0" err="1" smtClean="0"/>
              <a:t>lcg</a:t>
            </a:r>
            <a:r>
              <a:rPr lang="en-US" sz="2000" u="sng" dirty="0" smtClean="0"/>
              <a:t>-CEs, they must be declared as non production first before changed to CREAM or </a:t>
            </a:r>
            <a:r>
              <a:rPr lang="en-US" sz="2000" u="sng" dirty="0" err="1" smtClean="0"/>
              <a:t>decomissioned</a:t>
            </a:r>
            <a:r>
              <a:rPr lang="en-US" sz="2000" u="sng" dirty="0" smtClean="0"/>
              <a:t>.</a:t>
            </a:r>
            <a:r>
              <a:rPr lang="en-US" sz="2000" dirty="0" smtClean="0"/>
              <a:t> Else their availability/reliability will be wrongly calculated (2 cases encountered so far that required fixing the reports)</a:t>
            </a:r>
            <a:endParaRPr lang="el-G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346</TotalTime>
  <Words>179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</vt:lpstr>
      <vt:lpstr>Availability Status update</vt:lpstr>
      <vt:lpstr>Availability developments</vt:lpstr>
      <vt:lpstr>Availability developments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 Task Force</dc:title>
  <dc:creator>dimitris</dc:creator>
  <cp:lastModifiedBy>dimitris</cp:lastModifiedBy>
  <cp:revision>41</cp:revision>
  <dcterms:created xsi:type="dcterms:W3CDTF">2010-10-25T13:36:36Z</dcterms:created>
  <dcterms:modified xsi:type="dcterms:W3CDTF">2011-03-15T08:45:27Z</dcterms:modified>
</cp:coreProperties>
</file>