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9"/>
  </p:notesMasterIdLst>
  <p:handoutMasterIdLst>
    <p:handoutMasterId r:id="rId10"/>
  </p:handoutMasterIdLst>
  <p:sldIdLst>
    <p:sldId id="280" r:id="rId4"/>
    <p:sldId id="295" r:id="rId5"/>
    <p:sldId id="291" r:id="rId6"/>
    <p:sldId id="294" r:id="rId7"/>
    <p:sldId id="284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7" autoAdjust="0"/>
    <p:restoredTop sz="94707" autoAdjust="0"/>
  </p:normalViewPr>
  <p:slideViewPr>
    <p:cSldViewPr showGuides="1">
      <p:cViewPr>
        <p:scale>
          <a:sx n="123" d="100"/>
          <a:sy n="123" d="100"/>
        </p:scale>
        <p:origin x="-7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16/09/2015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9/16/2015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September 2015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Accounting Repository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Stuart Pullinger/Adrian Coveney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and Storage Accounting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Behind schedule on both</a:t>
            </a:r>
          </a:p>
          <a:p>
            <a:pPr lvl="1"/>
            <a:r>
              <a:rPr lang="en-GB" dirty="0" smtClean="0"/>
              <a:t>Summer staff shortages (paternity leave)</a:t>
            </a:r>
          </a:p>
          <a:p>
            <a:r>
              <a:rPr lang="en-GB" dirty="0" smtClean="0"/>
              <a:t>Data</a:t>
            </a:r>
          </a:p>
          <a:p>
            <a:pPr lvl="1"/>
            <a:r>
              <a:rPr lang="en-GB" dirty="0" smtClean="0"/>
              <a:t>need volunteer site to provide logs &amp; test</a:t>
            </a:r>
          </a:p>
          <a:p>
            <a:pPr lvl="1"/>
            <a:r>
              <a:rPr lang="en-GB" dirty="0" smtClean="0"/>
              <a:t>Produce document to encourage feedback?</a:t>
            </a:r>
          </a:p>
          <a:p>
            <a:r>
              <a:rPr lang="en-GB" dirty="0" smtClean="0"/>
              <a:t>Storage</a:t>
            </a:r>
          </a:p>
          <a:p>
            <a:pPr lvl="1"/>
            <a:r>
              <a:rPr lang="en-GB" dirty="0" smtClean="0"/>
              <a:t>Receiver, Sender &amp; Portal all configured</a:t>
            </a:r>
          </a:p>
          <a:p>
            <a:pPr lvl="1"/>
            <a:r>
              <a:rPr lang="en-GB" dirty="0" smtClean="0"/>
              <a:t>Need some data from sites!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157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Cloud Accounting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Cloud schema v0.4 implemented</a:t>
            </a:r>
          </a:p>
          <a:p>
            <a:r>
              <a:rPr lang="en-GB" dirty="0" smtClean="0"/>
              <a:t>Release candidate running on test system</a:t>
            </a:r>
          </a:p>
          <a:p>
            <a:r>
              <a:rPr lang="en-GB" dirty="0" smtClean="0"/>
              <a:t>Version 0.4 records can be sent to:</a:t>
            </a:r>
          </a:p>
          <a:p>
            <a:pPr marL="457200" lvl="1" indent="0">
              <a:buNone/>
            </a:pPr>
            <a:r>
              <a:rPr lang="en-GB" dirty="0">
                <a:latin typeface="Consolas" panose="020B0609020204030204" pitchFamily="49" charset="0"/>
                <a:cs typeface="Consolas" panose="020B0609020204030204" pitchFamily="49" charset="0"/>
              </a:rPr>
              <a:t>/queue/global.accounting.testv04.cloud.central</a:t>
            </a:r>
            <a:endParaRPr lang="en-GB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GB" dirty="0" smtClean="0"/>
              <a:t>Waiting for external feedback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2930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Parser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Initial version of ARC parser complete</a:t>
            </a:r>
          </a:p>
          <a:p>
            <a:r>
              <a:rPr lang="en-GB" dirty="0"/>
              <a:t>Some complexity in adding it to existing suite of </a:t>
            </a:r>
            <a:r>
              <a:rPr lang="en-GB" dirty="0" smtClean="0"/>
              <a:t>parsers (one record vs. many per accounting file)</a:t>
            </a:r>
            <a:endParaRPr lang="en-GB" dirty="0"/>
          </a:p>
          <a:p>
            <a:r>
              <a:rPr lang="en-GB" dirty="0" smtClean="0"/>
              <a:t>Currently at internal testing stage</a:t>
            </a:r>
          </a:p>
          <a:p>
            <a:r>
              <a:rPr lang="en-GB" dirty="0" smtClean="0"/>
              <a:t>Aiming to release by end of September for external feedback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4622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</p:sld>
</file>

<file path=ppt/theme/theme1.xml><?xml version="1.0" encoding="utf-8"?>
<a:theme xmlns:a="http://schemas.openxmlformats.org/drawingml/2006/main" name="EGI Engage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Engage powerpoint presentation v3.2</Template>
  <TotalTime>117</TotalTime>
  <Words>120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EGI Engage powerpoint presentation v3.2</vt:lpstr>
      <vt:lpstr>EGI Powerpoint Presentation (body)</vt:lpstr>
      <vt:lpstr>EGI Powerpoint Presentation (closing)</vt:lpstr>
      <vt:lpstr>Accounting Repository</vt:lpstr>
      <vt:lpstr>Data and Storage Accounting</vt:lpstr>
      <vt:lpstr>Cloud Accounting</vt:lpstr>
      <vt:lpstr>Parser Development</vt:lpstr>
      <vt:lpstr>PowerPoint Presentation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Coveney, Adrian (STFC,RAL,SC)</dc:creator>
  <cp:lastModifiedBy>Pullinger, Stuart (STFC,RAL,SC)</cp:lastModifiedBy>
  <cp:revision>10</cp:revision>
  <dcterms:created xsi:type="dcterms:W3CDTF">2015-09-16T10:10:48Z</dcterms:created>
  <dcterms:modified xsi:type="dcterms:W3CDTF">2015-09-16T12:19:40Z</dcterms:modified>
</cp:coreProperties>
</file>