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media/image9.png" ContentType="image/png"/>
  <Override PartName="/ppt/media/image1.png" ContentType="image/png"/>
  <Override PartName="/ppt/media/image2.png" ContentType="image/png"/>
  <Override PartName="/ppt/media/image5.png" ContentType="image/png"/>
  <Override PartName="/ppt/media/image3.jpeg" ContentType="image/jpeg"/>
  <Override PartName="/ppt/media/image4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11.png" ContentType="image/png"/>
  <Override PartName="/ppt/media/image12.jpeg" ContentType="image/jpeg"/>
  <Override PartName="/ppt/media/image13.png" ContentType="image/png"/>
  <Override PartName="/ppt/media/image14.png" ContentType="image/png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Relationship Id="rId3" Type="http://schemas.openxmlformats.org/officeDocument/2006/relationships/image" Target="../media/image9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3.png"/><Relationship Id="rId3" Type="http://schemas.openxmlformats.org/officeDocument/2006/relationships/image" Target="../media/image14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pic>
        <p:nvPicPr>
          <p:cNvPr id="41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42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pic>
        <p:nvPicPr>
          <p:cNvPr id="83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84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1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12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pic>
        <p:nvPicPr>
          <p:cNvPr id="126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127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pPr algn="ctr"/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Relationship Id="rId9" Type="http://schemas.openxmlformats.org/officeDocument/2006/relationships/slideLayout" Target="../slideLayouts/slideLayout5.xml"/><Relationship Id="rId10" Type="http://schemas.openxmlformats.org/officeDocument/2006/relationships/slideLayout" Target="../slideLayouts/slideLayout6.xml"/><Relationship Id="rId11" Type="http://schemas.openxmlformats.org/officeDocument/2006/relationships/slideLayout" Target="../slideLayouts/slideLayout7.xml"/><Relationship Id="rId12" Type="http://schemas.openxmlformats.org/officeDocument/2006/relationships/slideLayout" Target="../slideLayouts/slideLayout8.xml"/><Relationship Id="rId13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2.jpeg"/><Relationship Id="rId5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8.xml"/><Relationship Id="rId9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Afbeelding 3" descr=""/>
          <p:cNvPicPr/>
          <p:nvPr/>
        </p:nvPicPr>
        <p:blipFill>
          <a:blip r:embed="rId2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pic>
        <p:nvPicPr>
          <p:cNvPr id="1" name="Afbeelding 8" descr=""/>
          <p:cNvPicPr/>
          <p:nvPr/>
        </p:nvPicPr>
        <p:blipFill>
          <a:blip r:embed="rId3"/>
          <a:stretch/>
        </p:blipFill>
        <p:spPr>
          <a:xfrm>
            <a:off x="437040" y="4581000"/>
            <a:ext cx="1728000" cy="1312920"/>
          </a:xfrm>
          <a:prstGeom prst="rect">
            <a:avLst/>
          </a:prstGeom>
          <a:ln>
            <a:noFill/>
          </a:ln>
        </p:spPr>
      </p:pic>
      <p:sp>
        <p:nvSpPr>
          <p:cNvPr id="2" name="CustomShape 1"/>
          <p:cNvSpPr/>
          <p:nvPr/>
        </p:nvSpPr>
        <p:spPr>
          <a:xfrm>
            <a:off x="437040" y="6021360"/>
            <a:ext cx="8464680" cy="45360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CustomShape 2"/>
          <p:cNvSpPr/>
          <p:nvPr/>
        </p:nvSpPr>
        <p:spPr>
          <a:xfrm>
            <a:off x="752760" y="6153480"/>
            <a:ext cx="109656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pl-PL" sz="1200" spc="-1" strike="noStrike">
                <a:solidFill>
                  <a:srgbClr val="0066b0"/>
                </a:solidFill>
                <a:uFill>
                  <a:solidFill>
                    <a:srgbClr val="ffffff"/>
                  </a:solidFill>
                </a:uFill>
                <a:latin typeface="Segoe UI"/>
              </a:rPr>
              <a:t>www.egi.eu</a:t>
            </a:r>
            <a:endParaRPr/>
          </a:p>
        </p:txBody>
      </p:sp>
      <p:pic>
        <p:nvPicPr>
          <p:cNvPr id="4" name="Afbeelding 9" descr=""/>
          <p:cNvPicPr/>
          <p:nvPr/>
        </p:nvPicPr>
        <p:blipFill>
          <a:blip r:embed="rId4"/>
          <a:stretch/>
        </p:blipFill>
        <p:spPr>
          <a:xfrm>
            <a:off x="8244360" y="6381360"/>
            <a:ext cx="657360" cy="442440"/>
          </a:xfrm>
          <a:prstGeom prst="rect">
            <a:avLst/>
          </a:prstGeom>
          <a:ln>
            <a:noFill/>
          </a:ln>
        </p:spPr>
      </p:pic>
      <p:sp>
        <p:nvSpPr>
          <p:cNvPr id="5" name="CustomShape 3"/>
          <p:cNvSpPr/>
          <p:nvPr/>
        </p:nvSpPr>
        <p:spPr>
          <a:xfrm>
            <a:off x="479520" y="6402600"/>
            <a:ext cx="7557120" cy="3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r">
              <a:lnSpc>
                <a:spcPct val="100000"/>
              </a:lnSpc>
            </a:pPr>
            <a:r>
              <a:rPr lang="pl-PL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</a:rPr>
              <a:t>EGI-Engage is co-funded by the Horizon 2020 Framework Programme</a:t>
            </a:r>
            <a:endParaRPr/>
          </a:p>
          <a:p>
            <a:pPr algn="r">
              <a:lnSpc>
                <a:spcPct val="100000"/>
              </a:lnSpc>
            </a:pPr>
            <a:r>
              <a:rPr lang="pl-PL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</a:rPr>
              <a:t>  </a:t>
            </a:r>
            <a:r>
              <a:rPr lang="pl-PL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</a:rPr>
              <a:t>of the European Union under grant number 654142 </a:t>
            </a:r>
            <a:endParaRPr/>
          </a:p>
        </p:txBody>
      </p:sp>
      <p:sp>
        <p:nvSpPr>
          <p:cNvPr id="6" name="PlaceHolder 4"/>
          <p:cNvSpPr>
            <a:spLocks noGrp="1"/>
          </p:cNvSpPr>
          <p:nvPr>
            <p:ph type="body"/>
          </p:nvPr>
        </p:nvSpPr>
        <p:spPr>
          <a:xfrm>
            <a:off x="1727280" y="3643200"/>
            <a:ext cx="5688720" cy="431280"/>
          </a:xfrm>
          <a:prstGeom prst="rect">
            <a:avLst/>
          </a:prstGeom>
        </p:spPr>
        <p:txBody>
          <a:bodyPr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b="1" lang="nl-NL" sz="2000" spc="-1" strike="noStrike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Segoe UI"/>
                <a:ea typeface="Verdana"/>
              </a:rPr>
              <a:t>Kliknij, aby edytować format tekstu konspektu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b="1" lang="nl-NL" sz="2000" spc="-1" strike="noStrike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Segoe UI"/>
                <a:ea typeface="Verdana"/>
              </a:rPr>
              <a:t>Drugi poziom konspektu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b="1" lang="nl-NL" sz="2000" spc="-1" strike="noStrike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Segoe UI"/>
                <a:ea typeface="Verdana"/>
              </a:rPr>
              <a:t>Trzeci poziom konspektu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b="1" lang="nl-NL" sz="2000" spc="-1" strike="noStrike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Segoe UI"/>
                <a:ea typeface="Verdana"/>
              </a:rPr>
              <a:t>Czwarty poziom konspektu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b="1" lang="nl-NL" sz="2000" spc="-1" strike="noStrike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Segoe UI"/>
                <a:ea typeface="Verdana"/>
              </a:rPr>
              <a:t>Piąty poziom konspektu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b="1" lang="nl-NL" sz="2000" spc="-1" strike="noStrike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Segoe UI"/>
                <a:ea typeface="Verdana"/>
              </a:rPr>
              <a:t>Szósty poziom konspektu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nl-NL" sz="2000" spc="-1" strike="noStrike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Segoe UI"/>
                <a:ea typeface="Verdana"/>
              </a:rPr>
              <a:t>Siódmy poziom konspektufunction</a:t>
            </a:r>
            <a:endParaRPr/>
          </a:p>
        </p:txBody>
      </p:sp>
      <p:sp>
        <p:nvSpPr>
          <p:cNvPr id="7" name="PlaceHolder 5"/>
          <p:cNvSpPr>
            <a:spLocks noGrp="1"/>
          </p:cNvSpPr>
          <p:nvPr>
            <p:ph type="title"/>
          </p:nvPr>
        </p:nvSpPr>
        <p:spPr>
          <a:xfrm>
            <a:off x="685800" y="1268640"/>
            <a:ext cx="7772040" cy="1439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nl-NL" sz="4400" spc="-1" strike="noStrike">
                <a:solidFill>
                  <a:srgbClr val="0066b0"/>
                </a:solidFill>
                <a:uFill>
                  <a:solidFill>
                    <a:srgbClr val="ffffff"/>
                  </a:solidFill>
                </a:uFill>
                <a:latin typeface="Segoe UI"/>
                <a:ea typeface="Verdana"/>
              </a:rPr>
              <a:t>Title</a:t>
            </a:r>
            <a:endParaRPr/>
          </a:p>
        </p:txBody>
      </p:sp>
      <p:sp>
        <p:nvSpPr>
          <p:cNvPr id="8" name="PlaceHolder 6"/>
          <p:cNvSpPr>
            <a:spLocks noGrp="1"/>
          </p:cNvSpPr>
          <p:nvPr>
            <p:ph type="subTitle"/>
          </p:nvPr>
        </p:nvSpPr>
        <p:spPr>
          <a:xfrm>
            <a:off x="1371600" y="2923200"/>
            <a:ext cx="6400440" cy="5036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pl-PL" sz="2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Segoe UI"/>
                <a:ea typeface="Verdana"/>
              </a:rPr>
              <a:t>Author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  <p:sldLayoutId id="2147483660" r:id="rId16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Afbeelding 20" descr=""/>
          <p:cNvPicPr/>
          <p:nvPr/>
        </p:nvPicPr>
        <p:blipFill>
          <a:blip r:embed="rId2"/>
          <a:stretch/>
        </p:blipFill>
        <p:spPr>
          <a:xfrm>
            <a:off x="19800" y="0"/>
            <a:ext cx="6533640" cy="4704840"/>
          </a:xfrm>
          <a:prstGeom prst="rect">
            <a:avLst/>
          </a:prstGeom>
          <a:ln>
            <a:noFill/>
          </a:ln>
        </p:spPr>
      </p:pic>
      <p:sp>
        <p:nvSpPr>
          <p:cNvPr id="44" name="CustomShape 1"/>
          <p:cNvSpPr/>
          <p:nvPr/>
        </p:nvSpPr>
        <p:spPr>
          <a:xfrm>
            <a:off x="0" y="6381360"/>
            <a:ext cx="9143640" cy="476280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8345880" y="6525360"/>
            <a:ext cx="636840" cy="225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fld id="{23CC2D5C-7460-434B-8171-7467ECCB1B52}" type="slidenum">
              <a:rPr b="1" lang="pl-PL" sz="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egoe UI"/>
              </a:rPr>
              <a:t>&lt;numer&gt;</a:t>
            </a:fld>
            <a:endParaRPr/>
          </a:p>
        </p:txBody>
      </p:sp>
      <p:sp>
        <p:nvSpPr>
          <p:cNvPr id="46" name="CustomShape 3"/>
          <p:cNvSpPr/>
          <p:nvPr/>
        </p:nvSpPr>
        <p:spPr>
          <a:xfrm>
            <a:off x="196560" y="6525360"/>
            <a:ext cx="560520" cy="225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pl-PL" sz="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Segoe UI"/>
              </a:rPr>
              <a:t>15-9-16</a:t>
            </a:r>
            <a:endParaRPr/>
          </a:p>
        </p:txBody>
      </p:sp>
      <p:pic>
        <p:nvPicPr>
          <p:cNvPr id="47" name="Picture 9" descr=""/>
          <p:cNvPicPr/>
          <p:nvPr/>
        </p:nvPicPr>
        <p:blipFill>
          <a:blip r:embed="rId3"/>
          <a:stretch/>
        </p:blipFill>
        <p:spPr>
          <a:xfrm>
            <a:off x="117720" y="188640"/>
            <a:ext cx="1082520" cy="993240"/>
          </a:xfrm>
          <a:prstGeom prst="rect">
            <a:avLst/>
          </a:prstGeom>
          <a:ln>
            <a:noFill/>
          </a:ln>
        </p:spPr>
      </p:pic>
      <p:sp>
        <p:nvSpPr>
          <p:cNvPr id="48" name="PlaceHolder 4"/>
          <p:cNvSpPr>
            <a:spLocks noGrp="1"/>
          </p:cNvSpPr>
          <p:nvPr>
            <p:ph type="title"/>
          </p:nvPr>
        </p:nvSpPr>
        <p:spPr>
          <a:xfrm>
            <a:off x="1547640" y="188640"/>
            <a:ext cx="7344360" cy="84960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r>
              <a:rPr b="1" lang="nl-NL" sz="3000" spc="-1" strike="noStrike">
                <a:solidFill>
                  <a:srgbClr val="4f85c3"/>
                </a:solidFill>
                <a:uFill>
                  <a:solidFill>
                    <a:srgbClr val="ffffff"/>
                  </a:solidFill>
                </a:uFill>
                <a:latin typeface="Segoe UI"/>
              </a:rPr>
              <a:t>Click to insert title</a:t>
            </a:r>
            <a:endParaRPr/>
          </a:p>
        </p:txBody>
      </p:sp>
      <p:sp>
        <p:nvSpPr>
          <p:cNvPr id="49" name="PlaceHolder 5"/>
          <p:cNvSpPr>
            <a:spLocks noGrp="1"/>
          </p:cNvSpPr>
          <p:nvPr>
            <p:ph type="body"/>
          </p:nvPr>
        </p:nvSpPr>
        <p:spPr>
          <a:xfrm>
            <a:off x="467640" y="1341360"/>
            <a:ext cx="8424720" cy="4784040"/>
          </a:xfrm>
          <a:prstGeom prst="rect">
            <a:avLst/>
          </a:prstGeom>
        </p:spPr>
        <p:txBody>
          <a:bodyPr lIns="90000" rIns="90000" tIns="45000" bIns="4500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nl-NL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</a:rPr>
              <a:t>Kliknij, aby edytować format tekstu konspektu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nl-NL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</a:rPr>
              <a:t>Drugi poziom konspektu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nl-NL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</a:rPr>
              <a:t>Trzeci poziom konspektu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nl-NL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</a:rPr>
              <a:t>Czwarty poziom konspektu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nl-NL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</a:rPr>
              <a:t>Piąty poziom konspektu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nl-NL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</a:rPr>
              <a:t>Szósty poziom konspektu</a:t>
            </a:r>
            <a:endParaRPr/>
          </a:p>
          <a:p>
            <a:pPr marL="343080" indent="-342720">
              <a:lnSpc>
                <a:spcPct val="100000"/>
              </a:lnSpc>
              <a:buFont typeface="Arial"/>
              <a:buChar char="•"/>
            </a:pPr>
            <a:r>
              <a:rPr lang="nl-NL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</a:rPr>
              <a:t>Siódmy poziom konspektuClick</a:t>
            </a:r>
            <a:endParaRPr/>
          </a:p>
        </p:txBody>
      </p:sp>
      <p:sp>
        <p:nvSpPr>
          <p:cNvPr id="50" name="PlaceHolder 6"/>
          <p:cNvSpPr>
            <a:spLocks noGrp="1"/>
          </p:cNvSpPr>
          <p:nvPr>
            <p:ph type="ftr"/>
          </p:nvPr>
        </p:nvSpPr>
        <p:spPr>
          <a:xfrm>
            <a:off x="1187640" y="6453360"/>
            <a:ext cx="676836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Afbeelding 3" descr=""/>
          <p:cNvPicPr/>
          <p:nvPr/>
        </p:nvPicPr>
        <p:blipFill>
          <a:blip r:embed="rId2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pic>
        <p:nvPicPr>
          <p:cNvPr id="86" name="Afbeelding 8" descr=""/>
          <p:cNvPicPr/>
          <p:nvPr/>
        </p:nvPicPr>
        <p:blipFill>
          <a:blip r:embed="rId3"/>
          <a:stretch/>
        </p:blipFill>
        <p:spPr>
          <a:xfrm>
            <a:off x="437040" y="4581000"/>
            <a:ext cx="1728000" cy="1312920"/>
          </a:xfrm>
          <a:prstGeom prst="rect">
            <a:avLst/>
          </a:prstGeom>
          <a:ln>
            <a:noFill/>
          </a:ln>
        </p:spPr>
      </p:pic>
      <p:sp>
        <p:nvSpPr>
          <p:cNvPr id="87" name="CustomShape 1"/>
          <p:cNvSpPr/>
          <p:nvPr/>
        </p:nvSpPr>
        <p:spPr>
          <a:xfrm>
            <a:off x="437040" y="6021360"/>
            <a:ext cx="8464680" cy="45360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8" name="CustomShape 2"/>
          <p:cNvSpPr/>
          <p:nvPr/>
        </p:nvSpPr>
        <p:spPr>
          <a:xfrm>
            <a:off x="752760" y="6153480"/>
            <a:ext cx="109656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pl-PL" sz="1200" spc="-1" strike="noStrike">
                <a:solidFill>
                  <a:srgbClr val="0066b0"/>
                </a:solidFill>
                <a:uFill>
                  <a:solidFill>
                    <a:srgbClr val="ffffff"/>
                  </a:solidFill>
                </a:uFill>
                <a:latin typeface="Segoe UI"/>
              </a:rPr>
              <a:t>www.egi.eu</a:t>
            </a:r>
            <a:endParaRPr/>
          </a:p>
        </p:txBody>
      </p:sp>
      <p:sp>
        <p:nvSpPr>
          <p:cNvPr id="89" name="CustomShape 3"/>
          <p:cNvSpPr/>
          <p:nvPr/>
        </p:nvSpPr>
        <p:spPr>
          <a:xfrm>
            <a:off x="665640" y="1124640"/>
            <a:ext cx="7578360" cy="198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pl-PL" sz="3600" spc="-1" strike="noStrike">
                <a:solidFill>
                  <a:srgbClr val="0066b0"/>
                </a:solidFill>
                <a:uFill>
                  <a:solidFill>
                    <a:srgbClr val="ffffff"/>
                  </a:solidFill>
                </a:uFill>
                <a:latin typeface="Segoe UI"/>
                <a:ea typeface="Verdana"/>
              </a:rPr>
              <a:t>Thank you for your attention.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i="1" lang="pl-PL" sz="2800" spc="-1" strike="noStrike">
                <a:solidFill>
                  <a:srgbClr val="0066b0"/>
                </a:solidFill>
                <a:uFill>
                  <a:solidFill>
                    <a:srgbClr val="ffffff"/>
                  </a:solidFill>
                </a:uFill>
                <a:latin typeface="Segoe UI"/>
                <a:ea typeface="Verdana"/>
              </a:rPr>
              <a:t>Questions?</a:t>
            </a:r>
            <a:endParaRPr/>
          </a:p>
        </p:txBody>
      </p:sp>
      <p:pic>
        <p:nvPicPr>
          <p:cNvPr id="90" name="Afbeelding 9" descr=""/>
          <p:cNvPicPr/>
          <p:nvPr/>
        </p:nvPicPr>
        <p:blipFill>
          <a:blip r:embed="rId4"/>
          <a:stretch/>
        </p:blipFill>
        <p:spPr>
          <a:xfrm>
            <a:off x="8244360" y="6381360"/>
            <a:ext cx="657360" cy="442440"/>
          </a:xfrm>
          <a:prstGeom prst="rect">
            <a:avLst/>
          </a:prstGeom>
          <a:ln>
            <a:noFill/>
          </a:ln>
        </p:spPr>
      </p:pic>
      <p:sp>
        <p:nvSpPr>
          <p:cNvPr id="91" name="CustomShape 4"/>
          <p:cNvSpPr/>
          <p:nvPr/>
        </p:nvSpPr>
        <p:spPr>
          <a:xfrm>
            <a:off x="479520" y="6402600"/>
            <a:ext cx="7557120" cy="409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r">
              <a:lnSpc>
                <a:spcPct val="100000"/>
              </a:lnSpc>
            </a:pPr>
            <a:r>
              <a:rPr lang="pl-PL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</a:rPr>
              <a:t>This work by Parties of the EGI-Engage Consortium is licensed under a </a:t>
            </a:r>
            <a:endParaRPr/>
          </a:p>
          <a:p>
            <a:pPr algn="r">
              <a:lnSpc>
                <a:spcPct val="100000"/>
              </a:lnSpc>
            </a:pPr>
            <a:r>
              <a:rPr lang="pl-PL" sz="1000" spc="-1" strike="noStrike" u="sng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Segoe UI"/>
              </a:rPr>
              <a:t>Creative Commons Attribution 4.0 International License</a:t>
            </a:r>
            <a:r>
              <a:rPr lang="pl-PL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</a:rPr>
              <a:t>. </a:t>
            </a:r>
            <a:endParaRPr/>
          </a:p>
        </p:txBody>
      </p:sp>
      <p:sp>
        <p:nvSpPr>
          <p:cNvPr id="92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lang="nl-NL" sz="1800" spc="-1">
                <a:latin typeface="Calibri"/>
              </a:rPr>
              <a:t>Kliknij, aby edytować format tekstu tytułu</a:t>
            </a:r>
            <a:endParaRPr/>
          </a:p>
        </p:txBody>
      </p:sp>
      <p:sp>
        <p:nvSpPr>
          <p:cNvPr id="93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 algn="ctr">
              <a:buClr>
                <a:srgbClr val="ffffff"/>
              </a:buClr>
              <a:buSzPct val="45000"/>
              <a:buFont typeface="StarSymbol"/>
              <a:buChar char=""/>
            </a:pPr>
            <a:r>
              <a:rPr b="1" lang="nl-NL" sz="2800" spc="-1">
                <a:latin typeface="Segoe UI"/>
              </a:rPr>
              <a:t>Kliknij, aby edytować format tekstu konspektu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nl-NL" sz="2400" spc="-1">
                <a:latin typeface="Calibri"/>
              </a:rPr>
              <a:t>Drugi poziom konspektu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nl-NL" sz="2000" spc="-1">
                <a:latin typeface="Calibri"/>
              </a:rPr>
              <a:t>Trzeci poziom konspektu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nl-NL" sz="2000" spc="-1">
                <a:latin typeface="Calibri"/>
              </a:rPr>
              <a:t>Czwarty poziom konspektu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nl-NL" sz="2000" spc="-1">
                <a:latin typeface="Calibri"/>
              </a:rPr>
              <a:t>Piąty poziom konspektu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nl-NL" sz="2000" spc="-1">
                <a:latin typeface="Calibri"/>
              </a:rPr>
              <a:t>Szósty poziom konspektu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nl-NL" sz="2000" spc="-1">
                <a:latin typeface="Calibri"/>
              </a:rPr>
              <a:t>Siódmy poziom konspektu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1727280" y="3643200"/>
            <a:ext cx="5688720" cy="43128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>
              <a:lnSpc>
                <a:spcPct val="100000"/>
              </a:lnSpc>
            </a:pPr>
            <a:r>
              <a:rPr b="1" lang="nl-NL" sz="2000" spc="-1" strike="noStrike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Segoe UI"/>
                <a:ea typeface="Verdana"/>
              </a:rPr>
              <a:t>September 2015</a:t>
            </a:r>
            <a:endParaRPr/>
          </a:p>
        </p:txBody>
      </p:sp>
      <p:sp>
        <p:nvSpPr>
          <p:cNvPr id="129" name="TextShape 2"/>
          <p:cNvSpPr txBox="1"/>
          <p:nvPr/>
        </p:nvSpPr>
        <p:spPr>
          <a:xfrm>
            <a:off x="685800" y="1268640"/>
            <a:ext cx="7772040" cy="1439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nl-NL" sz="4400" spc="-1" strike="noStrike">
                <a:solidFill>
                  <a:srgbClr val="0066b0"/>
                </a:solidFill>
                <a:uFill>
                  <a:solidFill>
                    <a:srgbClr val="ffffff"/>
                  </a:solidFill>
                </a:uFill>
                <a:latin typeface="Segoe UI"/>
                <a:ea typeface="Verdana"/>
              </a:rPr>
              <a:t>Resource Allocation – e-</a:t>
            </a:r>
            <a:r>
              <a:rPr b="1" lang="nl-NL" sz="4400" spc="-1" strike="noStrike">
                <a:solidFill>
                  <a:srgbClr val="0066b0"/>
                </a:solidFill>
                <a:uFill>
                  <a:solidFill>
                    <a:srgbClr val="ffffff"/>
                  </a:solidFill>
                </a:uFill>
                <a:latin typeface="Segoe UI"/>
                <a:ea typeface="Verdana"/>
              </a:rPr>
              <a:t>
</a:t>
            </a:r>
            <a:r>
              <a:rPr b="1" lang="nl-NL" sz="4400" spc="-1" strike="noStrike">
                <a:solidFill>
                  <a:srgbClr val="0066b0"/>
                </a:solidFill>
                <a:uFill>
                  <a:solidFill>
                    <a:srgbClr val="ffffff"/>
                  </a:solidFill>
                </a:uFill>
                <a:latin typeface="Segoe UI"/>
                <a:ea typeface="Verdana"/>
              </a:rPr>
              <a:t>GRANT (TJRA1.5) – status </a:t>
            </a:r>
            <a:r>
              <a:rPr b="1" lang="nl-NL" sz="4400" spc="-1" strike="noStrike">
                <a:solidFill>
                  <a:srgbClr val="0066b0"/>
                </a:solidFill>
                <a:uFill>
                  <a:solidFill>
                    <a:srgbClr val="ffffff"/>
                  </a:solidFill>
                </a:uFill>
                <a:latin typeface="Segoe UI"/>
                <a:ea typeface="Verdana"/>
              </a:rPr>
              <a:t>
</a:t>
            </a:r>
            <a:r>
              <a:rPr b="1" lang="nl-NL" sz="4400" spc="-1" strike="noStrike">
                <a:solidFill>
                  <a:srgbClr val="0066b0"/>
                </a:solidFill>
                <a:uFill>
                  <a:solidFill>
                    <a:srgbClr val="ffffff"/>
                  </a:solidFill>
                </a:uFill>
                <a:latin typeface="Segoe UI"/>
                <a:ea typeface="Verdana"/>
              </a:rPr>
              <a:t>update</a:t>
            </a:r>
            <a:endParaRPr/>
          </a:p>
        </p:txBody>
      </p:sp>
      <p:sp>
        <p:nvSpPr>
          <p:cNvPr id="130" name="TextShape 3"/>
          <p:cNvSpPr txBox="1"/>
          <p:nvPr/>
        </p:nvSpPr>
        <p:spPr>
          <a:xfrm>
            <a:off x="1303560" y="3168360"/>
            <a:ext cx="6400440" cy="50364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>
              <a:lnSpc>
                <a:spcPct val="100000"/>
              </a:lnSpc>
            </a:pPr>
            <a:r>
              <a:rPr b="1" lang="pl-PL" sz="2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Segoe UI"/>
                <a:ea typeface="Verdana"/>
              </a:rPr>
              <a:t>Roksana Rozanska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1547640" y="188640"/>
            <a:ext cx="7344360" cy="84960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r>
              <a:rPr b="1" lang="nl-NL" sz="3000" spc="-1" strike="noStrike">
                <a:solidFill>
                  <a:srgbClr val="4f85c3"/>
                </a:solidFill>
                <a:uFill>
                  <a:solidFill>
                    <a:srgbClr val="ffffff"/>
                  </a:solidFill>
                </a:uFill>
                <a:latin typeface="Segoe UI"/>
              </a:rPr>
              <a:t>Update</a:t>
            </a:r>
            <a:endParaRPr/>
          </a:p>
        </p:txBody>
      </p:sp>
      <p:sp>
        <p:nvSpPr>
          <p:cNvPr id="132" name="TextShape 2"/>
          <p:cNvSpPr txBox="1"/>
          <p:nvPr/>
        </p:nvSpPr>
        <p:spPr>
          <a:xfrm>
            <a:off x="467640" y="1341360"/>
            <a:ext cx="8424720" cy="4784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343080" indent="-342720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nl-NL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</a:rPr>
              <a:t>Preparation of the final version of EGI SLA Document – Done</a:t>
            </a:r>
            <a:endParaRPr/>
          </a:p>
          <a:p>
            <a:pPr marL="343080" indent="-342720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nl-NL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</a:rPr>
              <a:t>Analasys  of  P4U  SLA  Document  –  Done</a:t>
            </a:r>
            <a:endParaRPr/>
          </a:p>
          <a:p>
            <a:pPr marL="343080" indent="-342720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nl-NL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</a:rPr>
              <a:t>Preparations to the first online P4U process conducted in e-GRANT with the Client (EPOS) – InProgress</a:t>
            </a:r>
            <a:endParaRPr/>
          </a:p>
          <a:p>
            <a:pPr marL="343080" indent="-342720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nl-NL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egoe UI"/>
              </a:rPr>
              <a:t>Waiting  fot  the  testing results</a:t>
            </a:r>
            <a:endParaRPr/>
          </a:p>
        </p:txBody>
      </p:sp>
      <p:sp>
        <p:nvSpPr>
          <p:cNvPr id="133" name="TextShape 3"/>
          <p:cNvSpPr txBox="1"/>
          <p:nvPr/>
        </p:nvSpPr>
        <p:spPr>
          <a:xfrm>
            <a:off x="1187640" y="6453360"/>
            <a:ext cx="67683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Engage powerpoint presentation v3.2</Template>
  <TotalTime>122</TotalTime>
  <Application>LibreOffice/5.0.0.5$Windows_x86 LibreOffice_project/1b1a90865e348b492231e1c451437d7a15bb262b</Application>
  <Paragraphs>23</Paragraphs>
  <Company>STFC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2015-09-16T10:10:48Z</dcterms:created>
  <dc:creator>Coveney, Adrian (STFC,RAL,SC)</dc:creator>
  <dc:language>pl-PL</dc:language>
  <dcterms:modified xsi:type="dcterms:W3CDTF">2015-09-16T14:33:02Z</dcterms:modified>
  <cp:revision>12</cp:revision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STFC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On-screen Show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5</vt:i4>
  </property>
</Properties>
</file>