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306" r:id="rId2"/>
    <p:sldId id="307" r:id="rId3"/>
    <p:sldId id="281" r:id="rId4"/>
    <p:sldId id="304" r:id="rId5"/>
    <p:sldId id="303" r:id="rId6"/>
    <p:sldId id="302" r:id="rId7"/>
    <p:sldId id="305" r:id="rId8"/>
  </p:sldIdLst>
  <p:sldSz cx="9144000" cy="6858000" type="screen4x3"/>
  <p:notesSz cx="6858000" cy="9144000"/>
  <p:defaultTextStyle>
    <a:defPPr>
      <a:defRPr lang="en-US"/>
    </a:defPPr>
    <a:lvl1pPr marL="0" algn="l" defTabSz="457106" rtl="0" eaLnBrk="1" latinLnBrk="0" hangingPunct="1">
      <a:defRPr sz="1800" kern="1200">
        <a:solidFill>
          <a:schemeClr val="tx1"/>
        </a:solidFill>
        <a:latin typeface="+mn-lt"/>
        <a:ea typeface="+mn-ea"/>
        <a:cs typeface="+mn-cs"/>
      </a:defRPr>
    </a:lvl1pPr>
    <a:lvl2pPr marL="457106" algn="l" defTabSz="457106" rtl="0" eaLnBrk="1" latinLnBrk="0" hangingPunct="1">
      <a:defRPr sz="1800" kern="1200">
        <a:solidFill>
          <a:schemeClr val="tx1"/>
        </a:solidFill>
        <a:latin typeface="+mn-lt"/>
        <a:ea typeface="+mn-ea"/>
        <a:cs typeface="+mn-cs"/>
      </a:defRPr>
    </a:lvl2pPr>
    <a:lvl3pPr marL="914212" algn="l" defTabSz="457106" rtl="0" eaLnBrk="1" latinLnBrk="0" hangingPunct="1">
      <a:defRPr sz="1800" kern="1200">
        <a:solidFill>
          <a:schemeClr val="tx1"/>
        </a:solidFill>
        <a:latin typeface="+mn-lt"/>
        <a:ea typeface="+mn-ea"/>
        <a:cs typeface="+mn-cs"/>
      </a:defRPr>
    </a:lvl3pPr>
    <a:lvl4pPr marL="1371320" algn="l" defTabSz="457106" rtl="0" eaLnBrk="1" latinLnBrk="0" hangingPunct="1">
      <a:defRPr sz="1800" kern="1200">
        <a:solidFill>
          <a:schemeClr val="tx1"/>
        </a:solidFill>
        <a:latin typeface="+mn-lt"/>
        <a:ea typeface="+mn-ea"/>
        <a:cs typeface="+mn-cs"/>
      </a:defRPr>
    </a:lvl4pPr>
    <a:lvl5pPr marL="1828426" algn="l" defTabSz="457106" rtl="0" eaLnBrk="1" latinLnBrk="0" hangingPunct="1">
      <a:defRPr sz="1800" kern="1200">
        <a:solidFill>
          <a:schemeClr val="tx1"/>
        </a:solidFill>
        <a:latin typeface="+mn-lt"/>
        <a:ea typeface="+mn-ea"/>
        <a:cs typeface="+mn-cs"/>
      </a:defRPr>
    </a:lvl5pPr>
    <a:lvl6pPr marL="2285532" algn="l" defTabSz="457106" rtl="0" eaLnBrk="1" latinLnBrk="0" hangingPunct="1">
      <a:defRPr sz="1800" kern="1200">
        <a:solidFill>
          <a:schemeClr val="tx1"/>
        </a:solidFill>
        <a:latin typeface="+mn-lt"/>
        <a:ea typeface="+mn-ea"/>
        <a:cs typeface="+mn-cs"/>
      </a:defRPr>
    </a:lvl6pPr>
    <a:lvl7pPr marL="2742640" algn="l" defTabSz="457106" rtl="0" eaLnBrk="1" latinLnBrk="0" hangingPunct="1">
      <a:defRPr sz="1800" kern="1200">
        <a:solidFill>
          <a:schemeClr val="tx1"/>
        </a:solidFill>
        <a:latin typeface="+mn-lt"/>
        <a:ea typeface="+mn-ea"/>
        <a:cs typeface="+mn-cs"/>
      </a:defRPr>
    </a:lvl7pPr>
    <a:lvl8pPr marL="3199744" algn="l" defTabSz="457106" rtl="0" eaLnBrk="1" latinLnBrk="0" hangingPunct="1">
      <a:defRPr sz="1800" kern="1200">
        <a:solidFill>
          <a:schemeClr val="tx1"/>
        </a:solidFill>
        <a:latin typeface="+mn-lt"/>
        <a:ea typeface="+mn-ea"/>
        <a:cs typeface="+mn-cs"/>
      </a:defRPr>
    </a:lvl8pPr>
    <a:lvl9pPr marL="3656852" algn="l" defTabSz="457106"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佈景主題樣式 1 - 輔色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12" d="100"/>
          <a:sy n="112" d="100"/>
        </p:scale>
        <p:origin x="-45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AED6F0-C64C-924A-A6A6-A68779F228A4}" type="datetimeFigureOut">
              <a:rPr lang="en-US" smtClean="0"/>
              <a:t>9/22/15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0D53207-787E-054E-8BEF-A1C2156F1822}" type="slidenum">
              <a:rPr lang="en-US" smtClean="0"/>
              <a:t>‹#›</a:t>
            </a:fld>
            <a:endParaRPr lang="en-US"/>
          </a:p>
        </p:txBody>
      </p:sp>
    </p:spTree>
    <p:extLst>
      <p:ext uri="{BB962C8B-B14F-4D97-AF65-F5344CB8AC3E}">
        <p14:creationId xmlns:p14="http://schemas.microsoft.com/office/powerpoint/2010/main" val="290128182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altLang="zh-TW"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06" indent="0" algn="ctr">
              <a:buNone/>
              <a:defRPr>
                <a:solidFill>
                  <a:schemeClr val="tx1">
                    <a:tint val="75000"/>
                  </a:schemeClr>
                </a:solidFill>
              </a:defRPr>
            </a:lvl2pPr>
            <a:lvl3pPr marL="914212" indent="0" algn="ctr">
              <a:buNone/>
              <a:defRPr>
                <a:solidFill>
                  <a:schemeClr val="tx1">
                    <a:tint val="75000"/>
                  </a:schemeClr>
                </a:solidFill>
              </a:defRPr>
            </a:lvl3pPr>
            <a:lvl4pPr marL="1371320" indent="0" algn="ctr">
              <a:buNone/>
              <a:defRPr>
                <a:solidFill>
                  <a:schemeClr val="tx1">
                    <a:tint val="75000"/>
                  </a:schemeClr>
                </a:solidFill>
              </a:defRPr>
            </a:lvl4pPr>
            <a:lvl5pPr marL="1828426" indent="0" algn="ctr">
              <a:buNone/>
              <a:defRPr>
                <a:solidFill>
                  <a:schemeClr val="tx1">
                    <a:tint val="75000"/>
                  </a:schemeClr>
                </a:solidFill>
              </a:defRPr>
            </a:lvl5pPr>
            <a:lvl6pPr marL="2285532" indent="0" algn="ctr">
              <a:buNone/>
              <a:defRPr>
                <a:solidFill>
                  <a:schemeClr val="tx1">
                    <a:tint val="75000"/>
                  </a:schemeClr>
                </a:solidFill>
              </a:defRPr>
            </a:lvl6pPr>
            <a:lvl7pPr marL="2742640" indent="0" algn="ctr">
              <a:buNone/>
              <a:defRPr>
                <a:solidFill>
                  <a:schemeClr val="tx1">
                    <a:tint val="75000"/>
                  </a:schemeClr>
                </a:solidFill>
              </a:defRPr>
            </a:lvl7pPr>
            <a:lvl8pPr marL="3199744" indent="0" algn="ctr">
              <a:buNone/>
              <a:defRPr>
                <a:solidFill>
                  <a:schemeClr val="tx1">
                    <a:tint val="75000"/>
                  </a:schemeClr>
                </a:solidFill>
              </a:defRPr>
            </a:lvl8pPr>
            <a:lvl9pPr marL="3656852" indent="0" algn="ctr">
              <a:buNone/>
              <a:defRPr>
                <a:solidFill>
                  <a:schemeClr val="tx1">
                    <a:tint val="75000"/>
                  </a:schemeClr>
                </a:solidFill>
              </a:defRPr>
            </a:lvl9pPr>
          </a:lstStyle>
          <a:p>
            <a:r>
              <a:rPr lang="en-US" altLang="zh-TW" smtClean="0"/>
              <a:t>Click to edit Master subtitle style</a:t>
            </a:r>
            <a:endParaRPr lang="en-US"/>
          </a:p>
        </p:txBody>
      </p:sp>
      <p:sp>
        <p:nvSpPr>
          <p:cNvPr id="4" name="Date Placeholder 3"/>
          <p:cNvSpPr>
            <a:spLocks noGrp="1"/>
          </p:cNvSpPr>
          <p:nvPr>
            <p:ph type="dt" sz="half" idx="10"/>
          </p:nvPr>
        </p:nvSpPr>
        <p:spPr/>
        <p:txBody>
          <a:bodyPr/>
          <a:lstStyle/>
          <a:p>
            <a:fld id="{4F14D27E-AF75-3149-98DA-6DD6CAF6B77B}" type="datetimeFigureOut">
              <a:rPr lang="en-US" smtClean="0"/>
              <a:t>9/22/15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06A8ED-C037-3244-929B-3EDB5DFF184B}" type="slidenum">
              <a:rPr lang="en-US" smtClean="0"/>
              <a:t>‹#›</a:t>
            </a:fld>
            <a:endParaRPr lang="en-US"/>
          </a:p>
        </p:txBody>
      </p:sp>
    </p:spTree>
    <p:extLst>
      <p:ext uri="{BB962C8B-B14F-4D97-AF65-F5344CB8AC3E}">
        <p14:creationId xmlns:p14="http://schemas.microsoft.com/office/powerpoint/2010/main" val="4060161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en-US"/>
          </a:p>
        </p:txBody>
      </p:sp>
      <p:sp>
        <p:nvSpPr>
          <p:cNvPr id="4" name="Date Placeholder 3"/>
          <p:cNvSpPr>
            <a:spLocks noGrp="1"/>
          </p:cNvSpPr>
          <p:nvPr>
            <p:ph type="dt" sz="half" idx="10"/>
          </p:nvPr>
        </p:nvSpPr>
        <p:spPr/>
        <p:txBody>
          <a:bodyPr/>
          <a:lstStyle/>
          <a:p>
            <a:fld id="{4F14D27E-AF75-3149-98DA-6DD6CAF6B77B}" type="datetimeFigureOut">
              <a:rPr lang="en-US" smtClean="0"/>
              <a:t>9/22/15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06A8ED-C037-3244-929B-3EDB5DFF184B}" type="slidenum">
              <a:rPr lang="en-US" smtClean="0"/>
              <a:t>‹#›</a:t>
            </a:fld>
            <a:endParaRPr lang="en-US"/>
          </a:p>
        </p:txBody>
      </p:sp>
    </p:spTree>
    <p:extLst>
      <p:ext uri="{BB962C8B-B14F-4D97-AF65-F5344CB8AC3E}">
        <p14:creationId xmlns:p14="http://schemas.microsoft.com/office/powerpoint/2010/main" val="1240325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8163" y="390529"/>
            <a:ext cx="2925762" cy="8321675"/>
          </a:xfrm>
        </p:spPr>
        <p:txBody>
          <a:bodyPr vert="eaVert"/>
          <a:lstStyle/>
          <a:p>
            <a:r>
              <a:rPr lang="en-US" altLang="zh-TW" smtClean="0"/>
              <a:t>Click to edit Master title style</a:t>
            </a:r>
            <a:endParaRPr lang="en-US"/>
          </a:p>
        </p:txBody>
      </p:sp>
      <p:sp>
        <p:nvSpPr>
          <p:cNvPr id="3" name="Vertical Text Placeholder 2"/>
          <p:cNvSpPr>
            <a:spLocks noGrp="1"/>
          </p:cNvSpPr>
          <p:nvPr>
            <p:ph type="body" orient="vert" idx="1"/>
          </p:nvPr>
        </p:nvSpPr>
        <p:spPr>
          <a:xfrm>
            <a:off x="650875" y="390529"/>
            <a:ext cx="8624888" cy="8321675"/>
          </a:xfrm>
        </p:spPr>
        <p:txBody>
          <a:bodyPr vert="eaVert"/>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en-US"/>
          </a:p>
        </p:txBody>
      </p:sp>
      <p:sp>
        <p:nvSpPr>
          <p:cNvPr id="4" name="Date Placeholder 3"/>
          <p:cNvSpPr>
            <a:spLocks noGrp="1"/>
          </p:cNvSpPr>
          <p:nvPr>
            <p:ph type="dt" sz="half" idx="10"/>
          </p:nvPr>
        </p:nvSpPr>
        <p:spPr/>
        <p:txBody>
          <a:bodyPr/>
          <a:lstStyle/>
          <a:p>
            <a:fld id="{4F14D27E-AF75-3149-98DA-6DD6CAF6B77B}" type="datetimeFigureOut">
              <a:rPr lang="en-US" smtClean="0"/>
              <a:t>9/22/15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06A8ED-C037-3244-929B-3EDB5DFF184B}" type="slidenum">
              <a:rPr lang="en-US" smtClean="0"/>
              <a:t>‹#›</a:t>
            </a:fld>
            <a:endParaRPr lang="en-US"/>
          </a:p>
        </p:txBody>
      </p:sp>
    </p:spTree>
    <p:extLst>
      <p:ext uri="{BB962C8B-B14F-4D97-AF65-F5344CB8AC3E}">
        <p14:creationId xmlns:p14="http://schemas.microsoft.com/office/powerpoint/2010/main" val="4062073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smtClean="0"/>
              <a:t>Click to edit Master title style</a:t>
            </a:r>
            <a:endParaRPr lang="en-US"/>
          </a:p>
        </p:txBody>
      </p:sp>
      <p:sp>
        <p:nvSpPr>
          <p:cNvPr id="3" name="Content Placeholder 2"/>
          <p:cNvSpPr>
            <a:spLocks noGrp="1"/>
          </p:cNvSpPr>
          <p:nvPr>
            <p:ph idx="1"/>
          </p:nvPr>
        </p:nvSpPr>
        <p:spPr/>
        <p:txBody>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en-US"/>
          </a:p>
        </p:txBody>
      </p:sp>
      <p:sp>
        <p:nvSpPr>
          <p:cNvPr id="4" name="Date Placeholder 3"/>
          <p:cNvSpPr>
            <a:spLocks noGrp="1"/>
          </p:cNvSpPr>
          <p:nvPr>
            <p:ph type="dt" sz="half" idx="10"/>
          </p:nvPr>
        </p:nvSpPr>
        <p:spPr/>
        <p:txBody>
          <a:bodyPr/>
          <a:lstStyle/>
          <a:p>
            <a:fld id="{4F14D27E-AF75-3149-98DA-6DD6CAF6B77B}" type="datetimeFigureOut">
              <a:rPr lang="en-US" smtClean="0"/>
              <a:t>9/22/15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06A8ED-C037-3244-929B-3EDB5DFF184B}" type="slidenum">
              <a:rPr lang="en-US" smtClean="0"/>
              <a:t>‹#›</a:t>
            </a:fld>
            <a:endParaRPr lang="en-US"/>
          </a:p>
        </p:txBody>
      </p:sp>
    </p:spTree>
    <p:extLst>
      <p:ext uri="{BB962C8B-B14F-4D97-AF65-F5344CB8AC3E}">
        <p14:creationId xmlns:p14="http://schemas.microsoft.com/office/powerpoint/2010/main" val="252303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4000" b="1" cap="all"/>
            </a:lvl1pPr>
          </a:lstStyle>
          <a:p>
            <a:r>
              <a:rPr lang="en-US" altLang="zh-TW" smtClean="0"/>
              <a:t>Click to edit Master title style</a:t>
            </a:r>
            <a:endParaRPr lang="en-US"/>
          </a:p>
        </p:txBody>
      </p:sp>
      <p:sp>
        <p:nvSpPr>
          <p:cNvPr id="3" name="Text Placeholder 2"/>
          <p:cNvSpPr>
            <a:spLocks noGrp="1"/>
          </p:cNvSpPr>
          <p:nvPr>
            <p:ph type="body" idx="1"/>
          </p:nvPr>
        </p:nvSpPr>
        <p:spPr>
          <a:xfrm>
            <a:off x="722313" y="2906717"/>
            <a:ext cx="7772400" cy="1500187"/>
          </a:xfrm>
        </p:spPr>
        <p:txBody>
          <a:bodyPr anchor="b"/>
          <a:lstStyle>
            <a:lvl1pPr marL="0" indent="0">
              <a:buNone/>
              <a:defRPr sz="2000">
                <a:solidFill>
                  <a:schemeClr val="tx1">
                    <a:tint val="75000"/>
                  </a:schemeClr>
                </a:solidFill>
              </a:defRPr>
            </a:lvl1pPr>
            <a:lvl2pPr marL="457106" indent="0">
              <a:buNone/>
              <a:defRPr sz="1800">
                <a:solidFill>
                  <a:schemeClr val="tx1">
                    <a:tint val="75000"/>
                  </a:schemeClr>
                </a:solidFill>
              </a:defRPr>
            </a:lvl2pPr>
            <a:lvl3pPr marL="914212" indent="0">
              <a:buNone/>
              <a:defRPr sz="1600">
                <a:solidFill>
                  <a:schemeClr val="tx1">
                    <a:tint val="75000"/>
                  </a:schemeClr>
                </a:solidFill>
              </a:defRPr>
            </a:lvl3pPr>
            <a:lvl4pPr marL="1371320" indent="0">
              <a:buNone/>
              <a:defRPr sz="1400">
                <a:solidFill>
                  <a:schemeClr val="tx1">
                    <a:tint val="75000"/>
                  </a:schemeClr>
                </a:solidFill>
              </a:defRPr>
            </a:lvl4pPr>
            <a:lvl5pPr marL="1828426" indent="0">
              <a:buNone/>
              <a:defRPr sz="1400">
                <a:solidFill>
                  <a:schemeClr val="tx1">
                    <a:tint val="75000"/>
                  </a:schemeClr>
                </a:solidFill>
              </a:defRPr>
            </a:lvl5pPr>
            <a:lvl6pPr marL="2285532" indent="0">
              <a:buNone/>
              <a:defRPr sz="1400">
                <a:solidFill>
                  <a:schemeClr val="tx1">
                    <a:tint val="75000"/>
                  </a:schemeClr>
                </a:solidFill>
              </a:defRPr>
            </a:lvl6pPr>
            <a:lvl7pPr marL="2742640" indent="0">
              <a:buNone/>
              <a:defRPr sz="1400">
                <a:solidFill>
                  <a:schemeClr val="tx1">
                    <a:tint val="75000"/>
                  </a:schemeClr>
                </a:solidFill>
              </a:defRPr>
            </a:lvl7pPr>
            <a:lvl8pPr marL="3199744" indent="0">
              <a:buNone/>
              <a:defRPr sz="1400">
                <a:solidFill>
                  <a:schemeClr val="tx1">
                    <a:tint val="75000"/>
                  </a:schemeClr>
                </a:solidFill>
              </a:defRPr>
            </a:lvl8pPr>
            <a:lvl9pPr marL="3656852" indent="0">
              <a:buNone/>
              <a:defRPr sz="1400">
                <a:solidFill>
                  <a:schemeClr val="tx1">
                    <a:tint val="75000"/>
                  </a:schemeClr>
                </a:solidFill>
              </a:defRPr>
            </a:lvl9pPr>
          </a:lstStyle>
          <a:p>
            <a:pPr lvl="0"/>
            <a:r>
              <a:rPr lang="en-US" altLang="zh-TW" smtClean="0"/>
              <a:t>Click to edit Master text styles</a:t>
            </a:r>
          </a:p>
        </p:txBody>
      </p:sp>
      <p:sp>
        <p:nvSpPr>
          <p:cNvPr id="4" name="Date Placeholder 3"/>
          <p:cNvSpPr>
            <a:spLocks noGrp="1"/>
          </p:cNvSpPr>
          <p:nvPr>
            <p:ph type="dt" sz="half" idx="10"/>
          </p:nvPr>
        </p:nvSpPr>
        <p:spPr/>
        <p:txBody>
          <a:bodyPr/>
          <a:lstStyle/>
          <a:p>
            <a:fld id="{4F14D27E-AF75-3149-98DA-6DD6CAF6B77B}" type="datetimeFigureOut">
              <a:rPr lang="en-US" smtClean="0"/>
              <a:t>9/22/15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06A8ED-C037-3244-929B-3EDB5DFF184B}" type="slidenum">
              <a:rPr lang="en-US" smtClean="0"/>
              <a:t>‹#›</a:t>
            </a:fld>
            <a:endParaRPr lang="en-US"/>
          </a:p>
        </p:txBody>
      </p:sp>
    </p:spTree>
    <p:extLst>
      <p:ext uri="{BB962C8B-B14F-4D97-AF65-F5344CB8AC3E}">
        <p14:creationId xmlns:p14="http://schemas.microsoft.com/office/powerpoint/2010/main" val="3372944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smtClean="0"/>
              <a:t>Click to edit Master title style</a:t>
            </a:r>
            <a:endParaRPr lang="en-US"/>
          </a:p>
        </p:txBody>
      </p:sp>
      <p:sp>
        <p:nvSpPr>
          <p:cNvPr id="3" name="Content Placeholder 2"/>
          <p:cNvSpPr>
            <a:spLocks noGrp="1"/>
          </p:cNvSpPr>
          <p:nvPr>
            <p:ph sz="half" idx="1"/>
          </p:nvPr>
        </p:nvSpPr>
        <p:spPr>
          <a:xfrm>
            <a:off x="650875" y="2276479"/>
            <a:ext cx="5775325" cy="6435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en-US"/>
          </a:p>
        </p:txBody>
      </p:sp>
      <p:sp>
        <p:nvSpPr>
          <p:cNvPr id="4" name="Content Placeholder 3"/>
          <p:cNvSpPr>
            <a:spLocks noGrp="1"/>
          </p:cNvSpPr>
          <p:nvPr>
            <p:ph sz="half" idx="2"/>
          </p:nvPr>
        </p:nvSpPr>
        <p:spPr>
          <a:xfrm>
            <a:off x="6578601" y="2276479"/>
            <a:ext cx="5775325" cy="6435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en-US"/>
          </a:p>
        </p:txBody>
      </p:sp>
      <p:sp>
        <p:nvSpPr>
          <p:cNvPr id="5" name="Date Placeholder 4"/>
          <p:cNvSpPr>
            <a:spLocks noGrp="1"/>
          </p:cNvSpPr>
          <p:nvPr>
            <p:ph type="dt" sz="half" idx="10"/>
          </p:nvPr>
        </p:nvSpPr>
        <p:spPr/>
        <p:txBody>
          <a:bodyPr/>
          <a:lstStyle/>
          <a:p>
            <a:fld id="{4F14D27E-AF75-3149-98DA-6DD6CAF6B77B}" type="datetimeFigureOut">
              <a:rPr lang="en-US" smtClean="0"/>
              <a:t>9/22/15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06A8ED-C037-3244-929B-3EDB5DFF184B}" type="slidenum">
              <a:rPr lang="en-US" smtClean="0"/>
              <a:t>‹#›</a:t>
            </a:fld>
            <a:endParaRPr lang="en-US"/>
          </a:p>
        </p:txBody>
      </p:sp>
    </p:spTree>
    <p:extLst>
      <p:ext uri="{BB962C8B-B14F-4D97-AF65-F5344CB8AC3E}">
        <p14:creationId xmlns:p14="http://schemas.microsoft.com/office/powerpoint/2010/main" val="1374760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ltLang="zh-TW"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106" indent="0">
              <a:buNone/>
              <a:defRPr sz="2000" b="1"/>
            </a:lvl2pPr>
            <a:lvl3pPr marL="914212" indent="0">
              <a:buNone/>
              <a:defRPr sz="1800" b="1"/>
            </a:lvl3pPr>
            <a:lvl4pPr marL="1371320" indent="0">
              <a:buNone/>
              <a:defRPr sz="1600" b="1"/>
            </a:lvl4pPr>
            <a:lvl5pPr marL="1828426" indent="0">
              <a:buNone/>
              <a:defRPr sz="1600" b="1"/>
            </a:lvl5pPr>
            <a:lvl6pPr marL="2285532" indent="0">
              <a:buNone/>
              <a:defRPr sz="1600" b="1"/>
            </a:lvl6pPr>
            <a:lvl7pPr marL="2742640" indent="0">
              <a:buNone/>
              <a:defRPr sz="1600" b="1"/>
            </a:lvl7pPr>
            <a:lvl8pPr marL="3199744" indent="0">
              <a:buNone/>
              <a:defRPr sz="1600" b="1"/>
            </a:lvl8pPr>
            <a:lvl9pPr marL="3656852" indent="0">
              <a:buNone/>
              <a:defRPr sz="1600" b="1"/>
            </a:lvl9pPr>
          </a:lstStyle>
          <a:p>
            <a:pPr lvl="0"/>
            <a:r>
              <a:rPr lang="en-US" altLang="zh-TW"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106" indent="0">
              <a:buNone/>
              <a:defRPr sz="2000" b="1"/>
            </a:lvl2pPr>
            <a:lvl3pPr marL="914212" indent="0">
              <a:buNone/>
              <a:defRPr sz="1800" b="1"/>
            </a:lvl3pPr>
            <a:lvl4pPr marL="1371320" indent="0">
              <a:buNone/>
              <a:defRPr sz="1600" b="1"/>
            </a:lvl4pPr>
            <a:lvl5pPr marL="1828426" indent="0">
              <a:buNone/>
              <a:defRPr sz="1600" b="1"/>
            </a:lvl5pPr>
            <a:lvl6pPr marL="2285532" indent="0">
              <a:buNone/>
              <a:defRPr sz="1600" b="1"/>
            </a:lvl6pPr>
            <a:lvl7pPr marL="2742640" indent="0">
              <a:buNone/>
              <a:defRPr sz="1600" b="1"/>
            </a:lvl7pPr>
            <a:lvl8pPr marL="3199744" indent="0">
              <a:buNone/>
              <a:defRPr sz="1600" b="1"/>
            </a:lvl8pPr>
            <a:lvl9pPr marL="3656852" indent="0">
              <a:buNone/>
              <a:defRPr sz="1600" b="1"/>
            </a:lvl9pPr>
          </a:lstStyle>
          <a:p>
            <a:pPr lvl="0"/>
            <a:r>
              <a:rPr lang="en-US" altLang="zh-TW"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en-US"/>
          </a:p>
        </p:txBody>
      </p:sp>
      <p:sp>
        <p:nvSpPr>
          <p:cNvPr id="7" name="Date Placeholder 6"/>
          <p:cNvSpPr>
            <a:spLocks noGrp="1"/>
          </p:cNvSpPr>
          <p:nvPr>
            <p:ph type="dt" sz="half" idx="10"/>
          </p:nvPr>
        </p:nvSpPr>
        <p:spPr/>
        <p:txBody>
          <a:bodyPr/>
          <a:lstStyle/>
          <a:p>
            <a:fld id="{4F14D27E-AF75-3149-98DA-6DD6CAF6B77B}" type="datetimeFigureOut">
              <a:rPr lang="en-US" smtClean="0"/>
              <a:t>9/22/15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06A8ED-C037-3244-929B-3EDB5DFF184B}" type="slidenum">
              <a:rPr lang="en-US" smtClean="0"/>
              <a:t>‹#›</a:t>
            </a:fld>
            <a:endParaRPr lang="en-US"/>
          </a:p>
        </p:txBody>
      </p:sp>
    </p:spTree>
    <p:extLst>
      <p:ext uri="{BB962C8B-B14F-4D97-AF65-F5344CB8AC3E}">
        <p14:creationId xmlns:p14="http://schemas.microsoft.com/office/powerpoint/2010/main" val="3793564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smtClean="0"/>
              <a:t>Click to edit Master title style</a:t>
            </a:r>
            <a:endParaRPr lang="en-US"/>
          </a:p>
        </p:txBody>
      </p:sp>
      <p:sp>
        <p:nvSpPr>
          <p:cNvPr id="3" name="Date Placeholder 2"/>
          <p:cNvSpPr>
            <a:spLocks noGrp="1"/>
          </p:cNvSpPr>
          <p:nvPr>
            <p:ph type="dt" sz="half" idx="10"/>
          </p:nvPr>
        </p:nvSpPr>
        <p:spPr/>
        <p:txBody>
          <a:bodyPr/>
          <a:lstStyle/>
          <a:p>
            <a:fld id="{4F14D27E-AF75-3149-98DA-6DD6CAF6B77B}" type="datetimeFigureOut">
              <a:rPr lang="en-US" smtClean="0"/>
              <a:t>9/22/15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06A8ED-C037-3244-929B-3EDB5DFF184B}" type="slidenum">
              <a:rPr lang="en-US" smtClean="0"/>
              <a:t>‹#›</a:t>
            </a:fld>
            <a:endParaRPr lang="en-US"/>
          </a:p>
        </p:txBody>
      </p:sp>
    </p:spTree>
    <p:extLst>
      <p:ext uri="{BB962C8B-B14F-4D97-AF65-F5344CB8AC3E}">
        <p14:creationId xmlns:p14="http://schemas.microsoft.com/office/powerpoint/2010/main" val="2865426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14D27E-AF75-3149-98DA-6DD6CAF6B77B}" type="datetimeFigureOut">
              <a:rPr lang="en-US" smtClean="0"/>
              <a:t>9/22/15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06A8ED-C037-3244-929B-3EDB5DFF184B}" type="slidenum">
              <a:rPr lang="en-US" smtClean="0"/>
              <a:t>‹#›</a:t>
            </a:fld>
            <a:endParaRPr lang="en-US"/>
          </a:p>
        </p:txBody>
      </p:sp>
    </p:spTree>
    <p:extLst>
      <p:ext uri="{BB962C8B-B14F-4D97-AF65-F5344CB8AC3E}">
        <p14:creationId xmlns:p14="http://schemas.microsoft.com/office/powerpoint/2010/main" val="2734700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ltLang="zh-TW" smtClean="0"/>
              <a:t>Click to edit Master title style</a:t>
            </a:r>
            <a:endParaRPr lang="en-US"/>
          </a:p>
        </p:txBody>
      </p:sp>
      <p:sp>
        <p:nvSpPr>
          <p:cNvPr id="3" name="Content Placeholder 2"/>
          <p:cNvSpPr>
            <a:spLocks noGrp="1"/>
          </p:cNvSpPr>
          <p:nvPr>
            <p:ph idx="1"/>
          </p:nvPr>
        </p:nvSpPr>
        <p:spPr>
          <a:xfrm>
            <a:off x="3575050"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en-US"/>
          </a:p>
        </p:txBody>
      </p:sp>
      <p:sp>
        <p:nvSpPr>
          <p:cNvPr id="4" name="Text Placeholder 3"/>
          <p:cNvSpPr>
            <a:spLocks noGrp="1"/>
          </p:cNvSpPr>
          <p:nvPr>
            <p:ph type="body" sz="half" idx="2"/>
          </p:nvPr>
        </p:nvSpPr>
        <p:spPr>
          <a:xfrm>
            <a:off x="457202" y="1435101"/>
            <a:ext cx="3008313" cy="4691063"/>
          </a:xfrm>
        </p:spPr>
        <p:txBody>
          <a:bodyPr/>
          <a:lstStyle>
            <a:lvl1pPr marL="0" indent="0">
              <a:buNone/>
              <a:defRPr sz="1400"/>
            </a:lvl1pPr>
            <a:lvl2pPr marL="457106" indent="0">
              <a:buNone/>
              <a:defRPr sz="1200"/>
            </a:lvl2pPr>
            <a:lvl3pPr marL="914212" indent="0">
              <a:buNone/>
              <a:defRPr sz="1000"/>
            </a:lvl3pPr>
            <a:lvl4pPr marL="1371320" indent="0">
              <a:buNone/>
              <a:defRPr sz="900"/>
            </a:lvl4pPr>
            <a:lvl5pPr marL="1828426" indent="0">
              <a:buNone/>
              <a:defRPr sz="900"/>
            </a:lvl5pPr>
            <a:lvl6pPr marL="2285532" indent="0">
              <a:buNone/>
              <a:defRPr sz="900"/>
            </a:lvl6pPr>
            <a:lvl7pPr marL="2742640" indent="0">
              <a:buNone/>
              <a:defRPr sz="900"/>
            </a:lvl7pPr>
            <a:lvl8pPr marL="3199744" indent="0">
              <a:buNone/>
              <a:defRPr sz="900"/>
            </a:lvl8pPr>
            <a:lvl9pPr marL="3656852" indent="0">
              <a:buNone/>
              <a:defRPr sz="900"/>
            </a:lvl9pPr>
          </a:lstStyle>
          <a:p>
            <a:pPr lvl="0"/>
            <a:r>
              <a:rPr lang="en-US" altLang="zh-TW" smtClean="0"/>
              <a:t>Click to edit Master text styles</a:t>
            </a:r>
          </a:p>
        </p:txBody>
      </p:sp>
      <p:sp>
        <p:nvSpPr>
          <p:cNvPr id="5" name="Date Placeholder 4"/>
          <p:cNvSpPr>
            <a:spLocks noGrp="1"/>
          </p:cNvSpPr>
          <p:nvPr>
            <p:ph type="dt" sz="half" idx="10"/>
          </p:nvPr>
        </p:nvSpPr>
        <p:spPr/>
        <p:txBody>
          <a:bodyPr/>
          <a:lstStyle/>
          <a:p>
            <a:fld id="{4F14D27E-AF75-3149-98DA-6DD6CAF6B77B}" type="datetimeFigureOut">
              <a:rPr lang="en-US" smtClean="0"/>
              <a:t>9/22/15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06A8ED-C037-3244-929B-3EDB5DFF184B}" type="slidenum">
              <a:rPr lang="en-US" smtClean="0"/>
              <a:t>‹#›</a:t>
            </a:fld>
            <a:endParaRPr lang="en-US"/>
          </a:p>
        </p:txBody>
      </p:sp>
    </p:spTree>
    <p:extLst>
      <p:ext uri="{BB962C8B-B14F-4D97-AF65-F5344CB8AC3E}">
        <p14:creationId xmlns:p14="http://schemas.microsoft.com/office/powerpoint/2010/main" val="2806331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zh-TW"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106" indent="0">
              <a:buNone/>
              <a:defRPr sz="2800"/>
            </a:lvl2pPr>
            <a:lvl3pPr marL="914212" indent="0">
              <a:buNone/>
              <a:defRPr sz="2400"/>
            </a:lvl3pPr>
            <a:lvl4pPr marL="1371320" indent="0">
              <a:buNone/>
              <a:defRPr sz="2000"/>
            </a:lvl4pPr>
            <a:lvl5pPr marL="1828426" indent="0">
              <a:buNone/>
              <a:defRPr sz="2000"/>
            </a:lvl5pPr>
            <a:lvl6pPr marL="2285532" indent="0">
              <a:buNone/>
              <a:defRPr sz="2000"/>
            </a:lvl6pPr>
            <a:lvl7pPr marL="2742640" indent="0">
              <a:buNone/>
              <a:defRPr sz="2000"/>
            </a:lvl7pPr>
            <a:lvl8pPr marL="3199744" indent="0">
              <a:buNone/>
              <a:defRPr sz="2000"/>
            </a:lvl8pPr>
            <a:lvl9pPr marL="3656852"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106" indent="0">
              <a:buNone/>
              <a:defRPr sz="1200"/>
            </a:lvl2pPr>
            <a:lvl3pPr marL="914212" indent="0">
              <a:buNone/>
              <a:defRPr sz="1000"/>
            </a:lvl3pPr>
            <a:lvl4pPr marL="1371320" indent="0">
              <a:buNone/>
              <a:defRPr sz="900"/>
            </a:lvl4pPr>
            <a:lvl5pPr marL="1828426" indent="0">
              <a:buNone/>
              <a:defRPr sz="900"/>
            </a:lvl5pPr>
            <a:lvl6pPr marL="2285532" indent="0">
              <a:buNone/>
              <a:defRPr sz="900"/>
            </a:lvl6pPr>
            <a:lvl7pPr marL="2742640" indent="0">
              <a:buNone/>
              <a:defRPr sz="900"/>
            </a:lvl7pPr>
            <a:lvl8pPr marL="3199744" indent="0">
              <a:buNone/>
              <a:defRPr sz="900"/>
            </a:lvl8pPr>
            <a:lvl9pPr marL="3656852" indent="0">
              <a:buNone/>
              <a:defRPr sz="900"/>
            </a:lvl9pPr>
          </a:lstStyle>
          <a:p>
            <a:pPr lvl="0"/>
            <a:r>
              <a:rPr lang="en-US" altLang="zh-TW" smtClean="0"/>
              <a:t>Click to edit Master text styles</a:t>
            </a:r>
          </a:p>
        </p:txBody>
      </p:sp>
      <p:sp>
        <p:nvSpPr>
          <p:cNvPr id="5" name="Date Placeholder 4"/>
          <p:cNvSpPr>
            <a:spLocks noGrp="1"/>
          </p:cNvSpPr>
          <p:nvPr>
            <p:ph type="dt" sz="half" idx="10"/>
          </p:nvPr>
        </p:nvSpPr>
        <p:spPr/>
        <p:txBody>
          <a:bodyPr/>
          <a:lstStyle/>
          <a:p>
            <a:fld id="{4F14D27E-AF75-3149-98DA-6DD6CAF6B77B}" type="datetimeFigureOut">
              <a:rPr lang="en-US" smtClean="0"/>
              <a:t>9/22/15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06A8ED-C037-3244-929B-3EDB5DFF184B}" type="slidenum">
              <a:rPr lang="en-US" smtClean="0"/>
              <a:t>‹#›</a:t>
            </a:fld>
            <a:endParaRPr lang="en-US"/>
          </a:p>
        </p:txBody>
      </p:sp>
    </p:spTree>
    <p:extLst>
      <p:ext uri="{BB962C8B-B14F-4D97-AF65-F5344CB8AC3E}">
        <p14:creationId xmlns:p14="http://schemas.microsoft.com/office/powerpoint/2010/main" val="423978232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21" tIns="45711" rIns="91421" bIns="45711" rtlCol="0" anchor="ctr">
            <a:normAutofit/>
          </a:bodyPr>
          <a:lstStyle/>
          <a:p>
            <a:r>
              <a:rPr lang="en-US" altLang="zh-TW" smtClean="0"/>
              <a:t>Click to edit Master title style</a:t>
            </a:r>
            <a:endParaRPr lang="en-US"/>
          </a:p>
        </p:txBody>
      </p:sp>
      <p:sp>
        <p:nvSpPr>
          <p:cNvPr id="3" name="Text Placeholder 2"/>
          <p:cNvSpPr>
            <a:spLocks noGrp="1"/>
          </p:cNvSpPr>
          <p:nvPr>
            <p:ph type="body" idx="1"/>
          </p:nvPr>
        </p:nvSpPr>
        <p:spPr>
          <a:xfrm>
            <a:off x="457200" y="1600204"/>
            <a:ext cx="8229600" cy="4525963"/>
          </a:xfrm>
          <a:prstGeom prst="rect">
            <a:avLst/>
          </a:prstGeom>
        </p:spPr>
        <p:txBody>
          <a:bodyPr vert="horz" lIns="91421" tIns="45711" rIns="91421" bIns="45711" rtlCol="0">
            <a:normAutofit/>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en-US"/>
          </a:p>
        </p:txBody>
      </p:sp>
      <p:sp>
        <p:nvSpPr>
          <p:cNvPr id="4" name="Date Placeholder 3"/>
          <p:cNvSpPr>
            <a:spLocks noGrp="1"/>
          </p:cNvSpPr>
          <p:nvPr>
            <p:ph type="dt" sz="half" idx="2"/>
          </p:nvPr>
        </p:nvSpPr>
        <p:spPr>
          <a:xfrm>
            <a:off x="457200" y="6356354"/>
            <a:ext cx="2133600" cy="365125"/>
          </a:xfrm>
          <a:prstGeom prst="rect">
            <a:avLst/>
          </a:prstGeom>
        </p:spPr>
        <p:txBody>
          <a:bodyPr vert="horz" lIns="91421" tIns="45711" rIns="91421" bIns="45711" rtlCol="0" anchor="ctr"/>
          <a:lstStyle>
            <a:lvl1pPr algn="l">
              <a:defRPr sz="1200">
                <a:solidFill>
                  <a:schemeClr val="tx1">
                    <a:tint val="75000"/>
                  </a:schemeClr>
                </a:solidFill>
              </a:defRPr>
            </a:lvl1pPr>
          </a:lstStyle>
          <a:p>
            <a:fld id="{4F14D27E-AF75-3149-98DA-6DD6CAF6B77B}" type="datetimeFigureOut">
              <a:rPr lang="en-US" smtClean="0"/>
              <a:t>9/22/15</a:t>
            </a:fld>
            <a:endParaRPr lang="en-US"/>
          </a:p>
        </p:txBody>
      </p:sp>
      <p:sp>
        <p:nvSpPr>
          <p:cNvPr id="5" name="Footer Placeholder 4"/>
          <p:cNvSpPr>
            <a:spLocks noGrp="1"/>
          </p:cNvSpPr>
          <p:nvPr>
            <p:ph type="ftr" sz="quarter" idx="3"/>
          </p:nvPr>
        </p:nvSpPr>
        <p:spPr>
          <a:xfrm>
            <a:off x="3124201" y="6356354"/>
            <a:ext cx="2895600" cy="365125"/>
          </a:xfrm>
          <a:prstGeom prst="rect">
            <a:avLst/>
          </a:prstGeom>
        </p:spPr>
        <p:txBody>
          <a:bodyPr vert="horz" lIns="91421" tIns="45711" rIns="91421" bIns="45711"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21" tIns="45711" rIns="91421" bIns="45711" rtlCol="0" anchor="ctr"/>
          <a:lstStyle>
            <a:lvl1pPr algn="r">
              <a:defRPr sz="1200">
                <a:solidFill>
                  <a:schemeClr val="tx1">
                    <a:tint val="75000"/>
                  </a:schemeClr>
                </a:solidFill>
              </a:defRPr>
            </a:lvl1pPr>
          </a:lstStyle>
          <a:p>
            <a:fld id="{0D06A8ED-C037-3244-929B-3EDB5DFF184B}" type="slidenum">
              <a:rPr lang="en-US" smtClean="0"/>
              <a:t>‹#›</a:t>
            </a:fld>
            <a:endParaRPr lang="en-US"/>
          </a:p>
        </p:txBody>
      </p:sp>
    </p:spTree>
    <p:extLst>
      <p:ext uri="{BB962C8B-B14F-4D97-AF65-F5344CB8AC3E}">
        <p14:creationId xmlns:p14="http://schemas.microsoft.com/office/powerpoint/2010/main" val="34692100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106" rtl="0" eaLnBrk="1" latinLnBrk="0" hangingPunct="1">
        <a:spcBef>
          <a:spcPct val="0"/>
        </a:spcBef>
        <a:buNone/>
        <a:defRPr sz="4400" kern="1200">
          <a:solidFill>
            <a:schemeClr val="tx1"/>
          </a:solidFill>
          <a:latin typeface="+mj-lt"/>
          <a:ea typeface="+mj-ea"/>
          <a:cs typeface="+mj-cs"/>
        </a:defRPr>
      </a:lvl1pPr>
    </p:titleStyle>
    <p:bodyStyle>
      <a:lvl1pPr marL="342830" indent="-342830" algn="l" defTabSz="457106" rtl="0" eaLnBrk="1" latinLnBrk="0" hangingPunct="1">
        <a:spcBef>
          <a:spcPct val="20000"/>
        </a:spcBef>
        <a:buFont typeface="Arial"/>
        <a:buChar char="•"/>
        <a:defRPr sz="3200" kern="1200">
          <a:solidFill>
            <a:schemeClr val="tx1"/>
          </a:solidFill>
          <a:latin typeface="+mn-lt"/>
          <a:ea typeface="+mn-ea"/>
          <a:cs typeface="+mn-cs"/>
        </a:defRPr>
      </a:lvl1pPr>
      <a:lvl2pPr marL="742798" indent="-285692" algn="l" defTabSz="457106" rtl="0" eaLnBrk="1" latinLnBrk="0" hangingPunct="1">
        <a:spcBef>
          <a:spcPct val="20000"/>
        </a:spcBef>
        <a:buFont typeface="Arial"/>
        <a:buChar char="–"/>
        <a:defRPr sz="2800" kern="1200">
          <a:solidFill>
            <a:schemeClr val="tx1"/>
          </a:solidFill>
          <a:latin typeface="+mn-lt"/>
          <a:ea typeface="+mn-ea"/>
          <a:cs typeface="+mn-cs"/>
        </a:defRPr>
      </a:lvl2pPr>
      <a:lvl3pPr marL="1142765" indent="-228552" algn="l" defTabSz="457106" rtl="0" eaLnBrk="1" latinLnBrk="0" hangingPunct="1">
        <a:spcBef>
          <a:spcPct val="20000"/>
        </a:spcBef>
        <a:buFont typeface="Arial"/>
        <a:buChar char="•"/>
        <a:defRPr sz="2400" kern="1200">
          <a:solidFill>
            <a:schemeClr val="tx1"/>
          </a:solidFill>
          <a:latin typeface="+mn-lt"/>
          <a:ea typeface="+mn-ea"/>
          <a:cs typeface="+mn-cs"/>
        </a:defRPr>
      </a:lvl3pPr>
      <a:lvl4pPr marL="1599872" indent="-228552" algn="l" defTabSz="457106" rtl="0" eaLnBrk="1" latinLnBrk="0" hangingPunct="1">
        <a:spcBef>
          <a:spcPct val="20000"/>
        </a:spcBef>
        <a:buFont typeface="Arial"/>
        <a:buChar char="–"/>
        <a:defRPr sz="2000" kern="1200">
          <a:solidFill>
            <a:schemeClr val="tx1"/>
          </a:solidFill>
          <a:latin typeface="+mn-lt"/>
          <a:ea typeface="+mn-ea"/>
          <a:cs typeface="+mn-cs"/>
        </a:defRPr>
      </a:lvl4pPr>
      <a:lvl5pPr marL="2056980" indent="-228552" algn="l" defTabSz="457106" rtl="0" eaLnBrk="1" latinLnBrk="0" hangingPunct="1">
        <a:spcBef>
          <a:spcPct val="20000"/>
        </a:spcBef>
        <a:buFont typeface="Arial"/>
        <a:buChar char="»"/>
        <a:defRPr sz="2000" kern="1200">
          <a:solidFill>
            <a:schemeClr val="tx1"/>
          </a:solidFill>
          <a:latin typeface="+mn-lt"/>
          <a:ea typeface="+mn-ea"/>
          <a:cs typeface="+mn-cs"/>
        </a:defRPr>
      </a:lvl5pPr>
      <a:lvl6pPr marL="2514087" indent="-228552" algn="l" defTabSz="457106" rtl="0" eaLnBrk="1" latinLnBrk="0" hangingPunct="1">
        <a:spcBef>
          <a:spcPct val="20000"/>
        </a:spcBef>
        <a:buFont typeface="Arial"/>
        <a:buChar char="•"/>
        <a:defRPr sz="2000" kern="1200">
          <a:solidFill>
            <a:schemeClr val="tx1"/>
          </a:solidFill>
          <a:latin typeface="+mn-lt"/>
          <a:ea typeface="+mn-ea"/>
          <a:cs typeface="+mn-cs"/>
        </a:defRPr>
      </a:lvl6pPr>
      <a:lvl7pPr marL="2971192" indent="-228552" algn="l" defTabSz="457106" rtl="0" eaLnBrk="1" latinLnBrk="0" hangingPunct="1">
        <a:spcBef>
          <a:spcPct val="20000"/>
        </a:spcBef>
        <a:buFont typeface="Arial"/>
        <a:buChar char="•"/>
        <a:defRPr sz="2000" kern="1200">
          <a:solidFill>
            <a:schemeClr val="tx1"/>
          </a:solidFill>
          <a:latin typeface="+mn-lt"/>
          <a:ea typeface="+mn-ea"/>
          <a:cs typeface="+mn-cs"/>
        </a:defRPr>
      </a:lvl7pPr>
      <a:lvl8pPr marL="3428299" indent="-228552" algn="l" defTabSz="457106" rtl="0" eaLnBrk="1" latinLnBrk="0" hangingPunct="1">
        <a:spcBef>
          <a:spcPct val="20000"/>
        </a:spcBef>
        <a:buFont typeface="Arial"/>
        <a:buChar char="•"/>
        <a:defRPr sz="2000" kern="1200">
          <a:solidFill>
            <a:schemeClr val="tx1"/>
          </a:solidFill>
          <a:latin typeface="+mn-lt"/>
          <a:ea typeface="+mn-ea"/>
          <a:cs typeface="+mn-cs"/>
        </a:defRPr>
      </a:lvl8pPr>
      <a:lvl9pPr marL="3885404" indent="-228552" algn="l" defTabSz="457106"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06" rtl="0" eaLnBrk="1" latinLnBrk="0" hangingPunct="1">
        <a:defRPr sz="1800" kern="1200">
          <a:solidFill>
            <a:schemeClr val="tx1"/>
          </a:solidFill>
          <a:latin typeface="+mn-lt"/>
          <a:ea typeface="+mn-ea"/>
          <a:cs typeface="+mn-cs"/>
        </a:defRPr>
      </a:lvl1pPr>
      <a:lvl2pPr marL="457106" algn="l" defTabSz="457106" rtl="0" eaLnBrk="1" latinLnBrk="0" hangingPunct="1">
        <a:defRPr sz="1800" kern="1200">
          <a:solidFill>
            <a:schemeClr val="tx1"/>
          </a:solidFill>
          <a:latin typeface="+mn-lt"/>
          <a:ea typeface="+mn-ea"/>
          <a:cs typeface="+mn-cs"/>
        </a:defRPr>
      </a:lvl2pPr>
      <a:lvl3pPr marL="914212" algn="l" defTabSz="457106" rtl="0" eaLnBrk="1" latinLnBrk="0" hangingPunct="1">
        <a:defRPr sz="1800" kern="1200">
          <a:solidFill>
            <a:schemeClr val="tx1"/>
          </a:solidFill>
          <a:latin typeface="+mn-lt"/>
          <a:ea typeface="+mn-ea"/>
          <a:cs typeface="+mn-cs"/>
        </a:defRPr>
      </a:lvl3pPr>
      <a:lvl4pPr marL="1371320" algn="l" defTabSz="457106" rtl="0" eaLnBrk="1" latinLnBrk="0" hangingPunct="1">
        <a:defRPr sz="1800" kern="1200">
          <a:solidFill>
            <a:schemeClr val="tx1"/>
          </a:solidFill>
          <a:latin typeface="+mn-lt"/>
          <a:ea typeface="+mn-ea"/>
          <a:cs typeface="+mn-cs"/>
        </a:defRPr>
      </a:lvl4pPr>
      <a:lvl5pPr marL="1828426" algn="l" defTabSz="457106" rtl="0" eaLnBrk="1" latinLnBrk="0" hangingPunct="1">
        <a:defRPr sz="1800" kern="1200">
          <a:solidFill>
            <a:schemeClr val="tx1"/>
          </a:solidFill>
          <a:latin typeface="+mn-lt"/>
          <a:ea typeface="+mn-ea"/>
          <a:cs typeface="+mn-cs"/>
        </a:defRPr>
      </a:lvl5pPr>
      <a:lvl6pPr marL="2285532" algn="l" defTabSz="457106" rtl="0" eaLnBrk="1" latinLnBrk="0" hangingPunct="1">
        <a:defRPr sz="1800" kern="1200">
          <a:solidFill>
            <a:schemeClr val="tx1"/>
          </a:solidFill>
          <a:latin typeface="+mn-lt"/>
          <a:ea typeface="+mn-ea"/>
          <a:cs typeface="+mn-cs"/>
        </a:defRPr>
      </a:lvl6pPr>
      <a:lvl7pPr marL="2742640" algn="l" defTabSz="457106" rtl="0" eaLnBrk="1" latinLnBrk="0" hangingPunct="1">
        <a:defRPr sz="1800" kern="1200">
          <a:solidFill>
            <a:schemeClr val="tx1"/>
          </a:solidFill>
          <a:latin typeface="+mn-lt"/>
          <a:ea typeface="+mn-ea"/>
          <a:cs typeface="+mn-cs"/>
        </a:defRPr>
      </a:lvl7pPr>
      <a:lvl8pPr marL="3199744" algn="l" defTabSz="457106" rtl="0" eaLnBrk="1" latinLnBrk="0" hangingPunct="1">
        <a:defRPr sz="1800" kern="1200">
          <a:solidFill>
            <a:schemeClr val="tx1"/>
          </a:solidFill>
          <a:latin typeface="+mn-lt"/>
          <a:ea typeface="+mn-ea"/>
          <a:cs typeface="+mn-cs"/>
        </a:defRPr>
      </a:lvl8pPr>
      <a:lvl9pPr marL="3656852" algn="l" defTabSz="45710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hape 32"/>
          <p:cNvSpPr>
            <a:spLocks noGrp="1"/>
          </p:cNvSpPr>
          <p:nvPr>
            <p:ph type="ctrTitle"/>
          </p:nvPr>
        </p:nvSpPr>
        <p:spPr>
          <a:xfrm>
            <a:off x="515155" y="941155"/>
            <a:ext cx="8219583" cy="2659305"/>
          </a:xfrm>
          <a:prstGeom prst="rect">
            <a:avLst/>
          </a:prstGeom>
        </p:spPr>
        <p:txBody>
          <a:bodyPr>
            <a:noAutofit/>
          </a:bodyPr>
          <a:lstStyle/>
          <a:p>
            <a:pPr defTabSz="312026">
              <a:defRPr sz="1800" cap="none">
                <a:solidFill>
                  <a:srgbClr val="000000"/>
                </a:solidFill>
              </a:defRPr>
            </a:pPr>
            <a:r>
              <a:rPr sz="3800" b="1" dirty="0">
                <a:solidFill>
                  <a:srgbClr val="FF8000"/>
                </a:solidFill>
              </a:rPr>
              <a:t>Disaster Mitigation</a:t>
            </a:r>
            <a:r>
              <a:rPr lang="en-US" sz="3800" b="1" dirty="0">
                <a:solidFill>
                  <a:srgbClr val="FF8000"/>
                </a:solidFill>
              </a:rPr>
              <a:t> </a:t>
            </a:r>
            <a:r>
              <a:rPr sz="3800" b="1" dirty="0">
                <a:solidFill>
                  <a:srgbClr val="FF8000"/>
                </a:solidFill>
              </a:rPr>
              <a:t>Competence Centre</a:t>
            </a:r>
            <a:r>
              <a:rPr lang="en-US" sz="3800" b="1" dirty="0">
                <a:solidFill>
                  <a:srgbClr val="FF8000"/>
                </a:solidFill>
              </a:rPr>
              <a:t/>
            </a:r>
            <a:br>
              <a:rPr lang="en-US" sz="3800" b="1" dirty="0">
                <a:solidFill>
                  <a:srgbClr val="FF8000"/>
                </a:solidFill>
              </a:rPr>
            </a:br>
            <a:r>
              <a:rPr lang="en-US" sz="3800" b="1" dirty="0">
                <a:solidFill>
                  <a:srgbClr val="FF8000"/>
                </a:solidFill>
              </a:rPr>
              <a:t>Project Meeting</a:t>
            </a:r>
            <a:endParaRPr sz="3800" b="1" dirty="0">
              <a:solidFill>
                <a:srgbClr val="FF8000"/>
              </a:solidFill>
            </a:endParaRPr>
          </a:p>
          <a:p>
            <a:pPr defTabSz="312026">
              <a:defRPr sz="1800" cap="none">
                <a:solidFill>
                  <a:srgbClr val="000000"/>
                </a:solidFill>
              </a:defRPr>
            </a:pPr>
            <a:endParaRPr sz="3800" b="1" dirty="0">
              <a:solidFill>
                <a:srgbClr val="FF8000"/>
              </a:solidFill>
            </a:endParaRPr>
          </a:p>
          <a:p>
            <a:pPr defTabSz="312026">
              <a:defRPr sz="1800" cap="none">
                <a:solidFill>
                  <a:srgbClr val="000000"/>
                </a:solidFill>
              </a:defRPr>
            </a:pPr>
            <a:r>
              <a:rPr sz="3100" b="1" dirty="0">
                <a:solidFill>
                  <a:schemeClr val="accent3">
                    <a:lumMod val="50000"/>
                  </a:schemeClr>
                </a:solidFill>
              </a:rPr>
              <a:t>Coordinator: Simon Lin</a:t>
            </a:r>
          </a:p>
        </p:txBody>
      </p:sp>
      <p:sp>
        <p:nvSpPr>
          <p:cNvPr id="33" name="Shape 33"/>
          <p:cNvSpPr>
            <a:spLocks noGrp="1"/>
          </p:cNvSpPr>
          <p:nvPr>
            <p:ph type="subTitle" idx="1"/>
          </p:nvPr>
        </p:nvSpPr>
        <p:spPr>
          <a:prstGeom prst="rect">
            <a:avLst/>
          </a:prstGeom>
        </p:spPr>
        <p:txBody>
          <a:bodyPr>
            <a:normAutofit/>
          </a:bodyPr>
          <a:lstStyle/>
          <a:p>
            <a:pPr lvl="0">
              <a:defRPr sz="1800">
                <a:solidFill>
                  <a:srgbClr val="000000"/>
                </a:solidFill>
              </a:defRPr>
            </a:pPr>
            <a:endParaRPr lang="en-US" sz="2800" dirty="0">
              <a:solidFill>
                <a:srgbClr val="0433FF"/>
              </a:solidFill>
            </a:endParaRPr>
          </a:p>
          <a:p>
            <a:pPr lvl="0">
              <a:defRPr sz="1800">
                <a:solidFill>
                  <a:srgbClr val="000000"/>
                </a:solidFill>
              </a:defRPr>
            </a:pPr>
            <a:r>
              <a:rPr lang="en-US" sz="2800" dirty="0" smtClean="0">
                <a:solidFill>
                  <a:srgbClr val="0433FF"/>
                </a:solidFill>
              </a:rPr>
              <a:t>September</a:t>
            </a:r>
            <a:r>
              <a:rPr lang="en-US" sz="2800" dirty="0" smtClean="0">
                <a:solidFill>
                  <a:srgbClr val="0433FF"/>
                </a:solidFill>
              </a:rPr>
              <a:t> 22</a:t>
            </a:r>
            <a:r>
              <a:rPr sz="2800" dirty="0" smtClean="0">
                <a:solidFill>
                  <a:srgbClr val="0433FF"/>
                </a:solidFill>
              </a:rPr>
              <a:t>, </a:t>
            </a:r>
            <a:r>
              <a:rPr sz="2800" dirty="0">
                <a:solidFill>
                  <a:srgbClr val="0433FF"/>
                </a:solidFill>
              </a:rPr>
              <a:t>2015</a:t>
            </a:r>
          </a:p>
        </p:txBody>
      </p:sp>
    </p:spTree>
    <p:extLst>
      <p:ext uri="{BB962C8B-B14F-4D97-AF65-F5344CB8AC3E}">
        <p14:creationId xmlns:p14="http://schemas.microsoft.com/office/powerpoint/2010/main" val="35612036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294"/>
            <a:ext cx="8229600" cy="1143000"/>
          </a:xfrm>
        </p:spPr>
        <p:txBody>
          <a:bodyPr/>
          <a:lstStyle/>
          <a:p>
            <a:r>
              <a:rPr lang="en-US" b="1" dirty="0" smtClean="0">
                <a:solidFill>
                  <a:srgbClr val="FF8000"/>
                </a:solidFill>
              </a:rPr>
              <a:t>Agenda</a:t>
            </a:r>
            <a:endParaRPr lang="en-US" b="1" dirty="0">
              <a:solidFill>
                <a:srgbClr val="FF8000"/>
              </a:solidFill>
            </a:endParaRPr>
          </a:p>
        </p:txBody>
      </p:sp>
      <p:sp>
        <p:nvSpPr>
          <p:cNvPr id="3" name="Content Placeholder 2"/>
          <p:cNvSpPr>
            <a:spLocks noGrp="1"/>
          </p:cNvSpPr>
          <p:nvPr>
            <p:ph idx="1"/>
          </p:nvPr>
        </p:nvSpPr>
        <p:spPr>
          <a:xfrm>
            <a:off x="217509" y="1600208"/>
            <a:ext cx="8734738" cy="4765482"/>
          </a:xfrm>
        </p:spPr>
        <p:txBody>
          <a:bodyPr>
            <a:normAutofit lnSpcReduction="10000"/>
          </a:bodyPr>
          <a:lstStyle/>
          <a:p>
            <a:r>
              <a:rPr lang="en-US" sz="3400" dirty="0" smtClean="0"/>
              <a:t>Introduction</a:t>
            </a:r>
            <a:endParaRPr lang="en-US" sz="3400" dirty="0"/>
          </a:p>
          <a:p>
            <a:r>
              <a:rPr lang="en-US" sz="3400" dirty="0"/>
              <a:t>From Previous Meeting on </a:t>
            </a:r>
            <a:r>
              <a:rPr lang="en-US" sz="3400" dirty="0" smtClean="0"/>
              <a:t>Aug. 25</a:t>
            </a:r>
            <a:r>
              <a:rPr lang="en-US" sz="3400" dirty="0" smtClean="0"/>
              <a:t>, </a:t>
            </a:r>
            <a:r>
              <a:rPr lang="en-US" sz="3400" dirty="0"/>
              <a:t>2015 (Eric Yen)</a:t>
            </a:r>
          </a:p>
          <a:p>
            <a:r>
              <a:rPr lang="en-US" sz="3400" dirty="0"/>
              <a:t>Progress Report (Eric Yen)</a:t>
            </a:r>
          </a:p>
          <a:p>
            <a:r>
              <a:rPr lang="en-US" sz="3400" dirty="0"/>
              <a:t>Partner Status Report</a:t>
            </a:r>
          </a:p>
          <a:p>
            <a:r>
              <a:rPr lang="en-US" sz="3400" dirty="0"/>
              <a:t>Discussion </a:t>
            </a:r>
          </a:p>
          <a:p>
            <a:r>
              <a:rPr lang="en-US" sz="3400" dirty="0"/>
              <a:t>Future Events</a:t>
            </a:r>
          </a:p>
          <a:p>
            <a:r>
              <a:rPr lang="en-US" sz="3400" dirty="0"/>
              <a:t>AOB</a:t>
            </a:r>
          </a:p>
        </p:txBody>
      </p:sp>
    </p:spTree>
    <p:extLst>
      <p:ext uri="{BB962C8B-B14F-4D97-AF65-F5344CB8AC3E}">
        <p14:creationId xmlns:p14="http://schemas.microsoft.com/office/powerpoint/2010/main" val="3221463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264" y="0"/>
            <a:ext cx="8469291" cy="812376"/>
          </a:xfrm>
        </p:spPr>
        <p:txBody>
          <a:bodyPr>
            <a:noAutofit/>
          </a:bodyPr>
          <a:lstStyle/>
          <a:p>
            <a:r>
              <a:rPr lang="en-US" sz="4000" b="1" dirty="0" smtClean="0">
                <a:solidFill>
                  <a:srgbClr val="FF8000"/>
                </a:solidFill>
              </a:rPr>
              <a:t>Minute of Routine Meeting on Aug. 25</a:t>
            </a:r>
            <a:endParaRPr lang="en-US" sz="4000" b="1" dirty="0">
              <a:solidFill>
                <a:srgbClr val="FF8000"/>
              </a:solidFill>
            </a:endParaRPr>
          </a:p>
        </p:txBody>
      </p:sp>
      <p:sp>
        <p:nvSpPr>
          <p:cNvPr id="3" name="Content Placeholder 2"/>
          <p:cNvSpPr>
            <a:spLocks noGrp="1"/>
          </p:cNvSpPr>
          <p:nvPr>
            <p:ph idx="1"/>
          </p:nvPr>
        </p:nvSpPr>
        <p:spPr>
          <a:xfrm>
            <a:off x="217509" y="903912"/>
            <a:ext cx="8734738" cy="5954088"/>
          </a:xfrm>
        </p:spPr>
        <p:txBody>
          <a:bodyPr>
            <a:normAutofit fontScale="85000" lnSpcReduction="20000"/>
          </a:bodyPr>
          <a:lstStyle/>
          <a:p>
            <a:r>
              <a:rPr lang="en-US" sz="3600" dirty="0" smtClean="0"/>
              <a:t>Date &amp; Time: 1700-1730, Aug. 25, 2015</a:t>
            </a:r>
          </a:p>
          <a:p>
            <a:r>
              <a:rPr lang="en-US" sz="3600" dirty="0" smtClean="0"/>
              <a:t>Participants: Peter (PH) Cerlane (DE), Simon, Stella, Vicky, Eric (TW)</a:t>
            </a:r>
          </a:p>
          <a:p>
            <a:r>
              <a:rPr lang="en-US" sz="3600" dirty="0" smtClean="0"/>
              <a:t>Agenda and Materials:</a:t>
            </a:r>
          </a:p>
          <a:p>
            <a:pPr lvl="1"/>
            <a:r>
              <a:rPr lang="en-US" dirty="0"/>
              <a:t>https://</a:t>
            </a:r>
            <a:r>
              <a:rPr lang="en-US" dirty="0" err="1"/>
              <a:t>indico.egi.eu</a:t>
            </a:r>
            <a:r>
              <a:rPr lang="en-US" dirty="0"/>
              <a:t>/</a:t>
            </a:r>
            <a:r>
              <a:rPr lang="en-US" dirty="0" err="1"/>
              <a:t>indico</a:t>
            </a:r>
            <a:r>
              <a:rPr lang="en-US" dirty="0"/>
              <a:t>/</a:t>
            </a:r>
            <a:r>
              <a:rPr lang="en-US" dirty="0" err="1"/>
              <a:t>conferenceDisplay.py?confId</a:t>
            </a:r>
            <a:r>
              <a:rPr lang="en-US" dirty="0"/>
              <a:t>=</a:t>
            </a:r>
            <a:r>
              <a:rPr lang="en-US" dirty="0" smtClean="0"/>
              <a:t>2632</a:t>
            </a:r>
            <a:endParaRPr lang="en-US" dirty="0"/>
          </a:p>
          <a:p>
            <a:r>
              <a:rPr lang="en-US" sz="3600" dirty="0" smtClean="0"/>
              <a:t>Action Item</a:t>
            </a:r>
          </a:p>
          <a:p>
            <a:pPr lvl="1"/>
            <a:r>
              <a:rPr lang="en-US" dirty="0" smtClean="0"/>
              <a:t>As concluded from the F2F meeting in Kuala Lumpur, the identified case studies will be conducted by the DMCC coordinator and the partners in separate meetings. Progress will be reported at the routine DMCC meeting.</a:t>
            </a:r>
          </a:p>
          <a:p>
            <a:pPr lvl="1"/>
            <a:r>
              <a:rPr lang="en-US" dirty="0" smtClean="0"/>
              <a:t>Simon and Prof. TR Wu will visit the V2C Centre of LRZ during the week of e-Science Conference in Much, and discuss about the integration with advanced visualization facility.</a:t>
            </a:r>
          </a:p>
          <a:p>
            <a:pPr lvl="1"/>
            <a:r>
              <a:rPr lang="en-US" dirty="0" smtClean="0"/>
              <a:t>DMCC routine work meeting will be scheduled once every month from September 2015.</a:t>
            </a:r>
            <a:endParaRPr lang="en-US" dirty="0"/>
          </a:p>
        </p:txBody>
      </p:sp>
    </p:spTree>
    <p:extLst>
      <p:ext uri="{BB962C8B-B14F-4D97-AF65-F5344CB8AC3E}">
        <p14:creationId xmlns:p14="http://schemas.microsoft.com/office/powerpoint/2010/main" val="99675215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12376"/>
          </a:xfrm>
        </p:spPr>
        <p:txBody>
          <a:bodyPr>
            <a:noAutofit/>
          </a:bodyPr>
          <a:lstStyle/>
          <a:p>
            <a:r>
              <a:rPr lang="en-US" b="1" dirty="0" smtClean="0">
                <a:solidFill>
                  <a:srgbClr val="FF8000"/>
                </a:solidFill>
              </a:rPr>
              <a:t>DMCC Strategy</a:t>
            </a:r>
            <a:endParaRPr lang="en-US" b="1" dirty="0">
              <a:solidFill>
                <a:srgbClr val="FF8000"/>
              </a:solidFill>
            </a:endParaRPr>
          </a:p>
        </p:txBody>
      </p:sp>
      <p:sp>
        <p:nvSpPr>
          <p:cNvPr id="3" name="Content Placeholder 2"/>
          <p:cNvSpPr>
            <a:spLocks noGrp="1"/>
          </p:cNvSpPr>
          <p:nvPr>
            <p:ph idx="1"/>
          </p:nvPr>
        </p:nvSpPr>
        <p:spPr>
          <a:xfrm>
            <a:off x="217509" y="903912"/>
            <a:ext cx="8734738" cy="5954088"/>
          </a:xfrm>
        </p:spPr>
        <p:txBody>
          <a:bodyPr>
            <a:normAutofit fontScale="92500" lnSpcReduction="10000"/>
          </a:bodyPr>
          <a:lstStyle/>
          <a:p>
            <a:r>
              <a:rPr lang="en-US" dirty="0"/>
              <a:t>D</a:t>
            </a:r>
            <a:r>
              <a:rPr lang="en-US" dirty="0" smtClean="0"/>
              <a:t>eeper </a:t>
            </a:r>
            <a:r>
              <a:rPr lang="en-US" dirty="0"/>
              <a:t>understanding of Natural Disasters rather than just hazard map. This is an opportunity that atmospheric and oceanic scientists can work together, taking advantage of the state of art of computer simulations, supplemented the local data such that the most accurate simulation such as </a:t>
            </a:r>
            <a:r>
              <a:rPr lang="en-US" dirty="0" err="1"/>
              <a:t>Haiyan</a:t>
            </a:r>
            <a:r>
              <a:rPr lang="en-US" dirty="0"/>
              <a:t> inundation</a:t>
            </a:r>
            <a:r>
              <a:rPr lang="en-US" dirty="0" smtClean="0"/>
              <a:t>.</a:t>
            </a:r>
          </a:p>
          <a:p>
            <a:r>
              <a:rPr lang="en-US" dirty="0" smtClean="0"/>
              <a:t>Theory, Methodology, Examples of the simulation on Tsunami, Storm Surge, Local Scouring, Weather, Flooding and Environmental Changes could be found at the F2F meeting materials.</a:t>
            </a:r>
          </a:p>
          <a:p>
            <a:pPr lvl="1"/>
            <a:r>
              <a:rPr lang="en-US" dirty="0"/>
              <a:t>https://</a:t>
            </a:r>
            <a:r>
              <a:rPr lang="en-US" dirty="0" err="1"/>
              <a:t>indico.egi.eu</a:t>
            </a:r>
            <a:r>
              <a:rPr lang="en-US" dirty="0"/>
              <a:t>/</a:t>
            </a:r>
            <a:r>
              <a:rPr lang="en-US" dirty="0" err="1"/>
              <a:t>indico</a:t>
            </a:r>
            <a:r>
              <a:rPr lang="en-US" dirty="0"/>
              <a:t>/</a:t>
            </a:r>
            <a:r>
              <a:rPr lang="en-US" dirty="0" err="1"/>
              <a:t>conferenceDisplay.py?confId</a:t>
            </a:r>
            <a:r>
              <a:rPr lang="en-US" dirty="0"/>
              <a:t>=2625</a:t>
            </a:r>
            <a:endParaRPr lang="en-US" dirty="0"/>
          </a:p>
        </p:txBody>
      </p:sp>
    </p:spTree>
    <p:extLst>
      <p:ext uri="{BB962C8B-B14F-4D97-AF65-F5344CB8AC3E}">
        <p14:creationId xmlns:p14="http://schemas.microsoft.com/office/powerpoint/2010/main" val="406103080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2990"/>
          </a:xfrm>
        </p:spPr>
        <p:txBody>
          <a:bodyPr>
            <a:noAutofit/>
          </a:bodyPr>
          <a:lstStyle/>
          <a:p>
            <a:r>
              <a:rPr lang="en-US" b="1" dirty="0" smtClean="0">
                <a:solidFill>
                  <a:srgbClr val="FF8000"/>
                </a:solidFill>
              </a:rPr>
              <a:t>Progress Summary of Case Studies</a:t>
            </a:r>
            <a:endParaRPr lang="en-US" b="1" dirty="0">
              <a:solidFill>
                <a:srgbClr val="FF8000"/>
              </a:solidFill>
            </a:endParaRPr>
          </a:p>
        </p:txBody>
      </p:sp>
      <p:sp>
        <p:nvSpPr>
          <p:cNvPr id="3" name="Content Placeholder 2"/>
          <p:cNvSpPr>
            <a:spLocks noGrp="1"/>
          </p:cNvSpPr>
          <p:nvPr>
            <p:ph idx="1"/>
          </p:nvPr>
        </p:nvSpPr>
        <p:spPr>
          <a:xfrm>
            <a:off x="217509" y="532990"/>
            <a:ext cx="8734738" cy="1353996"/>
          </a:xfrm>
        </p:spPr>
        <p:txBody>
          <a:bodyPr>
            <a:normAutofit fontScale="55000" lnSpcReduction="20000"/>
          </a:bodyPr>
          <a:lstStyle/>
          <a:p>
            <a:r>
              <a:rPr lang="en-US" sz="3600" dirty="0" smtClean="0"/>
              <a:t>Reconstruct the whole process of target event</a:t>
            </a:r>
          </a:p>
          <a:p>
            <a:r>
              <a:rPr lang="en-US" sz="3600" dirty="0" smtClean="0"/>
              <a:t>Mechanism review</a:t>
            </a:r>
          </a:p>
          <a:p>
            <a:r>
              <a:rPr lang="en-US" sz="3600" dirty="0" smtClean="0"/>
              <a:t>Integration with Advanced Visualization (LRZ)</a:t>
            </a:r>
          </a:p>
          <a:p>
            <a:r>
              <a:rPr lang="en-US" sz="3600" dirty="0" smtClean="0"/>
              <a:t>Towards early warning for future hazardous events</a:t>
            </a:r>
            <a:endParaRPr lang="en-US" dirty="0"/>
          </a:p>
        </p:txBody>
      </p:sp>
      <p:graphicFrame>
        <p:nvGraphicFramePr>
          <p:cNvPr id="4" name="表格 3"/>
          <p:cNvGraphicFramePr>
            <a:graphicFrameLocks noGrp="1"/>
          </p:cNvGraphicFramePr>
          <p:nvPr>
            <p:extLst>
              <p:ext uri="{D42A27DB-BD31-4B8C-83A1-F6EECF244321}">
                <p14:modId xmlns:p14="http://schemas.microsoft.com/office/powerpoint/2010/main" val="4035338218"/>
              </p:ext>
            </p:extLst>
          </p:nvPr>
        </p:nvGraphicFramePr>
        <p:xfrm>
          <a:off x="115451" y="1836952"/>
          <a:ext cx="8933579" cy="5021049"/>
        </p:xfrm>
        <a:graphic>
          <a:graphicData uri="http://schemas.openxmlformats.org/drawingml/2006/table">
            <a:tbl>
              <a:tblPr firstRow="1" bandRow="1">
                <a:tableStyleId>{3C2FFA5D-87B4-456A-9821-1D502468CF0F}</a:tableStyleId>
              </a:tblPr>
              <a:tblGrid>
                <a:gridCol w="1064893"/>
                <a:gridCol w="1844046"/>
                <a:gridCol w="2400739"/>
                <a:gridCol w="939420"/>
                <a:gridCol w="1356939"/>
                <a:gridCol w="1327542"/>
              </a:tblGrid>
              <a:tr h="771700">
                <a:tc>
                  <a:txBody>
                    <a:bodyPr/>
                    <a:lstStyle/>
                    <a:p>
                      <a:pPr algn="ctr"/>
                      <a:r>
                        <a:rPr lang="en-US" altLang="zh-TW" dirty="0" smtClean="0"/>
                        <a:t>Partners</a:t>
                      </a:r>
                      <a:endParaRPr lang="zh-TW" altLang="en-US" dirty="0"/>
                    </a:p>
                  </a:txBody>
                  <a:tcPr anchor="ctr"/>
                </a:tc>
                <a:tc>
                  <a:txBody>
                    <a:bodyPr/>
                    <a:lstStyle/>
                    <a:p>
                      <a:pPr algn="ctr"/>
                      <a:r>
                        <a:rPr lang="en-US" altLang="zh-TW" dirty="0" smtClean="0"/>
                        <a:t>Topics</a:t>
                      </a:r>
                      <a:endParaRPr lang="zh-TW" altLang="en-US" dirty="0"/>
                    </a:p>
                  </a:txBody>
                  <a:tcPr anchor="ctr"/>
                </a:tc>
                <a:tc>
                  <a:txBody>
                    <a:bodyPr/>
                    <a:lstStyle/>
                    <a:p>
                      <a:pPr algn="ctr"/>
                      <a:r>
                        <a:rPr lang="en-US" altLang="zh-TW" dirty="0" smtClean="0"/>
                        <a:t>Required Data Sets</a:t>
                      </a:r>
                      <a:endParaRPr lang="zh-TW" altLang="en-US" dirty="0"/>
                    </a:p>
                  </a:txBody>
                  <a:tcPr anchor="ctr"/>
                </a:tc>
                <a:tc>
                  <a:txBody>
                    <a:bodyPr/>
                    <a:lstStyle/>
                    <a:p>
                      <a:pPr algn="ctr"/>
                      <a:r>
                        <a:rPr lang="en-US" altLang="zh-TW" dirty="0" smtClean="0"/>
                        <a:t>Status</a:t>
                      </a:r>
                      <a:endParaRPr lang="zh-TW" altLang="en-US" dirty="0"/>
                    </a:p>
                  </a:txBody>
                  <a:tcPr anchor="ctr"/>
                </a:tc>
                <a:tc>
                  <a:txBody>
                    <a:bodyPr/>
                    <a:lstStyle/>
                    <a:p>
                      <a:pPr algn="ctr"/>
                      <a:r>
                        <a:rPr lang="en-US" altLang="zh-TW" dirty="0" smtClean="0"/>
                        <a:t>Check Point</a:t>
                      </a:r>
                      <a:endParaRPr lang="zh-TW" altLang="en-US" dirty="0"/>
                    </a:p>
                  </a:txBody>
                  <a:tcPr anchor="ctr"/>
                </a:tc>
                <a:tc>
                  <a:txBody>
                    <a:bodyPr/>
                    <a:lstStyle/>
                    <a:p>
                      <a:pPr algn="ctr"/>
                      <a:r>
                        <a:rPr lang="en-US" altLang="zh-TW" dirty="0" smtClean="0"/>
                        <a:t>Simulation Framework</a:t>
                      </a:r>
                      <a:endParaRPr lang="zh-TW" altLang="en-US" dirty="0"/>
                    </a:p>
                  </a:txBody>
                  <a:tcPr anchor="ctr"/>
                </a:tc>
              </a:tr>
              <a:tr h="660449">
                <a:tc>
                  <a:txBody>
                    <a:bodyPr/>
                    <a:lstStyle/>
                    <a:p>
                      <a:pPr algn="ctr"/>
                      <a:r>
                        <a:rPr lang="en-US" altLang="zh-TW" dirty="0" smtClean="0"/>
                        <a:t>PH, TW</a:t>
                      </a:r>
                      <a:endParaRPr lang="zh-TW" altLang="en-US" dirty="0"/>
                    </a:p>
                  </a:txBody>
                  <a:tcPr anchor="ctr"/>
                </a:tc>
                <a:tc>
                  <a:txBody>
                    <a:bodyPr/>
                    <a:lstStyle/>
                    <a:p>
                      <a:r>
                        <a:rPr lang="en-US" altLang="zh-TW" dirty="0" smtClean="0"/>
                        <a:t>Typhoon </a:t>
                      </a:r>
                      <a:r>
                        <a:rPr lang="en-US" altLang="zh-TW" dirty="0" err="1" smtClean="0"/>
                        <a:t>Haiyan</a:t>
                      </a:r>
                      <a:endParaRPr lang="zh-TW" altLang="en-US" dirty="0"/>
                    </a:p>
                  </a:txBody>
                  <a:tcPr anchor="ctr"/>
                </a:tc>
                <a:tc rowSpan="4">
                  <a:txBody>
                    <a:bodyPr/>
                    <a:lstStyle/>
                    <a:p>
                      <a:r>
                        <a:rPr lang="en-US" altLang="zh-TW" dirty="0" smtClean="0"/>
                        <a:t>Doppler Radar, Tidal gauge, air pressure, wind speed, typhoon path;</a:t>
                      </a:r>
                      <a:r>
                        <a:rPr lang="en-US" altLang="zh-TW" baseline="0" dirty="0" smtClean="0"/>
                        <a:t> hourly resolution</a:t>
                      </a:r>
                      <a:endParaRPr lang="zh-TW" altLang="en-US" dirty="0"/>
                    </a:p>
                  </a:txBody>
                  <a:tcPr anchor="ctr"/>
                </a:tc>
                <a:tc>
                  <a:txBody>
                    <a:bodyPr/>
                    <a:lstStyle/>
                    <a:p>
                      <a:pPr algn="ctr"/>
                      <a:r>
                        <a:rPr lang="en-US" altLang="zh-TW" dirty="0" smtClean="0"/>
                        <a:t>Sep. 9;</a:t>
                      </a:r>
                      <a:r>
                        <a:rPr lang="en-US" altLang="zh-TW" baseline="0" dirty="0" smtClean="0"/>
                        <a:t> </a:t>
                      </a:r>
                    </a:p>
                    <a:p>
                      <a:pPr algn="ctr"/>
                      <a:r>
                        <a:rPr lang="en-US" altLang="zh-TW" dirty="0" smtClean="0"/>
                        <a:t>Aug. 25</a:t>
                      </a:r>
                      <a:endParaRPr lang="zh-TW" altLang="en-US" dirty="0"/>
                    </a:p>
                  </a:txBody>
                  <a:tcPr anchor="ctr"/>
                </a:tc>
                <a:tc>
                  <a:txBody>
                    <a:bodyPr/>
                    <a:lstStyle/>
                    <a:p>
                      <a:pPr algn="ctr"/>
                      <a:r>
                        <a:rPr lang="en-US" altLang="zh-TW" dirty="0" smtClean="0"/>
                        <a:t>Demo</a:t>
                      </a:r>
                      <a:r>
                        <a:rPr lang="en-US" altLang="zh-TW" baseline="0" dirty="0" smtClean="0"/>
                        <a:t> @ APAN41</a:t>
                      </a:r>
                      <a:endParaRPr lang="zh-TW" altLang="en-US" dirty="0"/>
                    </a:p>
                  </a:txBody>
                  <a:tcPr anchor="ctr"/>
                </a:tc>
                <a:tc>
                  <a:txBody>
                    <a:bodyPr/>
                    <a:lstStyle/>
                    <a:p>
                      <a:pPr algn="ctr"/>
                      <a:r>
                        <a:rPr lang="en-US" altLang="zh-TW" dirty="0" err="1" smtClean="0"/>
                        <a:t>gWRF</a:t>
                      </a:r>
                      <a:r>
                        <a:rPr lang="en-US" altLang="zh-TW" dirty="0" smtClean="0"/>
                        <a:t>, COMCOT</a:t>
                      </a:r>
                      <a:endParaRPr lang="zh-TW" altLang="en-US" dirty="0"/>
                    </a:p>
                  </a:txBody>
                  <a:tcPr anchor="ctr"/>
                </a:tc>
              </a:tr>
              <a:tr h="377399">
                <a:tc>
                  <a:txBody>
                    <a:bodyPr/>
                    <a:lstStyle/>
                    <a:p>
                      <a:pPr algn="ctr"/>
                      <a:r>
                        <a:rPr lang="en-US" altLang="zh-TW" dirty="0" smtClean="0"/>
                        <a:t>ID, TW</a:t>
                      </a:r>
                      <a:endParaRPr lang="zh-TW" altLang="en-US" dirty="0"/>
                    </a:p>
                  </a:txBody>
                  <a:tcPr anchor="ctr"/>
                </a:tc>
                <a:tc>
                  <a:txBody>
                    <a:bodyPr/>
                    <a:lstStyle/>
                    <a:p>
                      <a:r>
                        <a:rPr lang="en-US" sz="1800" kern="1200" dirty="0" smtClean="0">
                          <a:solidFill>
                            <a:schemeClr val="dk1"/>
                          </a:solidFill>
                          <a:latin typeface="+mn-lt"/>
                          <a:ea typeface="+mn-ea"/>
                          <a:cs typeface="+mn-cs"/>
                        </a:rPr>
                        <a:t>tsunami cave in </a:t>
                      </a:r>
                      <a:r>
                        <a:rPr lang="en-US" sz="1800" kern="1200" dirty="0" err="1" smtClean="0">
                          <a:solidFill>
                            <a:schemeClr val="dk1"/>
                          </a:solidFill>
                          <a:latin typeface="+mn-lt"/>
                          <a:ea typeface="+mn-ea"/>
                          <a:cs typeface="+mn-cs"/>
                        </a:rPr>
                        <a:t>Lhong</a:t>
                      </a:r>
                      <a:r>
                        <a:rPr lang="en-US" sz="1800" kern="1200" dirty="0" smtClean="0">
                          <a:solidFill>
                            <a:schemeClr val="dk1"/>
                          </a:solidFill>
                          <a:latin typeface="+mn-lt"/>
                          <a:ea typeface="+mn-ea"/>
                          <a:cs typeface="+mn-cs"/>
                        </a:rPr>
                        <a:t>-Aceh </a:t>
                      </a:r>
                      <a:r>
                        <a:rPr lang="en-US" sz="1800" kern="1200" dirty="0" err="1" smtClean="0">
                          <a:solidFill>
                            <a:schemeClr val="dk1"/>
                          </a:solidFill>
                          <a:latin typeface="+mn-lt"/>
                          <a:ea typeface="+mn-ea"/>
                          <a:cs typeface="+mn-cs"/>
                        </a:rPr>
                        <a:t>Besar</a:t>
                      </a:r>
                      <a:endParaRPr lang="zh-TW" altLang="en-US" dirty="0"/>
                    </a:p>
                  </a:txBody>
                  <a:tcPr anchor="ctr"/>
                </a:tc>
                <a:tc vMerge="1">
                  <a:txBody>
                    <a:bodyPr/>
                    <a:lstStyle/>
                    <a:p>
                      <a:endParaRPr lang="zh-TW" altLang="en-US" dirty="0"/>
                    </a:p>
                  </a:txBody>
                  <a:tcPr anchor="ctr"/>
                </a:tc>
                <a:tc>
                  <a:txBody>
                    <a:bodyPr/>
                    <a:lstStyle/>
                    <a:p>
                      <a:pPr algn="ctr"/>
                      <a:endParaRPr lang="zh-TW" altLang="en-US" dirty="0"/>
                    </a:p>
                  </a:txBody>
                  <a:tcPr anchor="ctr"/>
                </a:tc>
                <a:tc>
                  <a:txBody>
                    <a:bodyPr/>
                    <a:lstStyle/>
                    <a:p>
                      <a:pPr algn="ctr"/>
                      <a:endParaRPr lang="zh-TW" altLang="en-US"/>
                    </a:p>
                  </a:txBody>
                  <a:tcPr anchor="ctr"/>
                </a:tc>
                <a:tc>
                  <a:txBody>
                    <a:bodyPr/>
                    <a:lstStyle/>
                    <a:p>
                      <a:pPr algn="ctr"/>
                      <a:r>
                        <a:rPr lang="en-US" altLang="zh-TW" dirty="0" smtClean="0"/>
                        <a:t>COMCOT</a:t>
                      </a:r>
                      <a:endParaRPr lang="zh-TW" altLang="en-US" dirty="0"/>
                    </a:p>
                  </a:txBody>
                  <a:tcPr anchor="ctr"/>
                </a:tc>
              </a:tr>
              <a:tr h="380396">
                <a:tc>
                  <a:txBody>
                    <a:bodyPr/>
                    <a:lstStyle/>
                    <a:p>
                      <a:pPr algn="ctr"/>
                      <a:r>
                        <a:rPr lang="en-US" altLang="zh-TW" dirty="0" smtClean="0"/>
                        <a:t>MY, TW</a:t>
                      </a:r>
                      <a:endParaRPr lang="zh-TW" altLang="en-US" dirty="0"/>
                    </a:p>
                  </a:txBody>
                  <a:tcPr anchor="ctr"/>
                </a:tc>
                <a:tc>
                  <a:txBody>
                    <a:bodyPr/>
                    <a:lstStyle/>
                    <a:p>
                      <a:r>
                        <a:rPr lang="en-US" altLang="zh-TW" dirty="0" smtClean="0"/>
                        <a:t>Flooding 2014-15</a:t>
                      </a:r>
                      <a:endParaRPr lang="zh-TW" altLang="en-US" dirty="0"/>
                    </a:p>
                  </a:txBody>
                  <a:tcPr anchor="ctr"/>
                </a:tc>
                <a:tc vMerge="1">
                  <a:txBody>
                    <a:bodyPr/>
                    <a:lstStyle/>
                    <a:p>
                      <a:endParaRPr lang="zh-TW" altLang="en-US" dirty="0"/>
                    </a:p>
                  </a:txBody>
                  <a:tcPr anchor="ctr"/>
                </a:tc>
                <a:tc>
                  <a:txBody>
                    <a:bodyPr/>
                    <a:lstStyle/>
                    <a:p>
                      <a:pPr algn="ctr"/>
                      <a:r>
                        <a:rPr lang="en-US" altLang="zh-TW" dirty="0" smtClean="0"/>
                        <a:t>Sep. 14</a:t>
                      </a:r>
                      <a:endParaRPr lang="zh-TW" altLang="en-US" dirty="0"/>
                    </a:p>
                  </a:txBody>
                  <a:tcPr anchor="ctr"/>
                </a:tc>
                <a:tc>
                  <a:txBody>
                    <a:bodyPr/>
                    <a:lstStyle/>
                    <a:p>
                      <a:pPr algn="ctr"/>
                      <a:endParaRPr lang="zh-TW" altLang="en-US" dirty="0"/>
                    </a:p>
                  </a:txBody>
                  <a:tcPr anchor="ctr"/>
                </a:tc>
                <a:tc>
                  <a:txBody>
                    <a:bodyPr/>
                    <a:lstStyle/>
                    <a:p>
                      <a:pPr algn="ctr"/>
                      <a:r>
                        <a:rPr lang="en-US" altLang="zh-TW" dirty="0" err="1" smtClean="0"/>
                        <a:t>gWRF</a:t>
                      </a:r>
                      <a:r>
                        <a:rPr lang="en-US" altLang="zh-TW" dirty="0" smtClean="0"/>
                        <a:t>, Scouring</a:t>
                      </a:r>
                      <a:endParaRPr lang="zh-TW" altLang="en-US" dirty="0"/>
                    </a:p>
                  </a:txBody>
                  <a:tcPr anchor="ctr"/>
                </a:tc>
              </a:tr>
              <a:tr h="421744">
                <a:tc>
                  <a:txBody>
                    <a:bodyPr/>
                    <a:lstStyle/>
                    <a:p>
                      <a:pPr algn="ctr"/>
                      <a:r>
                        <a:rPr lang="en-US" altLang="zh-TW" dirty="0" smtClean="0"/>
                        <a:t>TH</a:t>
                      </a:r>
                      <a:endParaRPr lang="zh-TW" altLang="en-US" dirty="0"/>
                    </a:p>
                  </a:txBody>
                  <a:tcPr anchor="ctr"/>
                </a:tc>
                <a:tc>
                  <a:txBody>
                    <a:bodyPr/>
                    <a:lstStyle/>
                    <a:p>
                      <a:r>
                        <a:rPr lang="en-US" altLang="zh-TW" dirty="0" smtClean="0"/>
                        <a:t>Flooding 2011</a:t>
                      </a:r>
                      <a:endParaRPr lang="zh-TW" altLang="en-US" dirty="0"/>
                    </a:p>
                  </a:txBody>
                  <a:tcPr anchor="ctr"/>
                </a:tc>
                <a:tc vMerge="1">
                  <a:txBody>
                    <a:bodyPr/>
                    <a:lstStyle/>
                    <a:p>
                      <a:endParaRPr lang="zh-TW" altLang="en-US" dirty="0"/>
                    </a:p>
                  </a:txBody>
                  <a:tcPr anchor="ctr"/>
                </a:tc>
                <a:tc>
                  <a:txBody>
                    <a:bodyPr/>
                    <a:lstStyle/>
                    <a:p>
                      <a:pPr algn="ctr"/>
                      <a:endParaRPr lang="zh-TW" altLang="en-US" dirty="0"/>
                    </a:p>
                  </a:txBody>
                  <a:tcPr anchor="ctr"/>
                </a:tc>
                <a:tc>
                  <a:txBody>
                    <a:bodyPr/>
                    <a:lstStyle/>
                    <a:p>
                      <a:pPr algn="ctr"/>
                      <a:endParaRPr lang="zh-TW" altLang="en-US" dirty="0"/>
                    </a:p>
                  </a:txBody>
                  <a:tcPr anchor="ctr"/>
                </a:tc>
                <a:tc>
                  <a:txBody>
                    <a:bodyPr/>
                    <a:lstStyle/>
                    <a:p>
                      <a:pPr algn="ctr"/>
                      <a:endParaRPr lang="zh-TW" altLang="en-US" dirty="0"/>
                    </a:p>
                  </a:txBody>
                  <a:tcPr anchor="ctr"/>
                </a:tc>
              </a:tr>
              <a:tr h="943498">
                <a:tc>
                  <a:txBody>
                    <a:bodyPr/>
                    <a:lstStyle/>
                    <a:p>
                      <a:pPr algn="ctr"/>
                      <a:r>
                        <a:rPr lang="en-US" altLang="zh-TW" dirty="0" smtClean="0"/>
                        <a:t>Nepal</a:t>
                      </a:r>
                      <a:endParaRPr lang="zh-TW" altLang="en-US" dirty="0"/>
                    </a:p>
                  </a:txBody>
                  <a:tcPr anchor="ctr"/>
                </a:tc>
                <a:tc>
                  <a:txBody>
                    <a:bodyPr/>
                    <a:lstStyle/>
                    <a:p>
                      <a:r>
                        <a:rPr lang="en-US" altLang="zh-TW" dirty="0" smtClean="0"/>
                        <a:t>Flooding 2008</a:t>
                      </a:r>
                      <a:endParaRPr lang="zh-TW" altLang="en-US" dirty="0"/>
                    </a:p>
                  </a:txBody>
                  <a:tcPr anchor="ctr"/>
                </a:tc>
                <a:tc>
                  <a:txBody>
                    <a:bodyPr/>
                    <a:lstStyle/>
                    <a:p>
                      <a:r>
                        <a:rPr lang="en-US" altLang="zh-TW" dirty="0" smtClean="0"/>
                        <a:t>High altitude</a:t>
                      </a:r>
                      <a:r>
                        <a:rPr lang="en-US" altLang="zh-TW" baseline="0" dirty="0" smtClean="0"/>
                        <a:t> and geographical features need to consider</a:t>
                      </a:r>
                      <a:endParaRPr lang="zh-TW" altLang="en-US" dirty="0"/>
                    </a:p>
                  </a:txBody>
                  <a:tcPr anchor="ctr"/>
                </a:tc>
                <a:tc>
                  <a:txBody>
                    <a:bodyPr/>
                    <a:lstStyle/>
                    <a:p>
                      <a:pPr algn="ctr"/>
                      <a:r>
                        <a:rPr lang="en-US" altLang="zh-TW" dirty="0" smtClean="0"/>
                        <a:t>Sep. 11</a:t>
                      </a:r>
                      <a:endParaRPr lang="zh-TW" altLang="en-US" dirty="0"/>
                    </a:p>
                  </a:txBody>
                  <a:tcPr anchor="ctr"/>
                </a:tc>
                <a:tc>
                  <a:txBody>
                    <a:bodyPr/>
                    <a:lstStyle/>
                    <a:p>
                      <a:pPr algn="ctr"/>
                      <a:endParaRPr lang="zh-TW" altLang="en-US"/>
                    </a:p>
                  </a:txBody>
                  <a:tcPr anchor="ctr"/>
                </a:tc>
                <a:tc>
                  <a:txBody>
                    <a:bodyPr/>
                    <a:lstStyle/>
                    <a:p>
                      <a:pPr algn="ctr"/>
                      <a:endParaRPr lang="zh-TW" altLang="en-US" dirty="0"/>
                    </a:p>
                  </a:txBody>
                  <a:tcPr anchor="ctr"/>
                </a:tc>
              </a:tr>
              <a:tr h="943498">
                <a:tc>
                  <a:txBody>
                    <a:bodyPr/>
                    <a:lstStyle/>
                    <a:p>
                      <a:pPr algn="ctr"/>
                      <a:r>
                        <a:rPr lang="en-US" altLang="zh-TW" dirty="0" smtClean="0"/>
                        <a:t>TW</a:t>
                      </a:r>
                      <a:endParaRPr lang="zh-TW" altLang="en-US" dirty="0"/>
                    </a:p>
                  </a:txBody>
                  <a:tcPr anchor="ctr"/>
                </a:tc>
                <a:tc>
                  <a:txBody>
                    <a:bodyPr/>
                    <a:lstStyle/>
                    <a:p>
                      <a:r>
                        <a:rPr lang="en-US" altLang="zh-TW" dirty="0" smtClean="0"/>
                        <a:t>Tsunami Impact Analysis in South China Sea</a:t>
                      </a:r>
                      <a:endParaRPr lang="zh-TW" altLang="en-US" dirty="0"/>
                    </a:p>
                  </a:txBody>
                  <a:tcPr anchor="ctr"/>
                </a:tc>
                <a:tc>
                  <a:txBody>
                    <a:bodyPr/>
                    <a:lstStyle/>
                    <a:p>
                      <a:endParaRPr lang="zh-TW" altLang="en-US" dirty="0"/>
                    </a:p>
                  </a:txBody>
                  <a:tcPr anchor="ctr"/>
                </a:tc>
                <a:tc>
                  <a:txBody>
                    <a:bodyPr/>
                    <a:lstStyle/>
                    <a:p>
                      <a:pPr algn="ctr"/>
                      <a:endParaRPr lang="zh-TW" altLang="en-US" dirty="0"/>
                    </a:p>
                  </a:txBody>
                  <a:tcPr anchor="ctr"/>
                </a:tc>
                <a:tc>
                  <a:txBody>
                    <a:bodyPr/>
                    <a:lstStyle/>
                    <a:p>
                      <a:pPr algn="ctr"/>
                      <a:r>
                        <a:rPr lang="en-US" altLang="zh-TW" dirty="0" smtClean="0"/>
                        <a:t>Demo @ ISGC2016</a:t>
                      </a:r>
                      <a:endParaRPr lang="zh-TW" altLang="en-US" dirty="0"/>
                    </a:p>
                  </a:txBody>
                  <a:tcPr anchor="ctr"/>
                </a:tc>
                <a:tc>
                  <a:txBody>
                    <a:bodyPr/>
                    <a:lstStyle/>
                    <a:p>
                      <a:pPr algn="ctr"/>
                      <a:r>
                        <a:rPr lang="en-US" altLang="zh-TW" dirty="0" smtClean="0"/>
                        <a:t>iCOMCOT</a:t>
                      </a:r>
                      <a:endParaRPr lang="zh-TW" altLang="en-US" dirty="0"/>
                    </a:p>
                  </a:txBody>
                  <a:tcPr anchor="ctr"/>
                </a:tc>
              </a:tr>
            </a:tbl>
          </a:graphicData>
        </a:graphic>
      </p:graphicFrame>
    </p:spTree>
    <p:extLst>
      <p:ext uri="{BB962C8B-B14F-4D97-AF65-F5344CB8AC3E}">
        <p14:creationId xmlns:p14="http://schemas.microsoft.com/office/powerpoint/2010/main" val="384502680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9382"/>
            <a:ext cx="8229600" cy="827836"/>
          </a:xfrm>
        </p:spPr>
        <p:txBody>
          <a:bodyPr>
            <a:normAutofit/>
          </a:bodyPr>
          <a:lstStyle/>
          <a:p>
            <a:r>
              <a:rPr lang="en-US" b="1" dirty="0" smtClean="0">
                <a:solidFill>
                  <a:srgbClr val="FF8000"/>
                </a:solidFill>
              </a:rPr>
              <a:t>DMCC Future Plan</a:t>
            </a:r>
            <a:endParaRPr lang="en-US" b="1" dirty="0">
              <a:solidFill>
                <a:srgbClr val="FF8000"/>
              </a:solidFill>
            </a:endParaRPr>
          </a:p>
        </p:txBody>
      </p:sp>
      <p:sp>
        <p:nvSpPr>
          <p:cNvPr id="3" name="Content Placeholder 2"/>
          <p:cNvSpPr>
            <a:spLocks noGrp="1"/>
          </p:cNvSpPr>
          <p:nvPr>
            <p:ph idx="1"/>
          </p:nvPr>
        </p:nvSpPr>
        <p:spPr>
          <a:xfrm>
            <a:off x="328849" y="907218"/>
            <a:ext cx="8563631" cy="5402102"/>
          </a:xfrm>
        </p:spPr>
        <p:txBody>
          <a:bodyPr>
            <a:normAutofit/>
          </a:bodyPr>
          <a:lstStyle/>
          <a:p>
            <a:r>
              <a:rPr lang="en-US" dirty="0" smtClean="0"/>
              <a:t>In original plan, we will focus on impacts of Urban Heat Island, dust transportation in the 2</a:t>
            </a:r>
            <a:r>
              <a:rPr lang="en-US" baseline="30000" dirty="0" smtClean="0"/>
              <a:t>nd</a:t>
            </a:r>
            <a:r>
              <a:rPr lang="en-US" dirty="0" smtClean="0"/>
              <a:t> year of DMCC.</a:t>
            </a:r>
          </a:p>
          <a:p>
            <a:r>
              <a:rPr lang="en-US" dirty="0" smtClean="0"/>
              <a:t>Any new topics are welcomed if required data sets </a:t>
            </a:r>
            <a:r>
              <a:rPr lang="en-US" dirty="0" smtClean="0"/>
              <a:t>are available.</a:t>
            </a:r>
          </a:p>
          <a:p>
            <a:r>
              <a:rPr lang="en-US" dirty="0" smtClean="0"/>
              <a:t>Advanced visualization for disaster mitigation would be distinguishing features of DMCC</a:t>
            </a:r>
          </a:p>
          <a:p>
            <a:r>
              <a:rPr lang="en-US" dirty="0" smtClean="0"/>
              <a:t>A separate project on integration of WRF and GIS is undergoing at ASGC which would be available for DMCC after Summer 2016.</a:t>
            </a:r>
            <a:endParaRPr lang="en-US" dirty="0"/>
          </a:p>
        </p:txBody>
      </p:sp>
    </p:spTree>
    <p:extLst>
      <p:ext uri="{BB962C8B-B14F-4D97-AF65-F5344CB8AC3E}">
        <p14:creationId xmlns:p14="http://schemas.microsoft.com/office/powerpoint/2010/main" val="282497915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876458"/>
          </a:xfrm>
        </p:spPr>
        <p:txBody>
          <a:bodyPr/>
          <a:lstStyle/>
          <a:p>
            <a:r>
              <a:rPr lang="en-US" b="1" dirty="0" smtClean="0">
                <a:solidFill>
                  <a:srgbClr val="FF8000"/>
                </a:solidFill>
              </a:rPr>
              <a:t>Future Meetings and Events</a:t>
            </a:r>
            <a:endParaRPr lang="en-US" b="1" dirty="0">
              <a:solidFill>
                <a:srgbClr val="FF8000"/>
              </a:solidFill>
            </a:endParaRPr>
          </a:p>
        </p:txBody>
      </p:sp>
      <p:sp>
        <p:nvSpPr>
          <p:cNvPr id="3" name="Content Placeholder 2"/>
          <p:cNvSpPr>
            <a:spLocks noGrp="1"/>
          </p:cNvSpPr>
          <p:nvPr>
            <p:ph idx="1"/>
          </p:nvPr>
        </p:nvSpPr>
        <p:spPr>
          <a:xfrm>
            <a:off x="457200" y="1196752"/>
            <a:ext cx="8435280" cy="5112568"/>
          </a:xfrm>
        </p:spPr>
        <p:txBody>
          <a:bodyPr>
            <a:normAutofit fontScale="92500" lnSpcReduction="20000"/>
          </a:bodyPr>
          <a:lstStyle/>
          <a:p>
            <a:r>
              <a:rPr lang="en-US" dirty="0" smtClean="0"/>
              <a:t>Future</a:t>
            </a:r>
            <a:r>
              <a:rPr lang="en-US" dirty="0" smtClean="0"/>
              <a:t> </a:t>
            </a:r>
            <a:r>
              <a:rPr lang="en-US" dirty="0" smtClean="0"/>
              <a:t>Routine Project Meeting </a:t>
            </a:r>
            <a:r>
              <a:rPr lang="en-US" dirty="0" smtClean="0"/>
              <a:t>(last Tuesday of each month)</a:t>
            </a:r>
          </a:p>
          <a:p>
            <a:pPr lvl="1"/>
            <a:r>
              <a:rPr lang="en-US" dirty="0" smtClean="0"/>
              <a:t>16:30-17:30, 27 October, 2015</a:t>
            </a:r>
          </a:p>
          <a:p>
            <a:pPr lvl="1"/>
            <a:r>
              <a:rPr lang="en-US" dirty="0"/>
              <a:t>16:30-17:30, </a:t>
            </a:r>
            <a:r>
              <a:rPr lang="en-US" dirty="0" smtClean="0"/>
              <a:t>1 December, 2015</a:t>
            </a:r>
          </a:p>
          <a:p>
            <a:pPr lvl="1"/>
            <a:r>
              <a:rPr lang="en-US" dirty="0"/>
              <a:t>16:30-17:30, </a:t>
            </a:r>
            <a:r>
              <a:rPr lang="en-US" smtClean="0"/>
              <a:t>29 December, </a:t>
            </a:r>
            <a:r>
              <a:rPr lang="en-US" dirty="0"/>
              <a:t>2015</a:t>
            </a:r>
            <a:endParaRPr lang="en-US" dirty="0" smtClean="0"/>
          </a:p>
          <a:p>
            <a:r>
              <a:rPr lang="en-US" dirty="0" smtClean="0"/>
              <a:t>DMCC face-to-face Meeting at EGI Community Forum, Nov. 10-13, Bari, Italy</a:t>
            </a:r>
          </a:p>
          <a:p>
            <a:r>
              <a:rPr lang="en-US" dirty="0" smtClean="0"/>
              <a:t>DMCC face-to-face Meeting at APAN41, </a:t>
            </a:r>
            <a:r>
              <a:rPr lang="en-US" dirty="0" smtClean="0"/>
              <a:t>Jan</a:t>
            </a:r>
            <a:r>
              <a:rPr lang="en-US" dirty="0" smtClean="0"/>
              <a:t>. </a:t>
            </a:r>
            <a:r>
              <a:rPr lang="en-US" dirty="0" smtClean="0"/>
              <a:t>25-29</a:t>
            </a:r>
            <a:r>
              <a:rPr lang="en-US" dirty="0"/>
              <a:t>, 2016, </a:t>
            </a:r>
            <a:r>
              <a:rPr lang="en-US" dirty="0" smtClean="0"/>
              <a:t>Manila</a:t>
            </a:r>
            <a:r>
              <a:rPr lang="en-US" dirty="0"/>
              <a:t>, </a:t>
            </a:r>
            <a:r>
              <a:rPr lang="en-US" dirty="0" smtClean="0"/>
              <a:t>Philippine </a:t>
            </a:r>
            <a:endParaRPr lang="en-US" dirty="0" smtClean="0"/>
          </a:p>
          <a:p>
            <a:r>
              <a:rPr lang="en-US" dirty="0" smtClean="0"/>
              <a:t>DMCC Face-to-Face Meeting and the</a:t>
            </a:r>
            <a:r>
              <a:rPr lang="en-US" dirty="0"/>
              <a:t> </a:t>
            </a:r>
            <a:r>
              <a:rPr lang="en-US" dirty="0" smtClean="0"/>
              <a:t>Environmental Computing Workshop, March 13-18, ISGC </a:t>
            </a:r>
            <a:r>
              <a:rPr lang="en-US" dirty="0" smtClean="0"/>
              <a:t>2016, Taipei, Taiwan</a:t>
            </a:r>
            <a:endParaRPr lang="en-US" dirty="0"/>
          </a:p>
        </p:txBody>
      </p:sp>
    </p:spTree>
    <p:extLst>
      <p:ext uri="{BB962C8B-B14F-4D97-AF65-F5344CB8AC3E}">
        <p14:creationId xmlns:p14="http://schemas.microsoft.com/office/powerpoint/2010/main" val="302964078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3159</TotalTime>
  <Words>595</Words>
  <Application>Microsoft Macintosh PowerPoint</Application>
  <PresentationFormat>On-screen Show (4:3)</PresentationFormat>
  <Paragraphs>74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Disaster Mitigation Competence Centre Project Meeting  Coordinator: Simon Lin</vt:lpstr>
      <vt:lpstr>Agenda</vt:lpstr>
      <vt:lpstr>Minute of Routine Meeting on Aug. 25</vt:lpstr>
      <vt:lpstr>DMCC Strategy</vt:lpstr>
      <vt:lpstr>Progress Summary of Case Studies</vt:lpstr>
      <vt:lpstr>DMCC Future Plan</vt:lpstr>
      <vt:lpstr>Future Meetings and Events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Mac</dc:creator>
  <cp:lastModifiedBy>Mac</cp:lastModifiedBy>
  <cp:revision>140</cp:revision>
  <dcterms:created xsi:type="dcterms:W3CDTF">2015-05-10T14:27:49Z</dcterms:created>
  <dcterms:modified xsi:type="dcterms:W3CDTF">2015-09-22T03:55:28Z</dcterms:modified>
</cp:coreProperties>
</file>