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8" r:id="rId5"/>
    <p:sldId id="317" r:id="rId6"/>
    <p:sldId id="318" r:id="rId7"/>
    <p:sldId id="319" r:id="rId8"/>
    <p:sldId id="320" r:id="rId9"/>
    <p:sldId id="321" r:id="rId10"/>
    <p:sldId id="31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0066B0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114" d="100"/>
          <a:sy n="114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29-9-2015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CFCE-DDF0-439C-9F72-65C09F87D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9/29/2015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599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db.egi.eu/store/site/cesnet-metacloud" TargetMode="External"/><Relationship Id="rId2" Type="http://schemas.openxmlformats.org/officeDocument/2006/relationships/hyperlink" Target="https://appdb.egi.eu/store/vappliance/egi.ubuntu.14.04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db.egi.eu/store/site/cesnet-metacloud" TargetMode="External"/><Relationship Id="rId2" Type="http://schemas.openxmlformats.org/officeDocument/2006/relationships/hyperlink" Target="https://appdb.egi.eu/store/vappliance/egi.ubuntu.14.04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eudat.eu/User%20Documentation%20-%20Data%20Staging%20Script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HVvJ35HXPThNv0HCrJqBUDXQHkUdEPbgTDy1GArLjHE/edit" TargetMode="External"/><Relationship Id="rId2" Type="http://schemas.openxmlformats.org/officeDocument/2006/relationships/hyperlink" Target="https://indico.egi.eu/indico/sessionDisplay.py?sessionId=37&amp;confId=2544#201511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gi.eu/indico/sessionDisplay.py?sessionId=55&amp;confId=2544#2015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en-US" dirty="0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 smtClean="0"/>
              <a:t>EGI-EUDAT collaboration</a:t>
            </a:r>
            <a:br>
              <a:rPr lang="en-GB" altLang="en-US" dirty="0" smtClean="0"/>
            </a:br>
            <a:r>
              <a:rPr lang="en-GB" altLang="en-US" dirty="0" smtClean="0"/>
              <a:t>@ EGI CF 2015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Diego Scardaci - EGI.eu/INFN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3200" dirty="0" smtClean="0"/>
              <a:t>EGI-EUDAT </a:t>
            </a:r>
            <a:r>
              <a:rPr lang="it-IT" sz="3200" dirty="0" smtClean="0"/>
              <a:t>joint use case – tests results</a:t>
            </a:r>
            <a:endParaRPr lang="it-IT" sz="3200" dirty="0" smtClean="0"/>
          </a:p>
          <a:p>
            <a:endParaRPr lang="it-IT" sz="3200" dirty="0"/>
          </a:p>
          <a:p>
            <a:r>
              <a:rPr lang="it-IT" sz="3200" dirty="0" smtClean="0"/>
              <a:t>Status of community integration</a:t>
            </a:r>
          </a:p>
          <a:p>
            <a:pPr lvl="1"/>
            <a:r>
              <a:rPr lang="it-IT" dirty="0" smtClean="0"/>
              <a:t>ELIXIR, BBMRI, EISCAT_3D</a:t>
            </a:r>
            <a:endParaRPr lang="it-IT" dirty="0" smtClean="0"/>
          </a:p>
          <a:p>
            <a:endParaRPr lang="it-IT" sz="3200" dirty="0"/>
          </a:p>
          <a:p>
            <a:r>
              <a:rPr lang="it-IT" sz="3200" dirty="0"/>
              <a:t>EGI-EUDAT sessions </a:t>
            </a:r>
            <a:r>
              <a:rPr lang="it-IT" sz="3200" dirty="0" smtClean="0"/>
              <a:t>@ EGI CF 2015</a:t>
            </a:r>
          </a:p>
          <a:p>
            <a:endParaRPr lang="it-IT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02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EGI-EUDAT </a:t>
            </a:r>
            <a:r>
              <a:rPr lang="it-IT" dirty="0" smtClean="0"/>
              <a:t>joint use case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23688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EUDAT EGI </a:t>
            </a:r>
            <a:r>
              <a:rPr lang="it-IT" dirty="0" smtClean="0"/>
              <a:t>joint use case:</a:t>
            </a:r>
            <a:endParaRPr lang="it-IT" dirty="0" smtClean="0"/>
          </a:p>
          <a:p>
            <a:pPr lvl="1"/>
            <a:r>
              <a:rPr lang="en-GB" dirty="0"/>
              <a:t>Permit a user of both e-infrastructures to instantiate a VM on the EGI Cloud Federation for the execution of a computational job consuming data stored onto EUDAT resources</a:t>
            </a:r>
          </a:p>
          <a:p>
            <a:pPr lvl="1"/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documents.egi.eu/document/2599</a:t>
            </a:r>
            <a:endParaRPr lang="it-IT" dirty="0" smtClean="0"/>
          </a:p>
          <a:p>
            <a:r>
              <a:rPr lang="it-IT" dirty="0" smtClean="0"/>
              <a:t>Testbed</a:t>
            </a:r>
            <a:r>
              <a:rPr lang="it-IT" dirty="0" smtClean="0"/>
              <a:t>:</a:t>
            </a:r>
          </a:p>
          <a:p>
            <a:pPr lvl="1"/>
            <a:r>
              <a:rPr lang="it-IT" dirty="0"/>
              <a:t>EGI </a:t>
            </a:r>
            <a:r>
              <a:rPr lang="it-IT" dirty="0" err="1"/>
              <a:t>Federated</a:t>
            </a:r>
            <a:r>
              <a:rPr lang="it-IT" dirty="0"/>
              <a:t> </a:t>
            </a:r>
            <a:r>
              <a:rPr lang="it-IT" dirty="0" err="1"/>
              <a:t>Cloud</a:t>
            </a:r>
            <a:r>
              <a:rPr lang="it-IT" dirty="0"/>
              <a:t> </a:t>
            </a:r>
            <a:r>
              <a:rPr lang="it-IT" dirty="0" err="1" smtClean="0"/>
              <a:t>resources</a:t>
            </a:r>
            <a:endParaRPr lang="it-IT" dirty="0" smtClean="0"/>
          </a:p>
          <a:p>
            <a:pPr lvl="1"/>
            <a:r>
              <a:rPr lang="it-IT" dirty="0" smtClean="0"/>
              <a:t>EUDAT B2STAGE </a:t>
            </a:r>
            <a:r>
              <a:rPr lang="it-IT" dirty="0" err="1" smtClean="0"/>
              <a:t>instance</a:t>
            </a:r>
            <a:r>
              <a:rPr lang="it-IT" dirty="0" smtClean="0"/>
              <a:t> @ CSC:</a:t>
            </a:r>
          </a:p>
          <a:p>
            <a:pPr lvl="2"/>
            <a:r>
              <a:rPr lang="en-US" altLang="en-US" dirty="0">
                <a:latin typeface="Arial Unicode MS" panose="020B0604020202020204" pitchFamily="34" charset="-128"/>
              </a:rPr>
              <a:t>eud-res01.csc.fi</a:t>
            </a:r>
            <a:r>
              <a:rPr lang="en-US" altLang="en-US" sz="1800" dirty="0"/>
              <a:t> 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EGI-EUDAT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globus</a:t>
            </a:r>
            <a:r>
              <a:rPr lang="it-IT" dirty="0" smtClean="0"/>
              <a:t>-</a:t>
            </a:r>
            <a:r>
              <a:rPr lang="it-IT" dirty="0" err="1" smtClean="0"/>
              <a:t>url</a:t>
            </a:r>
            <a:r>
              <a:rPr lang="it-IT" dirty="0" smtClean="0"/>
              <a:t>-copy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23688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en-US" dirty="0" smtClean="0"/>
              <a:t>Start a VM on the EGI </a:t>
            </a:r>
            <a:r>
              <a:rPr lang="it-IT" altLang="en-US" dirty="0" err="1" smtClean="0"/>
              <a:t>FedCloud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store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retrieve</a:t>
            </a:r>
            <a:r>
              <a:rPr lang="it-IT" altLang="en-US" dirty="0" smtClean="0"/>
              <a:t> data from B2STAGE</a:t>
            </a:r>
            <a:r>
              <a:rPr lang="it-IT" altLang="en-US" sz="4400" dirty="0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it-IT" altLang="en-US" dirty="0" smtClean="0">
                <a:hlinkClick r:id="rId2"/>
              </a:rPr>
              <a:t>EGI </a:t>
            </a:r>
            <a:r>
              <a:rPr lang="it-IT" altLang="en-US" dirty="0" err="1" smtClean="0">
                <a:hlinkClick r:id="rId2"/>
              </a:rPr>
              <a:t>Ubuntu</a:t>
            </a:r>
            <a:r>
              <a:rPr lang="it-IT" altLang="en-US" dirty="0" smtClean="0">
                <a:hlinkClick r:id="rId2"/>
              </a:rPr>
              <a:t> 14.04 VM image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started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at</a:t>
            </a:r>
            <a:r>
              <a:rPr lang="it-IT" altLang="en-US" dirty="0" smtClean="0"/>
              <a:t> </a:t>
            </a:r>
            <a:r>
              <a:rPr lang="it-IT" altLang="en-US" dirty="0" smtClean="0">
                <a:hlinkClick r:id="rId3"/>
              </a:rPr>
              <a:t>CESNET</a:t>
            </a:r>
            <a:r>
              <a:rPr lang="it-IT" altLang="en-US" dirty="0" smtClean="0"/>
              <a:t> site</a:t>
            </a:r>
          </a:p>
          <a:p>
            <a:pPr lvl="1"/>
            <a:r>
              <a:rPr lang="it-IT" altLang="en-US" dirty="0" err="1" smtClean="0"/>
              <a:t>Gridftp</a:t>
            </a:r>
            <a:r>
              <a:rPr lang="it-IT" altLang="en-US" dirty="0" smtClean="0"/>
              <a:t> client </a:t>
            </a:r>
            <a:r>
              <a:rPr lang="it-IT" altLang="en-US" dirty="0"/>
              <a:t>software </a:t>
            </a:r>
            <a:r>
              <a:rPr lang="it-IT" altLang="en-US" dirty="0" err="1" smtClean="0"/>
              <a:t>installed</a:t>
            </a:r>
            <a:endParaRPr lang="it-IT" altLang="en-US" dirty="0" smtClean="0"/>
          </a:p>
          <a:p>
            <a:pPr lvl="2"/>
            <a:r>
              <a:rPr lang="it-IT" altLang="en-US" dirty="0" err="1" smtClean="0"/>
              <a:t>globus</a:t>
            </a:r>
            <a:r>
              <a:rPr lang="it-IT" altLang="en-US" dirty="0" smtClean="0"/>
              <a:t>-</a:t>
            </a:r>
            <a:r>
              <a:rPr lang="it-IT" altLang="en-US" dirty="0" err="1" smtClean="0"/>
              <a:t>gass</a:t>
            </a:r>
            <a:r>
              <a:rPr lang="it-IT" altLang="en-US" dirty="0" smtClean="0"/>
              <a:t>-copy-</a:t>
            </a:r>
            <a:r>
              <a:rPr lang="it-IT" altLang="en-US" dirty="0" err="1" smtClean="0"/>
              <a:t>progs</a:t>
            </a:r>
            <a:endParaRPr lang="it-IT" altLang="en-US" dirty="0" smtClean="0"/>
          </a:p>
          <a:p>
            <a:pPr lvl="1"/>
            <a:r>
              <a:rPr lang="it-IT" altLang="en-US" dirty="0" smtClean="0"/>
              <a:t>Stage-in &amp; stage-out </a:t>
            </a:r>
            <a:r>
              <a:rPr lang="it-IT" altLang="en-US" dirty="0" err="1" smtClean="0"/>
              <a:t>successfully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tested</a:t>
            </a:r>
            <a:r>
              <a:rPr lang="it-IT" altLang="en-US" dirty="0" smtClean="0"/>
              <a:t> with </a:t>
            </a:r>
            <a:r>
              <a:rPr lang="it-IT" altLang="en-US" dirty="0" err="1" smtClean="0"/>
              <a:t>globus</a:t>
            </a:r>
            <a:r>
              <a:rPr lang="it-IT" altLang="en-US" dirty="0" smtClean="0"/>
              <a:t>-</a:t>
            </a:r>
            <a:r>
              <a:rPr lang="it-IT" altLang="en-US" dirty="0" err="1" smtClean="0"/>
              <a:t>url</a:t>
            </a:r>
            <a:r>
              <a:rPr lang="it-IT" altLang="en-US" dirty="0" smtClean="0"/>
              <a:t>-copy</a:t>
            </a:r>
          </a:p>
          <a:p>
            <a:pPr lvl="1"/>
            <a:endParaRPr lang="en-US" altLang="en-US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it-IT" dirty="0"/>
              <a:t>EGI-EUDAT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Data </a:t>
            </a:r>
            <a:r>
              <a:rPr lang="it-IT" dirty="0" err="1" smtClean="0"/>
              <a:t>Staging</a:t>
            </a:r>
            <a:r>
              <a:rPr lang="it-IT" dirty="0" smtClean="0"/>
              <a:t> Script (DSS)</a:t>
            </a:r>
            <a:endParaRPr lang="en-GB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67544" y="123688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en-US" dirty="0" smtClean="0"/>
              <a:t>Start a VM on the EGI </a:t>
            </a:r>
            <a:r>
              <a:rPr lang="it-IT" altLang="en-US" dirty="0" err="1" smtClean="0"/>
              <a:t>FedCloud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store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retrieve</a:t>
            </a:r>
            <a:r>
              <a:rPr lang="it-IT" altLang="en-US" dirty="0" smtClean="0"/>
              <a:t> data from B2STAGE</a:t>
            </a:r>
            <a:r>
              <a:rPr lang="it-IT" altLang="en-US" sz="4400" dirty="0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it-IT" altLang="en-US" dirty="0" smtClean="0">
                <a:hlinkClick r:id="rId2"/>
              </a:rPr>
              <a:t>EGI </a:t>
            </a:r>
            <a:r>
              <a:rPr lang="it-IT" altLang="en-US" dirty="0" err="1" smtClean="0">
                <a:hlinkClick r:id="rId2"/>
              </a:rPr>
              <a:t>Ubuntu</a:t>
            </a:r>
            <a:r>
              <a:rPr lang="it-IT" altLang="en-US" dirty="0" smtClean="0">
                <a:hlinkClick r:id="rId2"/>
              </a:rPr>
              <a:t> 14.04 VM image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started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at</a:t>
            </a:r>
            <a:r>
              <a:rPr lang="it-IT" altLang="en-US" dirty="0" smtClean="0"/>
              <a:t> </a:t>
            </a:r>
            <a:r>
              <a:rPr lang="it-IT" altLang="en-US" dirty="0" smtClean="0">
                <a:hlinkClick r:id="rId3"/>
              </a:rPr>
              <a:t>CESNET</a:t>
            </a:r>
            <a:r>
              <a:rPr lang="it-IT" altLang="en-US" dirty="0" smtClean="0"/>
              <a:t> site</a:t>
            </a:r>
          </a:p>
          <a:p>
            <a:pPr lvl="1"/>
            <a:r>
              <a:rPr lang="it-IT" altLang="en-US" dirty="0" smtClean="0"/>
              <a:t>Setup DSS</a:t>
            </a:r>
          </a:p>
          <a:p>
            <a:pPr lvl="2"/>
            <a:r>
              <a:rPr lang="it-IT" altLang="en-US" dirty="0">
                <a:hlinkClick r:id="rId4"/>
              </a:rPr>
              <a:t>http://eudat.eu/User%20Documentation%20-%</a:t>
            </a:r>
            <a:r>
              <a:rPr lang="it-IT" altLang="en-US" dirty="0" smtClean="0">
                <a:hlinkClick r:id="rId4"/>
              </a:rPr>
              <a:t>20Data%20Staging%20Script.html</a:t>
            </a:r>
            <a:endParaRPr lang="it-IT" altLang="en-US" dirty="0" smtClean="0"/>
          </a:p>
          <a:p>
            <a:pPr lvl="2"/>
            <a:r>
              <a:rPr lang="it-IT" altLang="en-US" dirty="0"/>
              <a:t>https://github.com/EUDAT-B2STAGE/B2STAGE-DataStaging-script</a:t>
            </a:r>
            <a:endParaRPr lang="it-IT" altLang="en-US" dirty="0" smtClean="0"/>
          </a:p>
          <a:p>
            <a:pPr lvl="1"/>
            <a:r>
              <a:rPr lang="it-IT" altLang="en-US" dirty="0" smtClean="0"/>
              <a:t>Setup </a:t>
            </a:r>
            <a:r>
              <a:rPr lang="it-IT" altLang="en-US" dirty="0" err="1" smtClean="0"/>
              <a:t>Globus</a:t>
            </a:r>
            <a:r>
              <a:rPr lang="it-IT" altLang="en-US" dirty="0" smtClean="0"/>
              <a:t> Connect personal in the VM (?)</a:t>
            </a:r>
            <a:endParaRPr lang="en-US" altLang="en-US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7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EGI-EUDAT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 for the EGI CF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23688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en-US" dirty="0" smtClean="0"/>
              <a:t>Complete </a:t>
            </a:r>
            <a:r>
              <a:rPr lang="it-IT" altLang="en-US" dirty="0" err="1" smtClean="0"/>
              <a:t>tests</a:t>
            </a:r>
            <a:r>
              <a:rPr lang="it-IT" altLang="en-US" dirty="0" smtClean="0"/>
              <a:t> with DSS</a:t>
            </a:r>
          </a:p>
          <a:p>
            <a:r>
              <a:rPr lang="it-IT" altLang="en-US" dirty="0" err="1" smtClean="0"/>
              <a:t>Manage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PIDs</a:t>
            </a:r>
            <a:endParaRPr lang="it-IT" altLang="en-US" dirty="0" smtClean="0"/>
          </a:p>
          <a:p>
            <a:r>
              <a:rPr lang="it-IT" altLang="en-US" dirty="0" err="1" smtClean="0"/>
              <a:t>Make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automatic</a:t>
            </a:r>
            <a:r>
              <a:rPr lang="it-IT" altLang="en-US" dirty="0" smtClean="0"/>
              <a:t> the VM </a:t>
            </a:r>
            <a:r>
              <a:rPr lang="it-IT" altLang="en-US" dirty="0" err="1" smtClean="0"/>
              <a:t>configuration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through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contextualisation</a:t>
            </a:r>
            <a:endParaRPr lang="it-IT" altLang="en-US" dirty="0" smtClean="0"/>
          </a:p>
          <a:p>
            <a:r>
              <a:rPr lang="it-IT" altLang="en-US" dirty="0" err="1" smtClean="0"/>
              <a:t>Store</a:t>
            </a:r>
            <a:r>
              <a:rPr lang="it-IT" altLang="en-US" dirty="0" smtClean="0"/>
              <a:t> VM image &amp; </a:t>
            </a:r>
            <a:r>
              <a:rPr lang="it-IT" altLang="en-US" dirty="0" err="1" smtClean="0"/>
              <a:t>contextualisation</a:t>
            </a:r>
            <a:r>
              <a:rPr lang="it-IT" altLang="en-US" dirty="0" smtClean="0"/>
              <a:t> script in the EGI </a:t>
            </a:r>
            <a:r>
              <a:rPr lang="it-IT" altLang="en-US" dirty="0" err="1" smtClean="0"/>
              <a:t>Cloud</a:t>
            </a:r>
            <a:r>
              <a:rPr lang="it-IT" altLang="en-US" dirty="0" smtClean="0"/>
              <a:t> Marketplace</a:t>
            </a:r>
          </a:p>
          <a:p>
            <a:r>
              <a:rPr lang="it-IT" altLang="en-US" dirty="0" err="1" smtClean="0"/>
              <a:t>Prepare</a:t>
            </a:r>
            <a:r>
              <a:rPr lang="it-IT" altLang="en-US" dirty="0" smtClean="0"/>
              <a:t> a demo</a:t>
            </a:r>
          </a:p>
          <a:p>
            <a:pPr lvl="1"/>
            <a:endParaRPr lang="en-US" altLang="en-US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6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/>
              <a:t>Status of </a:t>
            </a:r>
            <a:r>
              <a:rPr lang="it-IT" sz="2800"/>
              <a:t>community </a:t>
            </a:r>
            <a:r>
              <a:rPr lang="it-IT" sz="2800" smtClean="0"/>
              <a:t>integration: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The EGI side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452912"/>
            <a:ext cx="8892480" cy="4784400"/>
          </a:xfrm>
        </p:spPr>
        <p:txBody>
          <a:bodyPr/>
          <a:lstStyle/>
          <a:p>
            <a:r>
              <a:rPr lang="it-IT" sz="2400" dirty="0" smtClean="0"/>
              <a:t>ELIXIR</a:t>
            </a:r>
          </a:p>
          <a:p>
            <a:pPr lvl="1"/>
            <a:r>
              <a:rPr lang="it-IT" sz="2000" dirty="0" smtClean="0"/>
              <a:t>Establishing the ELIXIR Compute Platform (federated infra)</a:t>
            </a:r>
          </a:p>
          <a:p>
            <a:pPr lvl="2"/>
            <a:r>
              <a:rPr lang="it-IT" sz="1800" dirty="0" smtClean="0"/>
              <a:t>GOCDB (registry) </a:t>
            </a:r>
            <a:r>
              <a:rPr lang="it-IT" sz="1800" dirty="0" smtClean="0">
                <a:sym typeface="Wingdings" panose="05000000000000000000" pitchFamily="2" charset="2"/>
              </a:rPr>
              <a:t> </a:t>
            </a:r>
            <a:r>
              <a:rPr lang="it-IT" sz="1800" dirty="0" smtClean="0"/>
              <a:t>ARGO (monitor) </a:t>
            </a:r>
            <a:r>
              <a:rPr lang="it-IT" sz="1800" dirty="0" smtClean="0">
                <a:sym typeface="Wingdings" panose="05000000000000000000" pitchFamily="2" charset="2"/>
              </a:rPr>
              <a:t> APEL</a:t>
            </a:r>
            <a:r>
              <a:rPr lang="it-IT" sz="1800" dirty="0" smtClean="0"/>
              <a:t> (accounting)</a:t>
            </a:r>
          </a:p>
          <a:p>
            <a:pPr lvl="2"/>
            <a:r>
              <a:rPr lang="it-IT" sz="1800" dirty="0" smtClean="0"/>
              <a:t>AppDB, Per-user proxies</a:t>
            </a:r>
          </a:p>
          <a:p>
            <a:pPr lvl="2"/>
            <a:r>
              <a:rPr lang="it-IT" sz="1800" dirty="0" smtClean="0"/>
              <a:t>Cloud and grid sites from EBI, Surfsara, CESNET, CSC</a:t>
            </a:r>
          </a:p>
          <a:p>
            <a:pPr lvl="1"/>
            <a:r>
              <a:rPr lang="it-IT" sz="2000" dirty="0" smtClean="0"/>
              <a:t>Use case identification to start next week in Competence Centre</a:t>
            </a:r>
          </a:p>
          <a:p>
            <a:r>
              <a:rPr lang="it-IT" sz="2400" dirty="0" smtClean="0"/>
              <a:t>BBMRI</a:t>
            </a:r>
          </a:p>
          <a:p>
            <a:pPr lvl="1"/>
            <a:r>
              <a:rPr lang="it-IT" sz="2000" dirty="0" smtClean="0"/>
              <a:t>Competence Centre is to kick-off in EGI-Engage</a:t>
            </a:r>
          </a:p>
          <a:p>
            <a:pPr lvl="1"/>
            <a:r>
              <a:rPr lang="it-IT" sz="2000" dirty="0" smtClean="0"/>
              <a:t>Members: CESNET, Surfsara, KTH, BBMRI-ERIC</a:t>
            </a:r>
            <a:endParaRPr lang="it-IT" sz="2000" dirty="0"/>
          </a:p>
          <a:p>
            <a:r>
              <a:rPr lang="it-IT" sz="2400" dirty="0" smtClean="0"/>
              <a:t>EISCAT_3D</a:t>
            </a:r>
          </a:p>
          <a:p>
            <a:pPr lvl="1"/>
            <a:r>
              <a:rPr lang="it-IT" sz="2000" dirty="0" smtClean="0"/>
              <a:t>Data and portal specification under development</a:t>
            </a:r>
          </a:p>
          <a:p>
            <a:pPr lvl="1"/>
            <a:r>
              <a:rPr lang="it-IT" sz="2000" dirty="0" smtClean="0"/>
              <a:t>Portal development started at SNIC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2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EGI-EUDAT sessions </a:t>
            </a:r>
            <a:r>
              <a:rPr lang="it-IT" dirty="0" err="1" smtClean="0"/>
              <a:t>at</a:t>
            </a:r>
            <a:r>
              <a:rPr lang="it-IT" dirty="0" smtClean="0"/>
              <a:t> the EGI CF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EGI-EUDAT </a:t>
            </a:r>
            <a:r>
              <a:rPr lang="it-IT" dirty="0" err="1"/>
              <a:t>interoperability</a:t>
            </a:r>
            <a:r>
              <a:rPr lang="it-IT" dirty="0"/>
              <a:t> use </a:t>
            </a:r>
            <a:r>
              <a:rPr lang="it-IT" dirty="0" err="1" smtClean="0"/>
              <a:t>cases</a:t>
            </a:r>
            <a:endParaRPr lang="it-IT" dirty="0" smtClean="0"/>
          </a:p>
          <a:p>
            <a:pPr lvl="1"/>
            <a:r>
              <a:rPr lang="it-IT" dirty="0" err="1" smtClean="0"/>
              <a:t>Wed</a:t>
            </a:r>
            <a:r>
              <a:rPr lang="it-IT" dirty="0" smtClean="0"/>
              <a:t> 11 </a:t>
            </a:r>
            <a:r>
              <a:rPr lang="it-IT" dirty="0" err="1" smtClean="0"/>
              <a:t>Nov</a:t>
            </a:r>
            <a:r>
              <a:rPr lang="it-IT" dirty="0" smtClean="0"/>
              <a:t> 9:00-10:30</a:t>
            </a:r>
          </a:p>
          <a:p>
            <a:pPr lvl="1"/>
            <a:r>
              <a:rPr lang="it-IT" dirty="0" smtClean="0"/>
              <a:t>Discuss outline. Include </a:t>
            </a:r>
            <a:r>
              <a:rPr lang="it-IT" dirty="0" smtClean="0"/>
              <a:t>Demo?</a:t>
            </a:r>
          </a:p>
          <a:p>
            <a:pPr lvl="1"/>
            <a:r>
              <a:rPr lang="it-IT" dirty="0"/>
              <a:t>Prepare </a:t>
            </a:r>
            <a:r>
              <a:rPr lang="it-IT" dirty="0" smtClean="0"/>
              <a:t>description for </a:t>
            </a:r>
            <a:r>
              <a:rPr lang="it-IT" dirty="0" smtClean="0">
                <a:hlinkClick r:id="rId2"/>
              </a:rPr>
              <a:t>session entry on website</a:t>
            </a:r>
            <a:endParaRPr lang="it-IT" dirty="0" smtClean="0"/>
          </a:p>
          <a:p>
            <a:pPr lvl="1"/>
            <a:endParaRPr lang="it-IT" dirty="0"/>
          </a:p>
          <a:p>
            <a:r>
              <a:rPr lang="it-IT" dirty="0" smtClean="0"/>
              <a:t>Tutorial: EUDAT </a:t>
            </a:r>
            <a:r>
              <a:rPr lang="it-IT" dirty="0" err="1" smtClean="0"/>
              <a:t>infrastructure</a:t>
            </a:r>
            <a:endParaRPr lang="it-IT" dirty="0" smtClean="0"/>
          </a:p>
          <a:p>
            <a:pPr lvl="1"/>
            <a:r>
              <a:rPr lang="it-IT" dirty="0" smtClean="0"/>
              <a:t>Thu 12 Nov </a:t>
            </a:r>
            <a:r>
              <a:rPr lang="it-IT" dirty="0" smtClean="0"/>
              <a:t>13:30-15:00</a:t>
            </a:r>
          </a:p>
          <a:p>
            <a:pPr lvl="1"/>
            <a:r>
              <a:rPr lang="it-IT" dirty="0" smtClean="0"/>
              <a:t>Discuss outline. EGI-EUDAT interoperability exercise? </a:t>
            </a:r>
          </a:p>
          <a:p>
            <a:pPr lvl="2"/>
            <a:r>
              <a:rPr lang="it-IT" dirty="0" smtClean="0"/>
              <a:t>All EGI CF tutorial outlines are </a:t>
            </a:r>
            <a:r>
              <a:rPr lang="it-IT" dirty="0" smtClean="0">
                <a:hlinkClick r:id="rId3"/>
              </a:rPr>
              <a:t>here</a:t>
            </a:r>
            <a:endParaRPr lang="it-IT" dirty="0" smtClean="0"/>
          </a:p>
          <a:p>
            <a:pPr lvl="1"/>
            <a:r>
              <a:rPr lang="it-IT" dirty="0"/>
              <a:t>Prepare </a:t>
            </a:r>
            <a:r>
              <a:rPr lang="it-IT" dirty="0" smtClean="0"/>
              <a:t>description for </a:t>
            </a:r>
            <a:r>
              <a:rPr lang="it-IT" dirty="0">
                <a:hlinkClick r:id="rId4"/>
              </a:rPr>
              <a:t>session entry on website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233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728</TotalTime>
  <Words>297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EGI Powerpoint Presentation (Title)</vt:lpstr>
      <vt:lpstr>EGI Powerpoint Presentation (body)</vt:lpstr>
      <vt:lpstr>EGI Powerpoint Presentation (closing)</vt:lpstr>
      <vt:lpstr>EGI-EUDAT collaboration @ EGI CF 2015</vt:lpstr>
      <vt:lpstr>Agenda</vt:lpstr>
      <vt:lpstr>EGI-EUDAT joint use case</vt:lpstr>
      <vt:lpstr>EGI-EUDAT integration tests globus-url-copy</vt:lpstr>
      <vt:lpstr>EGI-EUDAT integration tests Data Staging Script (DSS)</vt:lpstr>
      <vt:lpstr>EGI-EUDAT integration tests Next Steps for the EGI CF</vt:lpstr>
      <vt:lpstr>Status of community integration: The EGI side</vt:lpstr>
      <vt:lpstr>EGI-EUDAT sessions at the EGI CF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Gergely Sipos</cp:lastModifiedBy>
  <cp:revision>52</cp:revision>
  <dcterms:created xsi:type="dcterms:W3CDTF">2015-04-21T10:57:42Z</dcterms:created>
  <dcterms:modified xsi:type="dcterms:W3CDTF">2015-09-29T12:32:24Z</dcterms:modified>
</cp:coreProperties>
</file>