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1"/>
  </p:notesMasterIdLst>
  <p:handoutMasterIdLst>
    <p:handoutMasterId r:id="rId12"/>
  </p:handoutMasterIdLst>
  <p:sldIdLst>
    <p:sldId id="280" r:id="rId4"/>
    <p:sldId id="298" r:id="rId5"/>
    <p:sldId id="318" r:id="rId6"/>
    <p:sldId id="321" r:id="rId7"/>
    <p:sldId id="320" r:id="rId8"/>
    <p:sldId id="319" r:id="rId9"/>
    <p:sldId id="28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9FCA"/>
    <a:srgbClr val="0066B0"/>
    <a:srgbClr val="4F85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72" d="100"/>
          <a:sy n="72" d="100"/>
        </p:scale>
        <p:origin x="131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30/09/2015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30-9-2015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Insert footer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....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0CFCE-DDF0-439C-9F72-65C09F87D4AD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940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356350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Insert footer here</a:t>
            </a:r>
            <a:endParaRPr lang="en-GB" dirty="0"/>
          </a:p>
        </p:txBody>
      </p:sp>
      <p:sp>
        <p:nvSpPr>
          <p:cNvPr id="9" name="Tekstvak 21"/>
          <p:cNvSpPr txBox="1"/>
          <p:nvPr userDrawn="1"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9/30/2015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87" r:id="rId2"/>
    <p:sldLayoutId id="2147483653" r:id="rId3"/>
    <p:sldLayoutId id="2147483688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 smtClean="0"/>
              <a:t>Technical </a:t>
            </a:r>
            <a:r>
              <a:rPr lang="en-US" dirty="0" smtClean="0"/>
              <a:t>Outreach</a:t>
            </a:r>
            <a:r>
              <a:rPr lang="it-IT" dirty="0" smtClean="0"/>
              <a:t> </a:t>
            </a:r>
            <a:r>
              <a:rPr lang="it-IT" dirty="0" smtClean="0"/>
              <a:t>Expert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altLang="en-US" dirty="0"/>
              <a:t>EGI </a:t>
            </a:r>
            <a:r>
              <a:rPr lang="en-GB" altLang="en-US" dirty="0" err="1"/>
              <a:t>FedCloud</a:t>
            </a:r>
            <a:r>
              <a:rPr lang="en-GB" altLang="en-US" dirty="0"/>
              <a:t> User Support</a:t>
            </a:r>
            <a:br>
              <a:rPr lang="en-GB" altLang="en-US" dirty="0"/>
            </a:br>
            <a:r>
              <a:rPr lang="en-GB" altLang="en-US" dirty="0"/>
              <a:t>coordination meeting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dirty="0"/>
              <a:t>Diego Scardaci - EGI.eu/INFN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Agenda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Tutorial @ EGI CF 2015</a:t>
            </a:r>
          </a:p>
          <a:p>
            <a:endParaRPr lang="en-GB" dirty="0" smtClean="0"/>
          </a:p>
          <a:p>
            <a:r>
              <a:rPr lang="it-IT" dirty="0" err="1" smtClean="0"/>
              <a:t>OpenStack</a:t>
            </a:r>
            <a:r>
              <a:rPr lang="it-IT" dirty="0" smtClean="0"/>
              <a:t> native </a:t>
            </a:r>
            <a:r>
              <a:rPr lang="it-IT" dirty="0" err="1" smtClean="0"/>
              <a:t>interface</a:t>
            </a:r>
            <a:endParaRPr lang="it-IT" dirty="0" smtClean="0"/>
          </a:p>
          <a:p>
            <a:endParaRPr lang="it-IT" dirty="0" smtClean="0"/>
          </a:p>
          <a:p>
            <a:r>
              <a:rPr lang="it-IT" dirty="0" smtClean="0"/>
              <a:t>EGI </a:t>
            </a:r>
            <a:r>
              <a:rPr lang="it-IT" dirty="0" err="1"/>
              <a:t>Council</a:t>
            </a:r>
            <a:r>
              <a:rPr lang="it-IT" dirty="0"/>
              <a:t> - </a:t>
            </a:r>
            <a:r>
              <a:rPr lang="en-GB" dirty="0"/>
              <a:t>Expressions of interest to support communities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AOB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altLang="en-US" dirty="0"/>
              <a:t>EGI </a:t>
            </a:r>
            <a:r>
              <a:rPr lang="en-GB" altLang="en-US" dirty="0" err="1"/>
              <a:t>FedCloud</a:t>
            </a:r>
            <a:r>
              <a:rPr lang="en-GB" altLang="en-US" dirty="0"/>
              <a:t> User Support</a:t>
            </a:r>
            <a:br>
              <a:rPr lang="en-GB" altLang="en-US" dirty="0"/>
            </a:br>
            <a:r>
              <a:rPr lang="en-GB" altLang="en-US" dirty="0"/>
              <a:t>coordination meeting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5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Tutorials</a:t>
            </a:r>
            <a:r>
              <a:rPr lang="it-IT" dirty="0" smtClean="0"/>
              <a:t> @ EGI CF 2015</a:t>
            </a:r>
            <a:endParaRPr lang="en-GB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GB" sz="2200" dirty="0" smtClean="0"/>
              <a:t>Introduction </a:t>
            </a:r>
            <a:r>
              <a:rPr lang="en-GB" sz="2200" dirty="0"/>
              <a:t>to the EGI Federated Cloud – the user </a:t>
            </a:r>
            <a:r>
              <a:rPr lang="en-GB" sz="2200" dirty="0" smtClean="0"/>
              <a:t>perspective</a:t>
            </a:r>
          </a:p>
          <a:p>
            <a:pPr fontAlgn="base"/>
            <a:r>
              <a:rPr lang="en-GB" sz="2200" dirty="0" smtClean="0"/>
              <a:t>Dos </a:t>
            </a:r>
            <a:r>
              <a:rPr lang="en-GB" sz="2200" dirty="0"/>
              <a:t>and Don'ts for Virtual Appliance Preparation -- Hands-on </a:t>
            </a:r>
            <a:r>
              <a:rPr lang="en-GB" sz="2200" dirty="0" smtClean="0"/>
              <a:t>Tutorial</a:t>
            </a:r>
            <a:endParaRPr lang="en-GB" sz="2200" dirty="0"/>
          </a:p>
          <a:p>
            <a:pPr fontAlgn="base"/>
            <a:r>
              <a:rPr lang="en-GB" sz="2200" dirty="0" smtClean="0"/>
              <a:t>DIRAC </a:t>
            </a:r>
            <a:r>
              <a:rPr lang="en-GB" sz="2200" dirty="0"/>
              <a:t>service </a:t>
            </a:r>
            <a:r>
              <a:rPr lang="en-GB" sz="2200" dirty="0" smtClean="0"/>
              <a:t>tutorial</a:t>
            </a:r>
            <a:endParaRPr lang="en-GB" sz="2200" dirty="0"/>
          </a:p>
          <a:p>
            <a:pPr fontAlgn="base"/>
            <a:r>
              <a:rPr lang="en-GB" sz="2200" dirty="0" smtClean="0"/>
              <a:t>Tracking </a:t>
            </a:r>
            <a:r>
              <a:rPr lang="en-GB" sz="2200" dirty="0"/>
              <a:t>Dataset Transformations with HAPPI </a:t>
            </a:r>
            <a:r>
              <a:rPr lang="en-GB" sz="2200" dirty="0" smtClean="0"/>
              <a:t>Toolkit</a:t>
            </a:r>
            <a:endParaRPr lang="en-GB" sz="2200" dirty="0"/>
          </a:p>
          <a:p>
            <a:pPr fontAlgn="base"/>
            <a:r>
              <a:rPr lang="en-GB" sz="2200" dirty="0" smtClean="0"/>
              <a:t>Running </a:t>
            </a:r>
            <a:r>
              <a:rPr lang="en-GB" sz="2200" dirty="0" err="1"/>
              <a:t>Chipster</a:t>
            </a:r>
            <a:r>
              <a:rPr lang="en-GB" sz="2200" dirty="0"/>
              <a:t> data analysis platform in EGI Federated </a:t>
            </a:r>
            <a:r>
              <a:rPr lang="en-GB" sz="2200" dirty="0" smtClean="0"/>
              <a:t>Cloud</a:t>
            </a:r>
          </a:p>
          <a:p>
            <a:pPr fontAlgn="base"/>
            <a:r>
              <a:rPr lang="en-GB" sz="2200" dirty="0" smtClean="0"/>
              <a:t>NGS </a:t>
            </a:r>
            <a:r>
              <a:rPr lang="en-GB" sz="2200" dirty="0"/>
              <a:t>Data Analysis Training </a:t>
            </a:r>
            <a:r>
              <a:rPr lang="en-GB" sz="2200" dirty="0" smtClean="0"/>
              <a:t>Workshop</a:t>
            </a:r>
          </a:p>
          <a:p>
            <a:pPr fontAlgn="base"/>
            <a:r>
              <a:rPr lang="en-GB" sz="2200" dirty="0" smtClean="0"/>
              <a:t>Programming </a:t>
            </a:r>
            <a:r>
              <a:rPr lang="en-GB" sz="2200" dirty="0"/>
              <a:t>Distributed Computing Platforms with </a:t>
            </a:r>
            <a:r>
              <a:rPr lang="en-GB" sz="2200" dirty="0" smtClean="0"/>
              <a:t>COMPSs</a:t>
            </a:r>
            <a:endParaRPr lang="en-GB" sz="2200" dirty="0"/>
          </a:p>
          <a:p>
            <a:pPr fontAlgn="base"/>
            <a:r>
              <a:rPr lang="en-GB" sz="2200" dirty="0" smtClean="0"/>
              <a:t>A </a:t>
            </a:r>
            <a:r>
              <a:rPr lang="en-GB" sz="2200" dirty="0"/>
              <a:t>Tutorial on Hybrid Data Infrastructures: D4Science as a case </a:t>
            </a:r>
            <a:r>
              <a:rPr lang="en-GB" sz="2200" dirty="0" smtClean="0"/>
              <a:t>study</a:t>
            </a:r>
          </a:p>
          <a:p>
            <a:pPr fontAlgn="base"/>
            <a:r>
              <a:rPr lang="en-GB" sz="2200" dirty="0" smtClean="0"/>
              <a:t>Security training</a:t>
            </a:r>
          </a:p>
          <a:p>
            <a:pPr fontAlgn="base"/>
            <a:r>
              <a:rPr lang="en-GB" sz="2200" dirty="0" smtClean="0"/>
              <a:t>The </a:t>
            </a:r>
            <a:r>
              <a:rPr lang="en-GB" sz="2200" dirty="0"/>
              <a:t>EUDAT infrastructure: Foundation, utilisation and </a:t>
            </a:r>
            <a:r>
              <a:rPr lang="en-GB" sz="2200" dirty="0" smtClean="0"/>
              <a:t>implementation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83391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</p:spPr>
        <p:txBody>
          <a:bodyPr/>
          <a:lstStyle/>
          <a:p>
            <a:r>
              <a:rPr lang="it-IT" dirty="0" err="1" smtClean="0"/>
              <a:t>Tutorials</a:t>
            </a:r>
            <a:r>
              <a:rPr lang="it-IT" dirty="0" smtClean="0"/>
              <a:t> @ EGI CF 2015</a:t>
            </a:r>
            <a:endParaRPr lang="en-GB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GB" sz="2800" dirty="0" smtClean="0"/>
              <a:t>New training infrastructure will be used</a:t>
            </a:r>
          </a:p>
          <a:p>
            <a:pPr fontAlgn="base"/>
            <a:endParaRPr lang="it-IT" sz="2800" dirty="0"/>
          </a:p>
          <a:p>
            <a:pPr fontAlgn="base"/>
            <a:r>
              <a:rPr lang="it-IT" sz="2800" dirty="0" smtClean="0"/>
              <a:t>More </a:t>
            </a:r>
            <a:r>
              <a:rPr lang="it-IT" sz="2800" dirty="0" err="1" smtClean="0"/>
              <a:t>details</a:t>
            </a:r>
            <a:r>
              <a:rPr lang="it-IT" sz="2800" dirty="0" smtClean="0"/>
              <a:t> on the tutorial </a:t>
            </a:r>
            <a:r>
              <a:rPr lang="it-IT" sz="2800" dirty="0" err="1" smtClean="0"/>
              <a:t>available</a:t>
            </a:r>
            <a:r>
              <a:rPr lang="it-IT" sz="2800" dirty="0" smtClean="0"/>
              <a:t> in agenda</a:t>
            </a:r>
          </a:p>
          <a:p>
            <a:pPr fontAlgn="base"/>
            <a:endParaRPr lang="it-IT" sz="2800" dirty="0"/>
          </a:p>
          <a:p>
            <a:pPr fontAlgn="base"/>
            <a:r>
              <a:rPr lang="it-IT" sz="2800" dirty="0" err="1" smtClean="0"/>
              <a:t>Please</a:t>
            </a:r>
            <a:r>
              <a:rPr lang="it-IT" sz="2800" dirty="0" smtClean="0"/>
              <a:t>, </a:t>
            </a:r>
            <a:r>
              <a:rPr lang="it-IT" sz="2800" dirty="0" err="1" smtClean="0"/>
              <a:t>advertise</a:t>
            </a:r>
            <a:r>
              <a:rPr lang="it-IT" sz="2800" dirty="0" smtClean="0"/>
              <a:t> </a:t>
            </a:r>
            <a:r>
              <a:rPr lang="it-IT" sz="2800" dirty="0" err="1" smtClean="0"/>
              <a:t>them</a:t>
            </a:r>
            <a:r>
              <a:rPr lang="it-IT" sz="2800" dirty="0" smtClean="0"/>
              <a:t> in </a:t>
            </a:r>
            <a:r>
              <a:rPr lang="it-IT" sz="2800" dirty="0" err="1" smtClean="0"/>
              <a:t>your</a:t>
            </a:r>
            <a:r>
              <a:rPr lang="it-IT" sz="2800" dirty="0" smtClean="0"/>
              <a:t> community!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3692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OpenStack</a:t>
            </a:r>
            <a:r>
              <a:rPr lang="it-IT" dirty="0" smtClean="0"/>
              <a:t> Native Interface</a:t>
            </a:r>
            <a:endParaRPr lang="en-GB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800" dirty="0" err="1" smtClean="0"/>
              <a:t>OpenStack</a:t>
            </a:r>
            <a:r>
              <a:rPr lang="it-IT" sz="2800" dirty="0" smtClean="0"/>
              <a:t> Native Interface </a:t>
            </a:r>
            <a:r>
              <a:rPr lang="it-IT" sz="2800" dirty="0" err="1" smtClean="0"/>
              <a:t>now</a:t>
            </a:r>
            <a:r>
              <a:rPr lang="it-IT" sz="2800" dirty="0" smtClean="0"/>
              <a:t> </a:t>
            </a:r>
            <a:r>
              <a:rPr lang="it-IT" sz="2800" dirty="0" err="1" smtClean="0"/>
              <a:t>officially</a:t>
            </a:r>
            <a:r>
              <a:rPr lang="it-IT" sz="2800" dirty="0" smtClean="0"/>
              <a:t> </a:t>
            </a:r>
            <a:r>
              <a:rPr lang="it-IT" sz="2800" dirty="0" err="1" smtClean="0"/>
              <a:t>supported</a:t>
            </a:r>
            <a:r>
              <a:rPr lang="it-IT" sz="2800" dirty="0" smtClean="0"/>
              <a:t> in the EGI </a:t>
            </a:r>
            <a:r>
              <a:rPr lang="it-IT" sz="2800" dirty="0" err="1" smtClean="0"/>
              <a:t>FedCloud</a:t>
            </a:r>
            <a:endParaRPr lang="it-IT" sz="2800" dirty="0" smtClean="0"/>
          </a:p>
          <a:p>
            <a:pPr lvl="1"/>
            <a:r>
              <a:rPr lang="en-GB" sz="2400" dirty="0"/>
              <a:t>GOCDB service type </a:t>
            </a:r>
            <a:r>
              <a:rPr lang="en-GB" sz="2400" dirty="0" smtClean="0"/>
              <a:t>is </a:t>
            </a:r>
            <a:r>
              <a:rPr lang="en-GB" sz="2400" dirty="0" err="1" smtClean="0"/>
              <a:t>org.openstack.nova</a:t>
            </a:r>
            <a:endParaRPr lang="en-GB" sz="2400" dirty="0" smtClean="0"/>
          </a:p>
          <a:p>
            <a:pPr lvl="1"/>
            <a:r>
              <a:rPr lang="it-IT" sz="2400" dirty="0" err="1" smtClean="0"/>
              <a:t>Roadmap</a:t>
            </a:r>
            <a:r>
              <a:rPr lang="it-IT" sz="2400" dirty="0" smtClean="0"/>
              <a:t>: </a:t>
            </a:r>
            <a:r>
              <a:rPr lang="it-IT" sz="2400" dirty="0" err="1" smtClean="0"/>
              <a:t>Support</a:t>
            </a:r>
            <a:r>
              <a:rPr lang="it-IT" sz="2400" dirty="0" smtClean="0"/>
              <a:t> SWIFT</a:t>
            </a:r>
          </a:p>
          <a:p>
            <a:endParaRPr lang="it-IT" sz="2800" dirty="0" smtClean="0"/>
          </a:p>
          <a:p>
            <a:r>
              <a:rPr lang="it-IT" sz="2800" dirty="0" smtClean="0"/>
              <a:t>Action:</a:t>
            </a:r>
          </a:p>
          <a:p>
            <a:pPr lvl="1"/>
            <a:r>
              <a:rPr lang="it-IT" sz="2400" dirty="0" smtClean="0"/>
              <a:t>guide </a:t>
            </a:r>
            <a:r>
              <a:rPr lang="it-IT" sz="2400" dirty="0" smtClean="0"/>
              <a:t>to exploit the OS native </a:t>
            </a:r>
            <a:r>
              <a:rPr lang="it-IT" sz="2400" dirty="0" err="1" smtClean="0"/>
              <a:t>interface</a:t>
            </a:r>
            <a:r>
              <a:rPr lang="it-IT" sz="2400" dirty="0" smtClean="0"/>
              <a:t> in the EGI </a:t>
            </a:r>
            <a:r>
              <a:rPr lang="it-IT" sz="2400" dirty="0" err="1" smtClean="0"/>
              <a:t>FedCloud</a:t>
            </a:r>
            <a:r>
              <a:rPr lang="it-IT" sz="2400" dirty="0"/>
              <a:t> </a:t>
            </a:r>
            <a:r>
              <a:rPr lang="it-IT" sz="2400" dirty="0" smtClean="0"/>
              <a:t>to be </a:t>
            </a:r>
            <a:r>
              <a:rPr lang="it-IT" sz="2400" dirty="0" err="1" smtClean="0"/>
              <a:t>added</a:t>
            </a:r>
            <a:r>
              <a:rPr lang="it-IT" sz="2400" dirty="0" smtClean="0"/>
              <a:t> in </a:t>
            </a:r>
            <a:r>
              <a:rPr lang="it-IT" sz="2400" dirty="0"/>
              <a:t>the </a:t>
            </a:r>
            <a:r>
              <a:rPr lang="it-IT" sz="2400" dirty="0" err="1"/>
              <a:t>user</a:t>
            </a:r>
            <a:r>
              <a:rPr lang="it-IT" sz="2400" dirty="0"/>
              <a:t> </a:t>
            </a:r>
            <a:r>
              <a:rPr lang="it-IT" sz="2400" dirty="0" err="1"/>
              <a:t>support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604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EGI </a:t>
            </a:r>
            <a:r>
              <a:rPr lang="it-IT" dirty="0" err="1" smtClean="0"/>
              <a:t>Council</a:t>
            </a:r>
            <a:r>
              <a:rPr lang="it-IT" dirty="0" smtClean="0"/>
              <a:t> - </a:t>
            </a:r>
            <a:r>
              <a:rPr lang="en-GB" dirty="0" smtClean="0"/>
              <a:t>Expressions </a:t>
            </a:r>
            <a:r>
              <a:rPr lang="en-GB" dirty="0"/>
              <a:t>of interest to support communities </a:t>
            </a:r>
          </a:p>
        </p:txBody>
      </p:sp>
      <p:sp>
        <p:nvSpPr>
          <p:cNvPr id="4" name="Segnaposto contenuto 2"/>
          <p:cNvSpPr txBox="1">
            <a:spLocks/>
          </p:cNvSpPr>
          <p:nvPr/>
        </p:nvSpPr>
        <p:spPr>
          <a:xfrm>
            <a:off x="467544" y="1196752"/>
            <a:ext cx="8424936" cy="4784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SLAs:</a:t>
            </a:r>
          </a:p>
          <a:p>
            <a:pPr lvl="1"/>
            <a:r>
              <a:rPr lang="en-GB" sz="2400" dirty="0" smtClean="0"/>
              <a:t>participants </a:t>
            </a:r>
            <a:r>
              <a:rPr lang="en-GB" sz="2400" dirty="0"/>
              <a:t>were invited to offer resources in the context of a SLA to </a:t>
            </a:r>
            <a:r>
              <a:rPr lang="en-GB" sz="2400" dirty="0" smtClean="0"/>
              <a:t>BILS</a:t>
            </a:r>
            <a:r>
              <a:rPr lang="en-GB" sz="2400" dirty="0"/>
              <a:t>, </a:t>
            </a:r>
            <a:r>
              <a:rPr lang="en-GB" sz="2400" dirty="0" err="1"/>
              <a:t>MoBRAIN</a:t>
            </a:r>
            <a:r>
              <a:rPr lang="en-GB" sz="2400" dirty="0"/>
              <a:t>, </a:t>
            </a:r>
            <a:r>
              <a:rPr lang="en-GB" sz="2400" dirty="0" smtClean="0"/>
              <a:t>DRIHM and </a:t>
            </a:r>
            <a:r>
              <a:rPr lang="en-GB" sz="2400" dirty="0" err="1" smtClean="0"/>
              <a:t>PanCancer</a:t>
            </a:r>
            <a:r>
              <a:rPr lang="en-GB" sz="2400" dirty="0" smtClean="0"/>
              <a:t> (deadline </a:t>
            </a:r>
            <a:r>
              <a:rPr lang="en-GB" sz="2400" dirty="0"/>
              <a:t>the 18th of </a:t>
            </a:r>
            <a:r>
              <a:rPr lang="en-GB" sz="2400" dirty="0" smtClean="0"/>
              <a:t>October)</a:t>
            </a:r>
          </a:p>
          <a:p>
            <a:r>
              <a:rPr lang="en-GB" sz="2800" dirty="0" smtClean="0"/>
              <a:t>Request </a:t>
            </a:r>
            <a:r>
              <a:rPr lang="en-GB" sz="2800" dirty="0"/>
              <a:t>of support to a number of communities in testing </a:t>
            </a:r>
            <a:r>
              <a:rPr lang="en-GB" sz="2800" dirty="0" smtClean="0"/>
              <a:t>phase</a:t>
            </a:r>
          </a:p>
          <a:p>
            <a:pPr lvl="1"/>
            <a:r>
              <a:rPr lang="en-GB" sz="2400" dirty="0"/>
              <a:t>Human Brain Project (</a:t>
            </a:r>
            <a:r>
              <a:rPr lang="en-GB" sz="2400" dirty="0" err="1"/>
              <a:t>neuroinformatics</a:t>
            </a:r>
            <a:r>
              <a:rPr lang="en-GB" sz="2400" dirty="0"/>
              <a:t>),</a:t>
            </a:r>
          </a:p>
          <a:p>
            <a:pPr lvl="1"/>
            <a:r>
              <a:rPr lang="en-GB" sz="2400" dirty="0" smtClean="0"/>
              <a:t>ESA </a:t>
            </a:r>
            <a:r>
              <a:rPr lang="en-GB" sz="2400" dirty="0"/>
              <a:t>Thematic Exploitation Platforms (hydrology and </a:t>
            </a:r>
            <a:r>
              <a:rPr lang="en-GB" sz="2400" dirty="0" err="1"/>
              <a:t>geohazards</a:t>
            </a:r>
            <a:r>
              <a:rPr lang="en-GB" sz="2400" dirty="0"/>
              <a:t>)</a:t>
            </a:r>
          </a:p>
          <a:p>
            <a:pPr lvl="1"/>
            <a:r>
              <a:rPr lang="en-GB" sz="2400" dirty="0" smtClean="0"/>
              <a:t>EPOS: satellite </a:t>
            </a:r>
            <a:r>
              <a:rPr lang="en-GB" sz="2400" dirty="0"/>
              <a:t>data thematic </a:t>
            </a:r>
            <a:r>
              <a:rPr lang="en-GB" sz="2400" dirty="0" smtClean="0"/>
              <a:t>core services</a:t>
            </a:r>
            <a:endParaRPr lang="en-GB" sz="2400" dirty="0"/>
          </a:p>
          <a:p>
            <a:pPr lvl="1"/>
            <a:r>
              <a:rPr lang="en-GB" sz="2400" dirty="0" smtClean="0"/>
              <a:t>KM3NeT</a:t>
            </a:r>
            <a:endParaRPr lang="en-GB" sz="2400" dirty="0"/>
          </a:p>
          <a:p>
            <a:pPr lvl="1"/>
            <a:r>
              <a:rPr lang="en-GB" sz="2400" dirty="0" err="1" smtClean="0"/>
              <a:t>EXTraS</a:t>
            </a:r>
            <a:r>
              <a:rPr lang="en-GB" sz="2400" dirty="0" smtClean="0"/>
              <a:t> </a:t>
            </a:r>
            <a:r>
              <a:rPr lang="en-GB" sz="2400" dirty="0"/>
              <a:t>project (Astronomy and </a:t>
            </a:r>
            <a:r>
              <a:rPr lang="en-GB" sz="2400" dirty="0" err="1"/>
              <a:t>Astropysics</a:t>
            </a:r>
            <a:r>
              <a:rPr lang="en-GB" sz="24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16977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Powerpoint Presentation (Title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v2</Template>
  <TotalTime>676</TotalTime>
  <Words>259</Words>
  <Application>Microsoft Office PowerPoint</Application>
  <PresentationFormat>Presentazione su schermo (4:3)</PresentationFormat>
  <Paragraphs>45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7</vt:i4>
      </vt:variant>
    </vt:vector>
  </HeadingPairs>
  <TitlesOfParts>
    <vt:vector size="14" baseType="lpstr">
      <vt:lpstr>Arial</vt:lpstr>
      <vt:lpstr>Calibri</vt:lpstr>
      <vt:lpstr>Segoe UI</vt:lpstr>
      <vt:lpstr>Verdana</vt:lpstr>
      <vt:lpstr>EGI Powerpoint Presentation (Title)</vt:lpstr>
      <vt:lpstr>EGI Powerpoint Presentation (body)</vt:lpstr>
      <vt:lpstr>EGI Powerpoint Presentation (closing)</vt:lpstr>
      <vt:lpstr>EGI FedCloud User Support coordination meeting</vt:lpstr>
      <vt:lpstr>Agenda</vt:lpstr>
      <vt:lpstr>Tutorials @ EGI CF 2015</vt:lpstr>
      <vt:lpstr>Tutorials @ EGI CF 2015</vt:lpstr>
      <vt:lpstr>OpenStack Native Interface</vt:lpstr>
      <vt:lpstr>EGI Council - Expressions of interest to support communities 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dscardaci</cp:lastModifiedBy>
  <cp:revision>44</cp:revision>
  <dcterms:created xsi:type="dcterms:W3CDTF">2015-04-21T10:57:42Z</dcterms:created>
  <dcterms:modified xsi:type="dcterms:W3CDTF">2015-09-30T08:42:37Z</dcterms:modified>
</cp:coreProperties>
</file>