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3"/>
  </p:notesMasterIdLst>
  <p:sldIdLst>
    <p:sldId id="269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112" y="4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72A105D-3D27-4A51-A2A2-65FB6A3B9EE6}" type="datetimeFigureOut">
              <a:rPr lang="en-US"/>
              <a:pPr>
                <a:defRPr/>
              </a:pPr>
              <a:t>4/19/11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7501649-B9E3-4875-A626-A910092959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7137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 userDrawn="1"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 userDrawn="1"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D30BDEB-DAC9-4436-925D-F77FA7140691}" type="datetime1">
              <a:rPr lang="en-US"/>
              <a:pPr>
                <a:defRPr/>
              </a:pPr>
              <a:t>4/19/11</a:t>
            </a:fld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53E93C7-7FA6-4B67-89AC-03CBAB78CC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410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B2FC4C-5D6C-400B-9F4B-CC3D77DCDF10}" type="datetimeFigureOut">
              <a:rPr lang="en-US"/>
              <a:pPr>
                <a:defRPr/>
              </a:pPr>
              <a:t>4/19/11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DEF26-A65D-420E-806B-5DECF286FE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490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AB38687-8083-4359-80B4-230EE3DB5611}" type="datetimeFigureOut">
              <a:rPr lang="en-US" smtClean="0"/>
              <a:pPr>
                <a:defRPr/>
              </a:pPr>
              <a:t>4/19/11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63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5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 userDrawn="1"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AB38687-8083-4359-80B4-230EE3DB5611}" type="datetimeFigureOut">
              <a:rPr lang="en-US"/>
              <a:pPr>
                <a:defRPr/>
              </a:pPr>
              <a:t>4/19/11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4511AA2-99FE-4BFE-B934-C050D2B583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 userDrawn="1"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6" r:id="rId2"/>
    <p:sldLayoutId id="2147483658" r:id="rId3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Proposal for components prioritization for UMD 1.0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96752"/>
            <a:ext cx="8856984" cy="5112567"/>
          </a:xfrm>
        </p:spPr>
        <p:txBody>
          <a:bodyPr>
            <a:normAutofit lnSpcReduction="10000"/>
          </a:bodyPr>
          <a:lstStyle/>
          <a:p>
            <a:r>
              <a:rPr lang="en-US" sz="1200" dirty="0" smtClean="0"/>
              <a:t>Top priority</a:t>
            </a:r>
          </a:p>
          <a:p>
            <a:pPr lvl="1"/>
            <a:r>
              <a:rPr lang="en-US" sz="1200" dirty="0" smtClean="0"/>
              <a:t>LFC</a:t>
            </a:r>
          </a:p>
          <a:p>
            <a:pPr lvl="1"/>
            <a:r>
              <a:rPr lang="en-US" sz="1200" dirty="0" smtClean="0"/>
              <a:t>DPM</a:t>
            </a:r>
          </a:p>
          <a:p>
            <a:pPr lvl="1"/>
            <a:r>
              <a:rPr lang="en-US" sz="1200" dirty="0" smtClean="0"/>
              <a:t>VOMS</a:t>
            </a:r>
          </a:p>
          <a:p>
            <a:pPr lvl="1"/>
            <a:r>
              <a:rPr lang="en-US" sz="1200" dirty="0" smtClean="0"/>
              <a:t>WMS</a:t>
            </a:r>
          </a:p>
          <a:p>
            <a:pPr lvl="1"/>
            <a:r>
              <a:rPr lang="en-US" sz="1200" dirty="0" err="1" smtClean="0"/>
              <a:t>StoRM</a:t>
            </a:r>
            <a:endParaRPr lang="en-US" sz="1200" dirty="0" smtClean="0"/>
          </a:p>
          <a:p>
            <a:pPr lvl="1"/>
            <a:r>
              <a:rPr lang="en-US" sz="1200" dirty="0" smtClean="0"/>
              <a:t>UI</a:t>
            </a:r>
          </a:p>
          <a:p>
            <a:pPr lvl="1"/>
            <a:r>
              <a:rPr lang="en-US" sz="1200" dirty="0" smtClean="0"/>
              <a:t>CREAM (BLAH, APEL, DGAS, SGAS)</a:t>
            </a:r>
          </a:p>
          <a:p>
            <a:pPr lvl="1"/>
            <a:r>
              <a:rPr lang="en-US" sz="1200" dirty="0" smtClean="0"/>
              <a:t>ARC (CORE, </a:t>
            </a:r>
            <a:r>
              <a:rPr lang="en-US" sz="1200" dirty="0" err="1" smtClean="0"/>
              <a:t>gridFTP</a:t>
            </a:r>
            <a:r>
              <a:rPr lang="en-US" sz="1200" dirty="0" smtClean="0"/>
              <a:t>)</a:t>
            </a:r>
          </a:p>
          <a:p>
            <a:pPr lvl="1"/>
            <a:r>
              <a:rPr lang="en-US" sz="1200" dirty="0" err="1" smtClean="0"/>
              <a:t>Glite</a:t>
            </a:r>
            <a:r>
              <a:rPr lang="en-US" sz="1200" dirty="0" smtClean="0"/>
              <a:t>-MPI</a:t>
            </a:r>
          </a:p>
          <a:p>
            <a:pPr lvl="1"/>
            <a:r>
              <a:rPr lang="en-US" sz="1200" dirty="0" smtClean="0"/>
              <a:t>BDII site, top</a:t>
            </a:r>
          </a:p>
          <a:p>
            <a:pPr lvl="1"/>
            <a:r>
              <a:rPr lang="en-US" sz="1200" dirty="0" smtClean="0"/>
              <a:t>GFAL</a:t>
            </a:r>
          </a:p>
          <a:p>
            <a:pPr lvl="1"/>
            <a:r>
              <a:rPr lang="en-US" sz="1200" dirty="0" smtClean="0"/>
              <a:t>Argus</a:t>
            </a:r>
          </a:p>
          <a:p>
            <a:pPr lvl="1"/>
            <a:r>
              <a:rPr lang="en-US" sz="1200" dirty="0" smtClean="0"/>
              <a:t>Site BDII</a:t>
            </a:r>
          </a:p>
          <a:p>
            <a:pPr lvl="1"/>
            <a:r>
              <a:rPr lang="en-US" sz="1200" dirty="0" smtClean="0"/>
              <a:t>LCAS/LCMAP (other top priority components have dependencies to them)</a:t>
            </a:r>
          </a:p>
          <a:p>
            <a:pPr lvl="1"/>
            <a:r>
              <a:rPr lang="en-US" sz="1200" dirty="0" smtClean="0"/>
              <a:t>WN</a:t>
            </a:r>
          </a:p>
          <a:p>
            <a:pPr lvl="1"/>
            <a:r>
              <a:rPr lang="en-US" sz="1200" dirty="0" err="1" smtClean="0"/>
              <a:t>glite</a:t>
            </a:r>
            <a:r>
              <a:rPr lang="en-US" sz="1200" dirty="0" smtClean="0"/>
              <a:t>-PX (binary not from EMI, but meta-package and yam </a:t>
            </a:r>
            <a:r>
              <a:rPr lang="en-US" sz="1200" dirty="0" err="1" smtClean="0"/>
              <a:t>config</a:t>
            </a:r>
            <a:r>
              <a:rPr lang="en-US" sz="1200" dirty="0" smtClean="0"/>
              <a:t>. Released in EMI</a:t>
            </a:r>
            <a:r>
              <a:rPr lang="en-US" sz="1200" dirty="0" smtClean="0"/>
              <a:t>)</a:t>
            </a:r>
          </a:p>
          <a:p>
            <a:pPr lvl="1"/>
            <a:r>
              <a:rPr lang="en-US" sz="1200" dirty="0" err="1" smtClean="0"/>
              <a:t>Glexec</a:t>
            </a:r>
            <a:endParaRPr lang="en-US" sz="1200" dirty="0" smtClean="0"/>
          </a:p>
          <a:p>
            <a:r>
              <a:rPr lang="en-US" sz="1200" dirty="0" smtClean="0"/>
              <a:t>Lower </a:t>
            </a:r>
            <a:r>
              <a:rPr lang="en-US" sz="1200" dirty="0" smtClean="0"/>
              <a:t>priority</a:t>
            </a:r>
          </a:p>
          <a:p>
            <a:pPr lvl="1"/>
            <a:r>
              <a:rPr lang="en-US" sz="1200" dirty="0" smtClean="0"/>
              <a:t>Amga</a:t>
            </a:r>
          </a:p>
          <a:p>
            <a:pPr lvl="1"/>
            <a:r>
              <a:rPr lang="en-US" sz="1200" smtClean="0"/>
              <a:t>UNICORE</a:t>
            </a:r>
            <a:endParaRPr lang="en-US" sz="1200" dirty="0" smtClean="0"/>
          </a:p>
          <a:p>
            <a:r>
              <a:rPr lang="en-US" sz="1200" dirty="0" smtClean="0"/>
              <a:t>Not a priority</a:t>
            </a:r>
          </a:p>
          <a:p>
            <a:pPr lvl="1"/>
            <a:r>
              <a:rPr lang="en-US" sz="1200" dirty="0" err="1" smtClean="0"/>
              <a:t>dCache</a:t>
            </a:r>
            <a:endParaRPr lang="en-US" sz="1200" dirty="0" smtClean="0"/>
          </a:p>
          <a:p>
            <a:pPr lvl="1"/>
            <a:r>
              <a:rPr lang="en-US" sz="1200" dirty="0" smtClean="0"/>
              <a:t>FTS</a:t>
            </a:r>
            <a:endParaRPr lang="en-US" sz="1200" dirty="0" smtClean="0"/>
          </a:p>
        </p:txBody>
      </p:sp>
    </p:spTree>
    <p:extLst>
      <p:ext uri="{BB962C8B-B14F-4D97-AF65-F5344CB8AC3E}">
        <p14:creationId xmlns:p14="http://schemas.microsoft.com/office/powerpoint/2010/main" val="146012523"/>
      </p:ext>
    </p:extLst>
  </p:cSld>
  <p:clrMapOvr>
    <a:masterClrMapping/>
  </p:clrMapOvr>
</p:sld>
</file>

<file path=ppt/theme/theme1.xml><?xml version="1.0" encoding="utf-8"?>
<a:theme xmlns:a="http://schemas.openxmlformats.org/drawingml/2006/main" name="EGI-InSPIRE 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1772</TotalTime>
  <Words>87</Words>
  <Application>Microsoft Macintosh PowerPoint</Application>
  <PresentationFormat>On-screen Show (4:3)</PresentationFormat>
  <Paragraphs>25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EGI-InSPIRE 2</vt:lpstr>
      <vt:lpstr>Proposal for components prioritization for UMD 1.0</vt:lpstr>
    </vt:vector>
  </TitlesOfParts>
  <Company>Nikhef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EGI-InSPIRE Project Office</dc:creator>
  <cp:lastModifiedBy>Peter Solagna</cp:lastModifiedBy>
  <cp:revision>52</cp:revision>
  <dcterms:created xsi:type="dcterms:W3CDTF">2010-09-03T12:01:03Z</dcterms:created>
  <dcterms:modified xsi:type="dcterms:W3CDTF">2011-04-19T12:39:59Z</dcterms:modified>
</cp:coreProperties>
</file>