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2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pository.egi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Provisioning process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Component delivery</a:t>
            </a:r>
          </a:p>
          <a:p>
            <a:pPr marL="914400" lvl="1" indent="-514350"/>
            <a:r>
              <a:rPr lang="en-US" dirty="0" err="1" smtClean="0"/>
              <a:t>Priorisation</a:t>
            </a:r>
            <a:r>
              <a:rPr lang="en-US" dirty="0" smtClean="0"/>
              <a:t> of component provisioning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Verification</a:t>
            </a:r>
          </a:p>
          <a:p>
            <a:pPr marL="914400" lvl="1" indent="-514350"/>
            <a:r>
              <a:rPr lang="en-US" dirty="0" smtClean="0"/>
              <a:t>Formal acceptance testing against UMD Quality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Stage Rollout</a:t>
            </a:r>
          </a:p>
          <a:p>
            <a:pPr marL="914400" lvl="1" indent="-514350"/>
            <a:r>
              <a:rPr lang="en-US" dirty="0" smtClean="0"/>
              <a:t>Exposure to the production infrastructure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</a:t>
            </a:r>
          </a:p>
          <a:p>
            <a:pPr marL="914400" lvl="1" indent="-514350"/>
            <a:r>
              <a:rPr lang="en-US" dirty="0" smtClean="0"/>
              <a:t>Available for sites to install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4/18/11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UMD </a:t>
            </a:r>
            <a:r>
              <a:rPr lang="en-US" dirty="0" smtClean="0"/>
              <a:t>publication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UMD publication schedule</a:t>
            </a:r>
          </a:p>
          <a:p>
            <a:pPr lvl="1"/>
            <a:r>
              <a:rPr lang="en-GB" dirty="0" smtClean="0"/>
              <a:t>Major releases, and point releases</a:t>
            </a:r>
          </a:p>
          <a:p>
            <a:pPr lvl="1"/>
            <a:r>
              <a:rPr lang="en-GB" dirty="0" smtClean="0"/>
              <a:t>Publication of major release is followed by regular point releases</a:t>
            </a:r>
          </a:p>
          <a:p>
            <a:pPr lvl="1"/>
            <a:r>
              <a:rPr lang="en-GB" dirty="0" smtClean="0"/>
              <a:t>Major releases published once a year</a:t>
            </a:r>
          </a:p>
          <a:p>
            <a:pPr lvl="1"/>
            <a:r>
              <a:rPr lang="en-GB" dirty="0" smtClean="0"/>
              <a:t>Followed by quarterly rollup point releases</a:t>
            </a:r>
          </a:p>
        </p:txBody>
      </p:sp>
    </p:spTree>
    <p:extLst>
      <p:ext uri="{BB962C8B-B14F-4D97-AF65-F5344CB8AC3E}">
        <p14:creationId xmlns:p14="http://schemas.microsoft.com/office/powerpoint/2010/main" val="354747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publication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UMD Release Plan</a:t>
            </a:r>
          </a:p>
          <a:p>
            <a:pPr lvl="1"/>
            <a:r>
              <a:rPr lang="en-GB" dirty="0" smtClean="0"/>
              <a:t>Will be published at </a:t>
            </a:r>
            <a:r>
              <a:rPr lang="en-GB" dirty="0" smtClean="0">
                <a:hlinkClick r:id="rId2"/>
              </a:rPr>
              <a:t>http://repository.egi.eu</a:t>
            </a:r>
            <a:endParaRPr lang="en-GB" dirty="0" smtClean="0"/>
          </a:p>
          <a:p>
            <a:pPr lvl="1"/>
            <a:r>
              <a:rPr lang="en-GB" dirty="0" smtClean="0"/>
              <a:t>May be monitored via RSS </a:t>
            </a:r>
          </a:p>
          <a:p>
            <a:pPr lvl="1"/>
            <a:r>
              <a:rPr lang="en-GB" dirty="0" smtClean="0"/>
              <a:t>Shows component updates in point releases</a:t>
            </a:r>
          </a:p>
          <a:p>
            <a:r>
              <a:rPr lang="en-GB" dirty="0" smtClean="0"/>
              <a:t>Site Admin user guide</a:t>
            </a:r>
          </a:p>
          <a:p>
            <a:pPr lvl="1"/>
            <a:r>
              <a:rPr lang="en-GB" dirty="0" smtClean="0"/>
              <a:t>Explains the process in detail</a:t>
            </a:r>
          </a:p>
          <a:p>
            <a:pPr lvl="1"/>
            <a:r>
              <a:rPr lang="en-GB" dirty="0" smtClean="0"/>
              <a:t>Provides configuration instructions for yum and APT </a:t>
            </a:r>
            <a:r>
              <a:rPr lang="en-GB" smtClean="0"/>
              <a:t>(soon)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497562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82</TotalTime>
  <Words>115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UMD Provisioning process</vt:lpstr>
      <vt:lpstr>UMD publication (1)</vt:lpstr>
      <vt:lpstr>UMD publication (2)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21</cp:revision>
  <dcterms:created xsi:type="dcterms:W3CDTF">2010-09-03T12:01:03Z</dcterms:created>
  <dcterms:modified xsi:type="dcterms:W3CDTF">2011-04-18T06:59:32Z</dcterms:modified>
</cp:coreProperties>
</file>