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"/>
  </p:notesMasterIdLst>
  <p:sldIdLst>
    <p:sldId id="258" r:id="rId2"/>
    <p:sldId id="280" r:id="rId3"/>
    <p:sldId id="281" r:id="rId4"/>
    <p:sldId id="282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470" autoAdjust="0"/>
  </p:normalViewPr>
  <p:slideViewPr>
    <p:cSldViewPr>
      <p:cViewPr>
        <p:scale>
          <a:sx n="73" d="100"/>
          <a:sy n="73" d="100"/>
        </p:scale>
        <p:origin x="-2056" y="-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C723AD4-AAE7-E645-9D11-09E36E28C145}" type="datetimeFigureOut">
              <a:rPr lang="en-US"/>
              <a:pPr/>
              <a:t>14/04/2011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B87174C-5845-5546-9086-BD1E0D2CD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06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B059D8-8375-9C41-B279-4366F76630EE}" type="datetime1">
              <a:rPr lang="en-US"/>
              <a:pPr/>
              <a:t>14/04/2011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82A0604-2C04-FC48-8060-0DD5189BD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84D05-32F4-3548-8510-5F3C7C8003B5}" type="datetimeFigureOut">
              <a:rPr lang="en-US"/>
              <a:pPr/>
              <a:t>14/04/2011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979EC-C478-594C-8623-5C89DCD70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D449E-8107-8049-B6B2-473322C4DCE2}" type="datetimeFigureOut">
              <a:rPr lang="en-US"/>
              <a:pPr/>
              <a:t>14/04/2011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81EC3-3DCA-C04F-8D8C-D6F4C4967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E3F7B84C-EBAC-7046-973B-A1A58DC1F7D5}" type="datetimeFigureOut">
              <a:rPr lang="en-US"/>
              <a:pPr/>
              <a:t>14/04/2011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E62EEB94-1EC7-5A4B-8DE9-CCB1FC6341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egi.eu/wiki/Availability_and_reliability_threshold_change_impact" TargetMode="Externa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0" y="1052736"/>
            <a:ext cx="7740352" cy="5256584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476374" y="1844675"/>
            <a:ext cx="7488113" cy="1728341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chemeClr val="bg1"/>
                </a:solidFill>
              </a:rPr>
              <a:t>Impact of increasing suspension thresholds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 bwMode="auto">
          <a:xfrm>
            <a:off x="2555776" y="3789040"/>
            <a:ext cx="5105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Christos </a:t>
            </a:r>
            <a:r>
              <a:rPr lang="en-US" dirty="0" err="1" smtClean="0">
                <a:solidFill>
                  <a:srgbClr val="FFFFFF"/>
                </a:solidFill>
              </a:rPr>
              <a:t>Kanellopoulos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Dimitris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Zilaskos</a:t>
            </a:r>
            <a:r>
              <a:rPr lang="en-US" dirty="0" smtClean="0">
                <a:solidFill>
                  <a:srgbClr val="FFFFFF"/>
                </a:solidFill>
              </a:rPr>
              <a:t> (AUTH/GRNET)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76C4E8-EF43-ED42-A9BD-1E5C085DFAAD}" type="slidenum">
              <a:rPr lang="fi-FI"/>
              <a:pPr/>
              <a:t>1</a:t>
            </a:fld>
            <a:endParaRPr lang="fi-F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Current status</a:t>
            </a:r>
            <a:endParaRPr lang="el-GR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/>
              <a:t>Site suspension threshold from EGEE: &lt;50% availability for 3 consecutive months</a:t>
            </a:r>
          </a:p>
          <a:p>
            <a:pPr lvl="0"/>
            <a:r>
              <a:rPr lang="en-US" sz="2800" dirty="0" smtClean="0"/>
              <a:t>Inherited to EGI</a:t>
            </a:r>
          </a:p>
          <a:p>
            <a:pPr lvl="0"/>
            <a:r>
              <a:rPr lang="en-US" sz="2800" dirty="0" smtClean="0"/>
              <a:t>Proposal from the OLA Task Force, based on feedback from the NGIs, to OMB on November 2010, to increase threshold to &lt;70% for 3 consecutive months, on the second year of the </a:t>
            </a:r>
            <a:r>
              <a:rPr lang="en-US" sz="2800" dirty="0" smtClean="0"/>
              <a:t>project.</a:t>
            </a:r>
          </a:p>
          <a:p>
            <a:pPr lvl="1"/>
            <a:r>
              <a:rPr lang="en-US" sz="2400" i="1" dirty="0"/>
              <a:t>DECISION. The new suspension procedure is accepted and will come into force on May 01 2011.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err="1"/>
              <a:t>www.egi.eu</a:t>
            </a:r>
            <a:r>
              <a:rPr lang="en-US" sz="2400" dirty="0"/>
              <a:t>/</a:t>
            </a:r>
            <a:r>
              <a:rPr lang="en-US" sz="2400" dirty="0" err="1"/>
              <a:t>indico</a:t>
            </a:r>
            <a:r>
              <a:rPr lang="en-US" sz="2400" dirty="0"/>
              <a:t>/</a:t>
            </a:r>
            <a:r>
              <a:rPr lang="en-US" sz="2400" dirty="0" err="1"/>
              <a:t>getFile.py</a:t>
            </a:r>
            <a:r>
              <a:rPr lang="en-US" sz="2400" dirty="0"/>
              <a:t>/</a:t>
            </a:r>
            <a:r>
              <a:rPr lang="en-US" sz="2400" dirty="0" err="1"/>
              <a:t>access?resId</a:t>
            </a:r>
            <a:r>
              <a:rPr lang="en-US" sz="2400" dirty="0"/>
              <a:t>=0&amp;materialId=3&amp;confId=151</a:t>
            </a:r>
            <a:endParaRPr lang="el-GR" sz="2400" dirty="0" smtClean="0"/>
          </a:p>
          <a:p>
            <a:pPr lv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887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 status</a:t>
            </a:r>
            <a:endParaRPr lang="el-GR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Evaluation is </a:t>
            </a:r>
            <a:r>
              <a:rPr lang="de-DE" dirty="0" err="1" smtClean="0"/>
              <a:t>recorded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:</a:t>
            </a:r>
            <a:r>
              <a:rPr lang="de-DE" dirty="0"/>
              <a:t/>
            </a:r>
            <a:br>
              <a:rPr lang="de-DE" dirty="0"/>
            </a:br>
            <a:r>
              <a:rPr lang="de-DE" sz="1600" dirty="0">
                <a:hlinkClick r:id="rId2"/>
              </a:rPr>
              <a:t>https://wiki.egi.eu/wiki/</a:t>
            </a:r>
            <a:r>
              <a:rPr lang="de-DE" sz="1600" dirty="0" smtClean="0">
                <a:hlinkClick r:id="rId2"/>
              </a:rPr>
              <a:t>Availability_and_reliability_threshold_change_impact</a:t>
            </a:r>
            <a:endParaRPr lang="de-DE" sz="1600" dirty="0" smtClean="0"/>
          </a:p>
          <a:p>
            <a:pPr lvl="1"/>
            <a:endParaRPr lang="de-DE" sz="1600" dirty="0"/>
          </a:p>
          <a:p>
            <a:pPr lvl="1"/>
            <a:endParaRPr lang="de-DE" sz="11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348880"/>
            <a:ext cx="8316416" cy="36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 status</a:t>
            </a:r>
            <a:endParaRPr lang="el-GR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Max </a:t>
            </a:r>
            <a:r>
              <a:rPr lang="de-DE" dirty="0" smtClean="0"/>
              <a:t>3 extra sites would be suspended with the new threshold per month</a:t>
            </a:r>
          </a:p>
          <a:p>
            <a:pPr lvl="2"/>
            <a:r>
              <a:rPr lang="de-DE" sz="1800" dirty="0" smtClean="0"/>
              <a:t>but actually the majority of the extra suspensions involves </a:t>
            </a:r>
            <a:r>
              <a:rPr lang="de-DE" sz="1800" u="sng" dirty="0" smtClean="0"/>
              <a:t>the same 2 sites</a:t>
            </a:r>
          </a:p>
          <a:p>
            <a:pPr lvl="2"/>
            <a:r>
              <a:rPr lang="de-DE" sz="1800" dirty="0" smtClean="0"/>
              <a:t>if these sites were suspended from start as if the new threshold was in place, suspention cases would be even less</a:t>
            </a:r>
          </a:p>
          <a:p>
            <a:pPr lvl="1"/>
            <a:r>
              <a:rPr lang="de-DE" dirty="0" smtClean="0"/>
              <a:t>No noticable impact from the new threshold</a:t>
            </a:r>
          </a:p>
          <a:p>
            <a:pPr lvl="1"/>
            <a:r>
              <a:rPr lang="de-DE" dirty="0" smtClean="0"/>
              <a:t>If OMB agrees, enforcement can begin from May 2011(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Y2) reports.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72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197</TotalTime>
  <Words>197</Words>
  <Application>Microsoft Macintosh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EGI-InSPIRE-Slide-Template_v4</vt:lpstr>
      <vt:lpstr>Impact of increasing suspension thresholds</vt:lpstr>
      <vt:lpstr>Current status</vt:lpstr>
      <vt:lpstr>Evaluation status</vt:lpstr>
      <vt:lpstr>Evaluation status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Shiers</dc:creator>
  <cp:lastModifiedBy>Christos Kanellopoulos</cp:lastModifiedBy>
  <cp:revision>107</cp:revision>
  <dcterms:created xsi:type="dcterms:W3CDTF">2010-09-16T10:31:35Z</dcterms:created>
  <dcterms:modified xsi:type="dcterms:W3CDTF">2011-04-14T10:02:38Z</dcterms:modified>
</cp:coreProperties>
</file>