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del Cano Novales" initials="CdC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5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82F17-A570-46DD-8226-3A4437143789}" type="datetimeFigureOut">
              <a:rPr lang="en-GB" smtClean="0"/>
              <a:pPr/>
              <a:t>14/04/2011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7D4F2-1957-4DBA-9D22-96ABEF8C350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list of sites who have not published for 3 months is maintained by the CESGA accounting portal.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7D4F2-1957-4DBA-9D22-96ABEF8C350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4531B94-CAFB-4A59-B138-2EFA5EE666AC}" type="datetimeFigureOut">
              <a:rPr lang="en-GB" smtClean="0"/>
              <a:pPr/>
              <a:t>14/04/2011</a:t>
            </a:fld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0DC4BCC-D187-4665-8FC0-D9D859DB2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531B94-CAFB-4A59-B138-2EFA5EE666AC}" type="datetimeFigureOut">
              <a:rPr lang="en-GB" smtClean="0"/>
              <a:pPr/>
              <a:t>14/04/2011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C4BCC-D187-4665-8FC0-D9D859DB2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531B94-CAFB-4A59-B138-2EFA5EE666AC}" type="datetimeFigureOut">
              <a:rPr lang="en-GB" smtClean="0"/>
              <a:pPr/>
              <a:t>14/04/2011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C4BCC-D187-4665-8FC0-D9D859DB2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4531B94-CAFB-4A59-B138-2EFA5EE666AC}" type="datetimeFigureOut">
              <a:rPr lang="en-GB" smtClean="0"/>
              <a:pPr/>
              <a:t>14/04/2011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0DC4BCC-D187-4665-8FC0-D9D859DB26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3.egee.cesga.es/gridsite/accounting/CESGA/tree_egee.php?Path=1.27" TargetMode="External"/><Relationship Id="rId3" Type="http://schemas.openxmlformats.org/officeDocument/2006/relationships/hyperlink" Target="http://www3.egee.cesga.es/gridsite/accounting/CESGA/tree_egee.php?Path=1.0" TargetMode="External"/><Relationship Id="rId7" Type="http://schemas.openxmlformats.org/officeDocument/2006/relationships/hyperlink" Target="http://www3.egee.cesga.es/gridsite/accounting/CESGA/tree_egee.php?Path=1.2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3.egee.cesga.es/gridsite/accounting/CESGA/tree_egee.php?Path=1.23" TargetMode="External"/><Relationship Id="rId5" Type="http://schemas.openxmlformats.org/officeDocument/2006/relationships/hyperlink" Target="http://www3.egee.cesga.es/gridsite/accounting/CESGA/tree_egee.php?Path=1.10" TargetMode="External"/><Relationship Id="rId10" Type="http://schemas.openxmlformats.org/officeDocument/2006/relationships/hyperlink" Target="http://www3.egee.cesga.es/gridsite/accounting/CESGA/tree_egee.php?Path=1.37" TargetMode="External"/><Relationship Id="rId4" Type="http://schemas.openxmlformats.org/officeDocument/2006/relationships/hyperlink" Target="http://www3.egee.cesga.es/gridsite/accounting/CESGA/tree_egee.php?Path=1.7" TargetMode="External"/><Relationship Id="rId9" Type="http://schemas.openxmlformats.org/officeDocument/2006/relationships/hyperlink" Target="http://www3.egee.cesga.es/gridsite/accounting/CESGA/tree_egee.php?Path=1.3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gLite</a:t>
            </a:r>
            <a:r>
              <a:rPr lang="en-GB" dirty="0" smtClean="0"/>
              <a:t>-APEL Migration Status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John Gordon</a:t>
            </a:r>
          </a:p>
          <a:p>
            <a:r>
              <a:rPr lang="en-GB" dirty="0" smtClean="0"/>
              <a:t>OMB, Vilnius, 14/4/2011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R-GMA Registry was turned off as planned on 1</a:t>
            </a:r>
            <a:r>
              <a:rPr lang="en-GB" baseline="30000" dirty="0" smtClean="0"/>
              <a:t>st</a:t>
            </a:r>
            <a:r>
              <a:rPr lang="en-GB" dirty="0" smtClean="0"/>
              <a:t> March 2011. </a:t>
            </a:r>
          </a:p>
          <a:p>
            <a:r>
              <a:rPr lang="en-GB" dirty="0" smtClean="0"/>
              <a:t>Sites who had not yet migrated to </a:t>
            </a:r>
            <a:r>
              <a:rPr lang="en-GB" dirty="0" err="1" smtClean="0"/>
              <a:t>glite</a:t>
            </a:r>
            <a:r>
              <a:rPr lang="en-GB" dirty="0" smtClean="0"/>
              <a:t>-APEL were then unable to publish their accounting.</a:t>
            </a:r>
          </a:p>
          <a:p>
            <a:r>
              <a:rPr lang="en-GB" dirty="0" smtClean="0"/>
              <a:t>Many more sites have since migrated, leaving 13.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47419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+----------------------+-------------+--------------------------------------------------+</a:t>
            </a:r>
          </a:p>
          <a:p>
            <a:pPr>
              <a:buNone/>
            </a:pP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GB" sz="1200" b="1" dirty="0" err="1" smtClean="0">
                <a:latin typeface="Courier New" pitchFamily="49" charset="0"/>
                <a:cs typeface="Courier New" pitchFamily="49" charset="0"/>
              </a:rPr>
              <a:t>ExecutingSite</a:t>
            </a: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        | ROC         | </a:t>
            </a:r>
            <a:r>
              <a:rPr lang="en-GB" sz="1200" b="1" dirty="0" err="1" smtClean="0">
                <a:latin typeface="Courier New" pitchFamily="49" charset="0"/>
                <a:cs typeface="Courier New" pitchFamily="49" charset="0"/>
              </a:rPr>
              <a:t>PUB_Status</a:t>
            </a: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                                       |</a:t>
            </a:r>
          </a:p>
          <a:p>
            <a:pPr>
              <a:buNone/>
            </a:pP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+----------------------+-------------+--------------------------------------------------+</a:t>
            </a:r>
          </a:p>
          <a:p>
            <a:pPr>
              <a:buNone/>
            </a:pP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| AM-01-IIAP-NAS-RA    | NGI_ARMGRID | ERROR [ last published 54 days ago: 2011-02-17 ] |</a:t>
            </a:r>
          </a:p>
          <a:p>
            <a:pPr>
              <a:buNone/>
            </a:pP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| AM-02-SEUA           | NGI_ARMGRID | ERROR [ last published 42 days ago: 2011-03-01 ] |</a:t>
            </a:r>
          </a:p>
          <a:p>
            <a:pPr>
              <a:buNone/>
            </a:pP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| AM-03-YSU            | NGI_ARMGRID | ERROR [ last published 43 days ago: 2011-02-28 ] |</a:t>
            </a:r>
          </a:p>
          <a:p>
            <a:pPr>
              <a:buNone/>
            </a:pP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| AM-05-YSU            | NGI_ARMGRID | ERROR [ last published 42 days ago: 2011-03-01 ] |</a:t>
            </a:r>
          </a:p>
          <a:p>
            <a:pPr>
              <a:buNone/>
            </a:pP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GB" sz="1200" b="1" dirty="0" err="1" smtClean="0">
                <a:latin typeface="Courier New" pitchFamily="49" charset="0"/>
                <a:cs typeface="Courier New" pitchFamily="49" charset="0"/>
              </a:rPr>
              <a:t>BEgrid-KULeuven</a:t>
            </a: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      | NGI_NL      | ERROR [ last published 43 days ago: 2011-02-28 ] |</a:t>
            </a:r>
          </a:p>
          <a:p>
            <a:pPr>
              <a:buNone/>
            </a:pP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| BG-INRNE             | NGI_BG      | ERROR [ last published 42 days ago: 2011-03-01 ] |</a:t>
            </a:r>
          </a:p>
          <a:p>
            <a:pPr>
              <a:buNone/>
            </a:pP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| BG06-GPHI            | NGI_BG      | ERROR [ last published 51 days ago: 2011-02-20 ] |</a:t>
            </a:r>
          </a:p>
          <a:p>
            <a:pPr>
              <a:buNone/>
            </a:pP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| BY-UIIP              | NGI_BY      | ERROR [ last published 42 days ago: 2011-03-01 ] |</a:t>
            </a:r>
          </a:p>
          <a:p>
            <a:pPr>
              <a:buNone/>
            </a:pP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| ICN-UNAM             | ROC_LA      | ERROR [ last published 42 days ago: 2011-03-01 ] |</a:t>
            </a:r>
          </a:p>
          <a:p>
            <a:pPr>
              <a:buNone/>
            </a:pP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| MY-UTM-GRID          | </a:t>
            </a:r>
            <a:r>
              <a:rPr lang="en-GB" sz="1200" b="1" dirty="0" err="1" smtClean="0">
                <a:latin typeface="Courier New" pitchFamily="49" charset="0"/>
                <a:cs typeface="Courier New" pitchFamily="49" charset="0"/>
              </a:rPr>
              <a:t>AsiaPacific</a:t>
            </a: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 | ERROR [ last published 42 days ago: 2011-03-01 ] |</a:t>
            </a:r>
          </a:p>
          <a:p>
            <a:pPr>
              <a:buNone/>
            </a:pP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| ru-Moscow-GCRAS-LCG2 | Russia      | ERROR [ last published 42 days ago: 2011-03-01 ] |</a:t>
            </a:r>
          </a:p>
          <a:p>
            <a:pPr>
              <a:buNone/>
            </a:pP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| UNI-SIEGEN-HEP       | NGI_DE      | ERROR [ last published 42 days ago: 2011-03-01 ] |</a:t>
            </a:r>
          </a:p>
          <a:p>
            <a:pPr>
              <a:buNone/>
            </a:pP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| VU-MIF-LCG2          | NGI_NDGF    | ERROR [ last published 42 days ago: 2011-03-01 ] |</a:t>
            </a:r>
          </a:p>
          <a:p>
            <a:pPr>
              <a:buNone/>
            </a:pP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+----------------------+-------------+--------------------------------------------------+</a:t>
            </a:r>
          </a:p>
          <a:p>
            <a:pPr>
              <a:buNone/>
            </a:pPr>
            <a:endParaRPr lang="en-GB" sz="11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100" b="1" dirty="0" smtClean="0">
                <a:latin typeface="Courier New" pitchFamily="49" charset="0"/>
                <a:cs typeface="Courier New" pitchFamily="49" charset="0"/>
              </a:rPr>
              <a:t>Data from 12/4/11</a:t>
            </a:r>
            <a:endParaRPr lang="en-GB" sz="11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But don’t forget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The following table lists the certified sites that have not published accounting data to GOC during the </a:t>
            </a:r>
            <a:r>
              <a:rPr lang="en-GB" b="1" dirty="0" smtClean="0"/>
              <a:t>last 3 months</a:t>
            </a:r>
            <a:r>
              <a:rPr lang="en-GB" dirty="0" smtClean="0"/>
              <a:t>. This probably indicates a major problem in the accounting system of the site so </a:t>
            </a:r>
            <a:r>
              <a:rPr lang="en-GB" b="1" dirty="0" smtClean="0"/>
              <a:t>listed sites are encouraged to take the appropriate measures to correct it</a:t>
            </a:r>
            <a:r>
              <a:rPr lang="en-GB" dirty="0" smtClean="0"/>
              <a:t>. </a:t>
            </a:r>
          </a:p>
          <a:p>
            <a:r>
              <a:rPr lang="en-GB" dirty="0" smtClean="0"/>
              <a:t>If your site is in this list, you should check the next table because you can have a problem with your published </a:t>
            </a:r>
            <a:r>
              <a:rPr lang="en-GB" dirty="0" err="1" smtClean="0"/>
              <a:t>sitename</a:t>
            </a:r>
            <a:r>
              <a:rPr lang="en-GB" dirty="0" smtClean="0"/>
              <a:t>. CERTIFIED sites NOT publishing accounting data to GOC in the last 3 months </a:t>
            </a:r>
          </a:p>
          <a:p>
            <a:r>
              <a:rPr lang="en-GB" dirty="0" smtClean="0"/>
              <a:t>Region Sites </a:t>
            </a:r>
          </a:p>
          <a:p>
            <a:r>
              <a:rPr lang="en-GB" dirty="0" err="1" smtClean="0">
                <a:hlinkClick r:id="rId3" action="ppaction://hlinkfile"/>
              </a:rPr>
              <a:t>AsiaPacific</a:t>
            </a:r>
            <a:r>
              <a:rPr lang="en-GB" dirty="0" smtClean="0"/>
              <a:t> IN-DAE-VECC-02, TW-NTU-HEP, TW-NYMU-GRID </a:t>
            </a:r>
          </a:p>
          <a:p>
            <a:r>
              <a:rPr lang="en-GB" dirty="0" smtClean="0">
                <a:hlinkClick r:id="rId4" action="ppaction://hlinkfile"/>
              </a:rPr>
              <a:t>NGI_BA</a:t>
            </a:r>
            <a:r>
              <a:rPr lang="en-GB" dirty="0" smtClean="0"/>
              <a:t> BA-01-ETFBL </a:t>
            </a:r>
          </a:p>
          <a:p>
            <a:r>
              <a:rPr lang="en-GB" dirty="0" smtClean="0">
                <a:hlinkClick r:id="rId5" action="ppaction://hlinkfile"/>
              </a:rPr>
              <a:t>NGI_CH</a:t>
            </a:r>
            <a:r>
              <a:rPr lang="en-GB" dirty="0" smtClean="0"/>
              <a:t> UNIBE-LHEP, UNIGE-DPNC </a:t>
            </a:r>
          </a:p>
          <a:p>
            <a:r>
              <a:rPr lang="en-GB" dirty="0" smtClean="0">
                <a:hlinkClick r:id="rId6" action="ppaction://hlinkfile"/>
              </a:rPr>
              <a:t>NGI_IT</a:t>
            </a:r>
            <a:r>
              <a:rPr lang="en-GB" dirty="0" smtClean="0"/>
              <a:t> INFN-BOLOGNA-T3 </a:t>
            </a:r>
          </a:p>
          <a:p>
            <a:r>
              <a:rPr lang="en-GB" dirty="0" smtClean="0">
                <a:hlinkClick r:id="rId7" action="ppaction://hlinkfile"/>
              </a:rPr>
              <a:t>NGI_MARGI</a:t>
            </a:r>
            <a:r>
              <a:rPr lang="en-GB" dirty="0" smtClean="0"/>
              <a:t> MK-02-ETF </a:t>
            </a:r>
          </a:p>
          <a:p>
            <a:r>
              <a:rPr lang="en-GB" dirty="0" smtClean="0">
                <a:hlinkClick r:id="rId8" action="ppaction://hlinkfile"/>
              </a:rPr>
              <a:t>NGI_NDGF</a:t>
            </a:r>
            <a:r>
              <a:rPr lang="en-GB" dirty="0" smtClean="0"/>
              <a:t> KTU-BG-GLITE, UNICPH-NBI </a:t>
            </a:r>
          </a:p>
          <a:p>
            <a:r>
              <a:rPr lang="en-GB" dirty="0" smtClean="0">
                <a:hlinkClick r:id="rId9" action="ppaction://hlinkfile"/>
              </a:rPr>
              <a:t>NGI_RO</a:t>
            </a:r>
            <a:r>
              <a:rPr lang="en-GB" dirty="0" smtClean="0"/>
              <a:t> NIHAM, RO-02-NIPNE, RO-08-UVT </a:t>
            </a:r>
          </a:p>
          <a:p>
            <a:r>
              <a:rPr lang="en-GB" dirty="0" smtClean="0">
                <a:hlinkClick r:id="rId10" action="ppaction://hlinkfile"/>
              </a:rPr>
              <a:t>Russia</a:t>
            </a:r>
            <a:r>
              <a:rPr lang="en-GB" dirty="0" smtClean="0"/>
              <a:t> RU-ISA-CGTDC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2010-09-13-omb-intro</Template>
  <TotalTime>1966</TotalTime>
  <Words>191</Words>
  <Application>Microsoft Office PowerPoint</Application>
  <PresentationFormat>On-screen Show (4:3)</PresentationFormat>
  <Paragraphs>39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EGI-InSPIRE-Slide-Template_v4</vt:lpstr>
      <vt:lpstr>gLite-APEL Migration Status</vt:lpstr>
      <vt:lpstr>Slide 2</vt:lpstr>
      <vt:lpstr>Slide 3</vt:lpstr>
      <vt:lpstr>But don’t forget</vt:lpstr>
    </vt:vector>
  </TitlesOfParts>
  <Company>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TSA1.5 Accounting Workplan 2011</dc:title>
  <dc:creator>John Gordon</dc:creator>
  <cp:lastModifiedBy>Claire Devereux</cp:lastModifiedBy>
  <cp:revision>196</cp:revision>
  <dcterms:created xsi:type="dcterms:W3CDTF">2011-01-18T21:58:52Z</dcterms:created>
  <dcterms:modified xsi:type="dcterms:W3CDTF">2011-04-14T06:45:20Z</dcterms:modified>
</cp:coreProperties>
</file>