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368" y="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4/13/11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4/13/11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4/13/11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4/13/11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 userDrawn="1"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4/13/11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Proposal for components prioritization for UMD 1.0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112567"/>
          </a:xfrm>
        </p:spPr>
        <p:txBody>
          <a:bodyPr>
            <a:normAutofit fontScale="92500" lnSpcReduction="10000"/>
          </a:bodyPr>
          <a:lstStyle/>
          <a:p>
            <a:r>
              <a:rPr lang="en-US" sz="1200" dirty="0" smtClean="0"/>
              <a:t>Top priority</a:t>
            </a:r>
          </a:p>
          <a:p>
            <a:pPr lvl="1"/>
            <a:r>
              <a:rPr lang="en-US" sz="1200" dirty="0" smtClean="0"/>
              <a:t>LFC</a:t>
            </a:r>
          </a:p>
          <a:p>
            <a:pPr lvl="1"/>
            <a:r>
              <a:rPr lang="en-US" sz="1200" dirty="0" smtClean="0"/>
              <a:t>DPM</a:t>
            </a:r>
          </a:p>
          <a:p>
            <a:pPr lvl="1"/>
            <a:r>
              <a:rPr lang="en-US" sz="1200" dirty="0" smtClean="0"/>
              <a:t>VOMS</a:t>
            </a:r>
          </a:p>
          <a:p>
            <a:pPr lvl="1"/>
            <a:r>
              <a:rPr lang="en-US" sz="1200" dirty="0" smtClean="0"/>
              <a:t>WMS</a:t>
            </a:r>
          </a:p>
          <a:p>
            <a:pPr lvl="1"/>
            <a:r>
              <a:rPr lang="en-US" sz="1200" dirty="0" err="1" smtClean="0"/>
              <a:t>StoRM</a:t>
            </a:r>
            <a:endParaRPr lang="en-US" sz="1200" dirty="0" smtClean="0"/>
          </a:p>
          <a:p>
            <a:pPr lvl="1"/>
            <a:r>
              <a:rPr lang="en-US" sz="1200" dirty="0" smtClean="0"/>
              <a:t>UI</a:t>
            </a:r>
          </a:p>
          <a:p>
            <a:pPr lvl="1"/>
            <a:r>
              <a:rPr lang="en-US" sz="1200" dirty="0" smtClean="0"/>
              <a:t>CREAM (BLAH, APEL, DGAS, SGAS)</a:t>
            </a:r>
          </a:p>
          <a:p>
            <a:pPr lvl="1"/>
            <a:r>
              <a:rPr lang="en-US" sz="1200" dirty="0" smtClean="0"/>
              <a:t>ARC (CORE, </a:t>
            </a:r>
            <a:r>
              <a:rPr lang="en-US" sz="1200" dirty="0" err="1" smtClean="0"/>
              <a:t>gridFTP</a:t>
            </a:r>
            <a:r>
              <a:rPr lang="en-US" sz="1200" dirty="0" smtClean="0"/>
              <a:t>)</a:t>
            </a:r>
          </a:p>
          <a:p>
            <a:pPr lvl="1"/>
            <a:r>
              <a:rPr lang="en-US" sz="1200" dirty="0" err="1" smtClean="0"/>
              <a:t>Glite</a:t>
            </a:r>
            <a:r>
              <a:rPr lang="en-US" sz="1200" dirty="0" smtClean="0"/>
              <a:t>-MPI</a:t>
            </a:r>
          </a:p>
          <a:p>
            <a:pPr lvl="1"/>
            <a:r>
              <a:rPr lang="en-US" sz="1200" dirty="0" smtClean="0"/>
              <a:t>BDII site, top</a:t>
            </a:r>
          </a:p>
          <a:p>
            <a:pPr lvl="1"/>
            <a:r>
              <a:rPr lang="en-US" sz="1200" dirty="0" smtClean="0"/>
              <a:t>GFAL</a:t>
            </a:r>
          </a:p>
          <a:p>
            <a:pPr lvl="1"/>
            <a:r>
              <a:rPr lang="en-US" sz="1200" dirty="0" smtClean="0"/>
              <a:t>Argus</a:t>
            </a:r>
          </a:p>
          <a:p>
            <a:pPr lvl="1"/>
            <a:r>
              <a:rPr lang="en-US" sz="1200" dirty="0" smtClean="0"/>
              <a:t>Site BDII</a:t>
            </a:r>
          </a:p>
          <a:p>
            <a:pPr lvl="1"/>
            <a:r>
              <a:rPr lang="en-US" sz="1200" dirty="0" smtClean="0"/>
              <a:t>LCAS/LCMAP (other top priority components have dependencies to them)</a:t>
            </a:r>
          </a:p>
          <a:p>
            <a:pPr lvl="1"/>
            <a:r>
              <a:rPr lang="en-US" sz="1200" dirty="0" smtClean="0"/>
              <a:t>WN</a:t>
            </a:r>
          </a:p>
          <a:p>
            <a:pPr lvl="1"/>
            <a:r>
              <a:rPr lang="en-US" sz="1200" dirty="0" err="1" smtClean="0"/>
              <a:t>glite</a:t>
            </a:r>
            <a:r>
              <a:rPr lang="en-US" sz="1200" dirty="0" smtClean="0"/>
              <a:t>-PX (binary not from EMI, but meta-package and yam </a:t>
            </a:r>
            <a:r>
              <a:rPr lang="en-US" sz="1200" dirty="0" err="1" smtClean="0"/>
              <a:t>config</a:t>
            </a:r>
            <a:r>
              <a:rPr lang="en-US" sz="1200" dirty="0" smtClean="0"/>
              <a:t>. Released in EMI)</a:t>
            </a:r>
          </a:p>
          <a:p>
            <a:r>
              <a:rPr lang="en-US" sz="1200" dirty="0" smtClean="0"/>
              <a:t>To be discussed with WLCG:</a:t>
            </a:r>
          </a:p>
          <a:p>
            <a:pPr lvl="1"/>
            <a:r>
              <a:rPr lang="en-US" sz="1200" dirty="0" err="1" smtClean="0"/>
              <a:t>Glexec</a:t>
            </a:r>
            <a:r>
              <a:rPr lang="en-US" sz="1200" dirty="0" smtClean="0"/>
              <a:t> </a:t>
            </a:r>
          </a:p>
          <a:p>
            <a:pPr lvl="1"/>
            <a:r>
              <a:rPr lang="en-US" sz="1200" dirty="0" smtClean="0"/>
              <a:t>FTS </a:t>
            </a:r>
          </a:p>
          <a:p>
            <a:r>
              <a:rPr lang="en-US" sz="1200" dirty="0" smtClean="0"/>
              <a:t>Lower priority</a:t>
            </a:r>
          </a:p>
          <a:p>
            <a:pPr lvl="1"/>
            <a:r>
              <a:rPr lang="en-US" sz="1200" dirty="0" smtClean="0"/>
              <a:t>Amga</a:t>
            </a:r>
          </a:p>
          <a:p>
            <a:pPr lvl="1"/>
            <a:r>
              <a:rPr lang="en-US" sz="1200" dirty="0" smtClean="0"/>
              <a:t>UNICORE</a:t>
            </a:r>
          </a:p>
          <a:p>
            <a:pPr lvl="1"/>
            <a:r>
              <a:rPr lang="en-US" sz="1200" dirty="0" smtClean="0"/>
              <a:t>SCAS (if </a:t>
            </a:r>
            <a:r>
              <a:rPr lang="en-US" sz="1200" dirty="0" err="1" smtClean="0"/>
              <a:t>glexec</a:t>
            </a:r>
            <a:r>
              <a:rPr lang="en-US" sz="1200" dirty="0" smtClean="0"/>
              <a:t> top priority)</a:t>
            </a:r>
          </a:p>
          <a:p>
            <a:r>
              <a:rPr lang="en-US" sz="1200" dirty="0" smtClean="0"/>
              <a:t>Not a priority</a:t>
            </a:r>
          </a:p>
          <a:p>
            <a:pPr lvl="1"/>
            <a:r>
              <a:rPr lang="en-US" sz="1200" dirty="0" err="1" smtClean="0"/>
              <a:t>dCache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46012523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</TotalTime>
  <Words>100</Words>
  <Application>Microsoft Macintosh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EGI-InSPIRE 2</vt:lpstr>
      <vt:lpstr>Proposal for components prioritization for UMD 1.0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p s</cp:lastModifiedBy>
  <cp:revision>49</cp:revision>
  <dcterms:created xsi:type="dcterms:W3CDTF">2010-09-03T12:01:03Z</dcterms:created>
  <dcterms:modified xsi:type="dcterms:W3CDTF">2011-04-14T10:10:40Z</dcterms:modified>
</cp:coreProperties>
</file>