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20/1/11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20/1/11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20/1/11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20/1/11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20/1/11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public/ShowDocument?docid=24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EGI-InSPIRE:UMDQualityCriteri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nolfc@ifca.unican.es" TargetMode="External"/><Relationship Id="rId3" Type="http://schemas.openxmlformats.org/officeDocument/2006/relationships/hyperlink" Target="mailto:carlosf@cesga.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Deployment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Drescher, EGI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20/1/11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TCB F2F, 20 Jan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Acceptance Criteria</a:t>
            </a:r>
          </a:p>
          <a:p>
            <a:r>
              <a:rPr lang="en-US" dirty="0" smtClean="0"/>
              <a:t>Criteria evolution</a:t>
            </a:r>
          </a:p>
          <a:p>
            <a:r>
              <a:rPr lang="en-US" dirty="0"/>
              <a:t>Contact Points</a:t>
            </a:r>
          </a:p>
          <a:p>
            <a:r>
              <a:rPr lang="en-US" dirty="0" smtClean="0"/>
              <a:t>Communication Flow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20/1/11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in EGI Document Repository </a:t>
            </a:r>
            <a:r>
              <a:rPr lang="en-US" dirty="0">
                <a:hlinkClick r:id="rId2"/>
              </a:rPr>
              <a:t>https://documents.egi.eu/public/ShowDocument?docid=</a:t>
            </a:r>
            <a:r>
              <a:rPr lang="en-US" dirty="0" smtClean="0">
                <a:hlinkClick r:id="rId2"/>
              </a:rPr>
              <a:t>240</a:t>
            </a:r>
            <a:endParaRPr lang="en-US" dirty="0" smtClean="0"/>
          </a:p>
          <a:p>
            <a:r>
              <a:rPr lang="en-US" dirty="0" smtClean="0"/>
              <a:t>Grouped conforming to D5.1 </a:t>
            </a:r>
          </a:p>
          <a:p>
            <a:r>
              <a:rPr lang="en-US" dirty="0" smtClean="0"/>
              <a:t>Complete for D5.1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3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 may change over time</a:t>
            </a:r>
          </a:p>
          <a:p>
            <a:pPr lvl="1"/>
            <a:r>
              <a:rPr lang="en-US" dirty="0" smtClean="0"/>
              <a:t>Roadmap changed</a:t>
            </a:r>
          </a:p>
          <a:p>
            <a:pPr lvl="1"/>
            <a:r>
              <a:rPr lang="en-US" dirty="0" smtClean="0"/>
              <a:t>Reviews spot limits, errors, improvements</a:t>
            </a:r>
          </a:p>
          <a:p>
            <a:r>
              <a:rPr lang="en-US" dirty="0" smtClean="0"/>
              <a:t>Lifecycle of criteria</a:t>
            </a:r>
          </a:p>
          <a:p>
            <a:pPr lvl="1"/>
            <a:r>
              <a:rPr lang="en-US" dirty="0" smtClean="0"/>
              <a:t>Draft, Final or Deprecated</a:t>
            </a:r>
          </a:p>
          <a:p>
            <a:r>
              <a:rPr lang="en-US" dirty="0" smtClean="0"/>
              <a:t>Criteria roadmap available at </a:t>
            </a:r>
            <a:r>
              <a:rPr lang="en-US" dirty="0">
                <a:hlinkClick r:id="rId2"/>
              </a:rPr>
              <a:t>https://wiki.egi.eu/wiki/EGI-InSPIRE:UMDQualityCriteria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3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evolution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(Near-)Concurrent development with UMD Roadmap</a:t>
            </a:r>
          </a:p>
          <a:p>
            <a:r>
              <a:rPr lang="en-US" dirty="0" smtClean="0"/>
              <a:t>Criteria documents are versioned</a:t>
            </a:r>
          </a:p>
          <a:p>
            <a:pPr lvl="1"/>
            <a:r>
              <a:rPr lang="en-US" dirty="0" smtClean="0"/>
              <a:t>One version only is final, all others draft or deprecated</a:t>
            </a:r>
          </a:p>
          <a:p>
            <a:r>
              <a:rPr lang="en-US" dirty="0" smtClean="0"/>
              <a:t>New final version on UMD publication date or +1 month after</a:t>
            </a:r>
          </a:p>
          <a:p>
            <a:pPr lvl="1"/>
            <a:r>
              <a:rPr lang="en-US" dirty="0" smtClean="0"/>
              <a:t>Deprecating the previous version</a:t>
            </a:r>
          </a:p>
          <a:p>
            <a:pPr lvl="1"/>
            <a:r>
              <a:rPr lang="en-US" dirty="0" smtClean="0"/>
              <a:t>New Draft is started immediately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489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smtClean="0"/>
              <a:t>points (EGI)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EGI </a:t>
            </a:r>
            <a:r>
              <a:rPr lang="en-US" dirty="0"/>
              <a:t>Quality Criteria Definition</a:t>
            </a:r>
          </a:p>
          <a:p>
            <a:pPr lvl="1"/>
            <a:r>
              <a:rPr lang="en-US" dirty="0" err="1" smtClean="0"/>
              <a:t>Enol</a:t>
            </a:r>
            <a:r>
              <a:rPr lang="en-US" dirty="0" smtClean="0"/>
              <a:t> Fernandez del Castillo, CESGA</a:t>
            </a:r>
          </a:p>
          <a:p>
            <a:pPr lvl="1"/>
            <a:r>
              <a:rPr lang="en-US" dirty="0" smtClean="0">
                <a:hlinkClick r:id="rId2"/>
              </a:rPr>
              <a:t>enolfc</a:t>
            </a:r>
            <a:r>
              <a:rPr lang="en-US" dirty="0">
                <a:hlinkClick r:id="rId2"/>
              </a:rPr>
              <a:t>@ifca.unican.es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EGI Quality Criteria Verification</a:t>
            </a:r>
          </a:p>
          <a:p>
            <a:pPr lvl="1"/>
            <a:r>
              <a:rPr lang="en-US" dirty="0" smtClean="0"/>
              <a:t>Carlos Fernandez Sanchez, CESGA</a:t>
            </a:r>
          </a:p>
          <a:p>
            <a:pPr lvl="1"/>
            <a:r>
              <a:rPr lang="en-US" dirty="0">
                <a:hlinkClick r:id="rId3"/>
              </a:rPr>
              <a:t>carlosf@cesga.es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38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points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 Contact points</a:t>
            </a:r>
          </a:p>
          <a:p>
            <a:pPr lvl="1"/>
            <a:r>
              <a:rPr lang="en-US" dirty="0" smtClean="0"/>
              <a:t>Cristina </a:t>
            </a:r>
            <a:r>
              <a:rPr lang="en-US" dirty="0" err="1" smtClean="0"/>
              <a:t>Aifitimei</a:t>
            </a:r>
            <a:r>
              <a:rPr lang="en-US" dirty="0"/>
              <a:t>, Release </a:t>
            </a:r>
            <a:r>
              <a:rPr lang="en-US" dirty="0" smtClean="0"/>
              <a:t>Manager</a:t>
            </a:r>
          </a:p>
          <a:p>
            <a:pPr lvl="2"/>
            <a:r>
              <a:rPr lang="en-US" dirty="0" err="1" smtClean="0"/>
              <a:t>Cristina.aifitimei@cnaf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Lorenzo </a:t>
            </a:r>
            <a:r>
              <a:rPr lang="en-US" dirty="0" err="1" smtClean="0"/>
              <a:t>Dini</a:t>
            </a:r>
            <a:r>
              <a:rPr lang="en-US" dirty="0" smtClean="0"/>
              <a:t>, Release Tooling Manager</a:t>
            </a:r>
          </a:p>
          <a:p>
            <a:pPr lvl="1"/>
            <a:r>
              <a:rPr lang="en-US" dirty="0" smtClean="0"/>
              <a:t>Alberto </a:t>
            </a:r>
            <a:r>
              <a:rPr lang="en-US" dirty="0" err="1" smtClean="0"/>
              <a:t>Aimar</a:t>
            </a:r>
            <a:r>
              <a:rPr lang="en-US" dirty="0" smtClean="0"/>
              <a:t>, Quality Assurance Leader</a:t>
            </a:r>
            <a:endParaRPr lang="en-US" dirty="0"/>
          </a:p>
          <a:p>
            <a:r>
              <a:rPr lang="en-US" dirty="0"/>
              <a:t>IGE Contact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Helmut gives names.</a:t>
            </a:r>
          </a:p>
          <a:p>
            <a:pPr lvl="1"/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8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 review Quality Criteria and contribute</a:t>
            </a:r>
          </a:p>
          <a:p>
            <a:pPr lvl="1"/>
            <a:r>
              <a:rPr lang="en-US" dirty="0" smtClean="0"/>
              <a:t>Main contact is </a:t>
            </a:r>
            <a:r>
              <a:rPr lang="en-US" dirty="0" err="1" smtClean="0"/>
              <a:t>Enol</a:t>
            </a:r>
            <a:endParaRPr lang="en-US" dirty="0" smtClean="0"/>
          </a:p>
          <a:p>
            <a:r>
              <a:rPr lang="en-US" dirty="0" smtClean="0"/>
              <a:t>TP develop components towards EGI Quality Criteria</a:t>
            </a:r>
          </a:p>
          <a:p>
            <a:pPr lvl="1"/>
            <a:r>
              <a:rPr lang="en-US" dirty="0" smtClean="0"/>
              <a:t>Carlos provides applicability and templates</a:t>
            </a:r>
          </a:p>
          <a:p>
            <a:r>
              <a:rPr lang="en-US" dirty="0" smtClean="0"/>
              <a:t>TP publish test plans and results of their own </a:t>
            </a:r>
            <a:r>
              <a:rPr lang="en-US" u="sng" dirty="0" smtClean="0"/>
              <a:t>complete</a:t>
            </a:r>
            <a:r>
              <a:rPr lang="en-US" dirty="0" smtClean="0"/>
              <a:t> QC verification</a:t>
            </a:r>
          </a:p>
          <a:p>
            <a:r>
              <a:rPr lang="en-US" dirty="0" smtClean="0"/>
              <a:t>EGI SA2 performs independent executive </a:t>
            </a:r>
            <a:r>
              <a:rPr lang="en-US" smtClean="0"/>
              <a:t>QC verification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252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 2</vt:lpstr>
      <vt:lpstr>Software Deployment</vt:lpstr>
      <vt:lpstr>Agenda</vt:lpstr>
      <vt:lpstr>Acceptance Criteria</vt:lpstr>
      <vt:lpstr>Criteria evolution</vt:lpstr>
      <vt:lpstr>Criteria evolution (2)</vt:lpstr>
      <vt:lpstr>Contact points (EGI)</vt:lpstr>
      <vt:lpstr>Contact points (2)</vt:lpstr>
      <vt:lpstr>Communication flow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23</cp:revision>
  <dcterms:created xsi:type="dcterms:W3CDTF">2010-09-03T12:01:03Z</dcterms:created>
  <dcterms:modified xsi:type="dcterms:W3CDTF">2011-01-21T12:51:33Z</dcterms:modified>
</cp:coreProperties>
</file>