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395" r:id="rId2"/>
    <p:sldId id="407" r:id="rId3"/>
    <p:sldId id="409" r:id="rId4"/>
    <p:sldId id="410" r:id="rId5"/>
    <p:sldId id="411" r:id="rId6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2FBFE"/>
    <a:srgbClr val="CEF9FE"/>
    <a:srgbClr val="00FFCC"/>
    <a:srgbClr val="66FFFF"/>
    <a:srgbClr val="FEE5E2"/>
    <a:srgbClr val="07950E"/>
    <a:srgbClr val="FFFF00"/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93" autoAdjust="0"/>
  </p:normalViewPr>
  <p:slideViewPr>
    <p:cSldViewPr>
      <p:cViewPr>
        <p:scale>
          <a:sx n="70" d="100"/>
          <a:sy n="7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9593B-6438-4F8C-AC60-DDEF7F54C1E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2171B1A-1956-4766-B786-984CA363FB6F}">
      <dgm:prSet phldrT="[Testo]"/>
      <dgm:spPr/>
      <dgm:t>
        <a:bodyPr/>
        <a:lstStyle/>
        <a:p>
          <a:r>
            <a:rPr lang="en-GB" dirty="0" smtClean="0"/>
            <a:t>EGI</a:t>
          </a:r>
        </a:p>
        <a:p>
          <a:r>
            <a:rPr lang="en-GB" dirty="0" smtClean="0"/>
            <a:t>Fed-cloud</a:t>
          </a:r>
          <a:endParaRPr lang="en-GB" dirty="0"/>
        </a:p>
      </dgm:t>
    </dgm:pt>
    <dgm:pt modelId="{3B2360A3-F598-4C86-AB0C-F837578AEEB6}" type="parTrans" cxnId="{E97EA613-00B3-4BFC-8D13-D85E14A10091}">
      <dgm:prSet/>
      <dgm:spPr/>
      <dgm:t>
        <a:bodyPr/>
        <a:lstStyle/>
        <a:p>
          <a:endParaRPr lang="en-GB"/>
        </a:p>
      </dgm:t>
    </dgm:pt>
    <dgm:pt modelId="{DA86725B-DF05-4162-9605-14E5A8FD88B9}" type="sibTrans" cxnId="{E97EA613-00B3-4BFC-8D13-D85E14A10091}">
      <dgm:prSet/>
      <dgm:spPr/>
      <dgm:t>
        <a:bodyPr/>
        <a:lstStyle/>
        <a:p>
          <a:endParaRPr lang="en-GB"/>
        </a:p>
      </dgm:t>
    </dgm:pt>
    <dgm:pt modelId="{CEBBAD54-B0F5-491A-A7FB-ED427758311A}">
      <dgm:prSet phldrT="[Testo]"/>
      <dgm:spPr/>
      <dgm:t>
        <a:bodyPr/>
        <a:lstStyle/>
        <a:p>
          <a:r>
            <a:rPr lang="en-GB" dirty="0" smtClean="0"/>
            <a:t>….</a:t>
          </a:r>
          <a:endParaRPr lang="en-GB" dirty="0"/>
        </a:p>
      </dgm:t>
    </dgm:pt>
    <dgm:pt modelId="{0FD01B76-1669-4A09-BD3B-07E27F68CF0D}" type="parTrans" cxnId="{A937685A-9A73-4F96-9788-86666B66F679}">
      <dgm:prSet/>
      <dgm:spPr/>
      <dgm:t>
        <a:bodyPr/>
        <a:lstStyle/>
        <a:p>
          <a:endParaRPr lang="en-GB"/>
        </a:p>
      </dgm:t>
    </dgm:pt>
    <dgm:pt modelId="{6524D9F9-F68E-48FD-86A4-E4318D2E169E}" type="sibTrans" cxnId="{A937685A-9A73-4F96-9788-86666B66F679}">
      <dgm:prSet/>
      <dgm:spPr/>
      <dgm:t>
        <a:bodyPr/>
        <a:lstStyle/>
        <a:p>
          <a:endParaRPr lang="en-GB"/>
        </a:p>
      </dgm:t>
    </dgm:pt>
    <dgm:pt modelId="{C6296C96-56AB-419A-B86A-37F8269051AB}">
      <dgm:prSet phldrT="[Testo]"/>
      <dgm:spPr/>
      <dgm:t>
        <a:bodyPr/>
        <a:lstStyle/>
        <a:p>
          <a:r>
            <a:rPr lang="en-GB" dirty="0" smtClean="0"/>
            <a:t>INFN Bari</a:t>
          </a:r>
          <a:endParaRPr lang="en-GB" dirty="0"/>
        </a:p>
      </dgm:t>
    </dgm:pt>
    <dgm:pt modelId="{0175A181-7028-4C9F-93CF-B3633472F369}" type="parTrans" cxnId="{D10C0F00-E0CB-412B-A2FE-F5AFB4BA8694}">
      <dgm:prSet/>
      <dgm:spPr/>
      <dgm:t>
        <a:bodyPr/>
        <a:lstStyle/>
        <a:p>
          <a:endParaRPr lang="en-GB"/>
        </a:p>
      </dgm:t>
    </dgm:pt>
    <dgm:pt modelId="{8341433A-7767-490C-B975-DCEEA920DD05}" type="sibTrans" cxnId="{D10C0F00-E0CB-412B-A2FE-F5AFB4BA8694}">
      <dgm:prSet/>
      <dgm:spPr/>
      <dgm:t>
        <a:bodyPr/>
        <a:lstStyle/>
        <a:p>
          <a:endParaRPr lang="en-GB"/>
        </a:p>
      </dgm:t>
    </dgm:pt>
    <dgm:pt modelId="{196BD1B3-3781-4496-8F5F-8C8A47119054}">
      <dgm:prSet phldrT="[Testo]"/>
      <dgm:spPr/>
      <dgm:t>
        <a:bodyPr/>
        <a:lstStyle/>
        <a:p>
          <a:r>
            <a:rPr lang="en-GB" dirty="0" smtClean="0"/>
            <a:t>….</a:t>
          </a:r>
          <a:endParaRPr lang="en-GB" dirty="0"/>
        </a:p>
      </dgm:t>
    </dgm:pt>
    <dgm:pt modelId="{ED6F23DD-635F-4E07-812C-BE7699DBCB2A}" type="parTrans" cxnId="{C54E6EBC-7B3F-4883-9843-4F708CCDCA69}">
      <dgm:prSet/>
      <dgm:spPr/>
      <dgm:t>
        <a:bodyPr/>
        <a:lstStyle/>
        <a:p>
          <a:endParaRPr lang="en-GB"/>
        </a:p>
      </dgm:t>
    </dgm:pt>
    <dgm:pt modelId="{97195F4F-A4C4-4A22-852E-7E3BF50A91B5}" type="sibTrans" cxnId="{C54E6EBC-7B3F-4883-9843-4F708CCDCA69}">
      <dgm:prSet/>
      <dgm:spPr/>
      <dgm:t>
        <a:bodyPr/>
        <a:lstStyle/>
        <a:p>
          <a:endParaRPr lang="en-GB"/>
        </a:p>
      </dgm:t>
    </dgm:pt>
    <dgm:pt modelId="{7553CCA6-A306-4B7B-8F85-7C9F44AA671A}">
      <dgm:prSet phldrT="[Testo]"/>
      <dgm:spPr/>
      <dgm:t>
        <a:bodyPr/>
        <a:lstStyle/>
        <a:p>
          <a:r>
            <a:rPr lang="en-GB" dirty="0" smtClean="0"/>
            <a:t>……..</a:t>
          </a:r>
          <a:endParaRPr lang="en-GB" dirty="0"/>
        </a:p>
      </dgm:t>
    </dgm:pt>
    <dgm:pt modelId="{9FD07C3C-FCD9-4BF3-AC41-155A5C36B2BD}" type="parTrans" cxnId="{D7F74618-DA26-46B2-A62F-45837A39FF26}">
      <dgm:prSet/>
      <dgm:spPr/>
      <dgm:t>
        <a:bodyPr/>
        <a:lstStyle/>
        <a:p>
          <a:endParaRPr lang="en-GB"/>
        </a:p>
      </dgm:t>
    </dgm:pt>
    <dgm:pt modelId="{58C5CFDC-6655-4378-A44B-09F92DF0F2AF}" type="sibTrans" cxnId="{D7F74618-DA26-46B2-A62F-45837A39FF26}">
      <dgm:prSet/>
      <dgm:spPr/>
      <dgm:t>
        <a:bodyPr/>
        <a:lstStyle/>
        <a:p>
          <a:endParaRPr lang="en-GB"/>
        </a:p>
      </dgm:t>
    </dgm:pt>
    <dgm:pt modelId="{C75681C4-6229-403D-904F-240548AA3A26}" type="pres">
      <dgm:prSet presAssocID="{B539593B-6438-4F8C-AC60-DDEF7F54C1E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8987E31-5E0C-4C87-8437-A0D1FC3EBB43}" type="pres">
      <dgm:prSet presAssocID="{82171B1A-1956-4766-B786-984CA363FB6F}" presName="centerShape" presStyleLbl="node0" presStyleIdx="0" presStyleCnt="1"/>
      <dgm:spPr/>
      <dgm:t>
        <a:bodyPr/>
        <a:lstStyle/>
        <a:p>
          <a:endParaRPr lang="en-GB"/>
        </a:p>
      </dgm:t>
    </dgm:pt>
    <dgm:pt modelId="{4A35F77D-18B0-46DB-902E-9EB19359AC11}" type="pres">
      <dgm:prSet presAssocID="{CEBBAD54-B0F5-491A-A7FB-ED42775831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5006D8-9AF6-4E16-B448-09F49C5ABFDB}" type="pres">
      <dgm:prSet presAssocID="{CEBBAD54-B0F5-491A-A7FB-ED427758311A}" presName="dummy" presStyleCnt="0"/>
      <dgm:spPr/>
    </dgm:pt>
    <dgm:pt modelId="{C3212427-281A-4C90-A7AD-3A6114A6E327}" type="pres">
      <dgm:prSet presAssocID="{6524D9F9-F68E-48FD-86A4-E4318D2E169E}" presName="sibTrans" presStyleLbl="sibTrans2D1" presStyleIdx="0" presStyleCnt="4"/>
      <dgm:spPr/>
      <dgm:t>
        <a:bodyPr/>
        <a:lstStyle/>
        <a:p>
          <a:endParaRPr lang="en-GB"/>
        </a:p>
      </dgm:t>
    </dgm:pt>
    <dgm:pt modelId="{585383AE-C2BC-4483-B7DD-2D0B2DF594AF}" type="pres">
      <dgm:prSet presAssocID="{C6296C96-56AB-419A-B86A-37F8269051A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7DAF4E-C69E-478C-A0C2-658620DC8E65}" type="pres">
      <dgm:prSet presAssocID="{C6296C96-56AB-419A-B86A-37F8269051AB}" presName="dummy" presStyleCnt="0"/>
      <dgm:spPr/>
    </dgm:pt>
    <dgm:pt modelId="{FE721A09-BBAB-42EA-80A7-E48E4E1888A0}" type="pres">
      <dgm:prSet presAssocID="{8341433A-7767-490C-B975-DCEEA920DD05}" presName="sibTrans" presStyleLbl="sibTrans2D1" presStyleIdx="1" presStyleCnt="4"/>
      <dgm:spPr/>
      <dgm:t>
        <a:bodyPr/>
        <a:lstStyle/>
        <a:p>
          <a:endParaRPr lang="en-GB"/>
        </a:p>
      </dgm:t>
    </dgm:pt>
    <dgm:pt modelId="{6501E17F-6181-46D5-ADBE-BEFF491C08BA}" type="pres">
      <dgm:prSet presAssocID="{196BD1B3-3781-4496-8F5F-8C8A4711905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288357E-7774-41EE-974C-214A366ED06B}" type="pres">
      <dgm:prSet presAssocID="{196BD1B3-3781-4496-8F5F-8C8A47119054}" presName="dummy" presStyleCnt="0"/>
      <dgm:spPr/>
    </dgm:pt>
    <dgm:pt modelId="{B71DEB39-0CA0-4D39-912E-68A9FFA723B1}" type="pres">
      <dgm:prSet presAssocID="{97195F4F-A4C4-4A22-852E-7E3BF50A91B5}" presName="sibTrans" presStyleLbl="sibTrans2D1" presStyleIdx="2" presStyleCnt="4"/>
      <dgm:spPr/>
      <dgm:t>
        <a:bodyPr/>
        <a:lstStyle/>
        <a:p>
          <a:endParaRPr lang="en-GB"/>
        </a:p>
      </dgm:t>
    </dgm:pt>
    <dgm:pt modelId="{5966F393-6888-432A-9ED9-CF4231772E18}" type="pres">
      <dgm:prSet presAssocID="{7553CCA6-A306-4B7B-8F85-7C9F44AA671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41BF9D-C502-4D0D-97FB-CE6522F3A6E3}" type="pres">
      <dgm:prSet presAssocID="{7553CCA6-A306-4B7B-8F85-7C9F44AA671A}" presName="dummy" presStyleCnt="0"/>
      <dgm:spPr/>
    </dgm:pt>
    <dgm:pt modelId="{29E6045C-1C18-4055-86D8-BEE721FCCD53}" type="pres">
      <dgm:prSet presAssocID="{58C5CFDC-6655-4378-A44B-09F92DF0F2AF}" presName="sibTrans" presStyleLbl="sibTrans2D1" presStyleIdx="3" presStyleCnt="4"/>
      <dgm:spPr/>
      <dgm:t>
        <a:bodyPr/>
        <a:lstStyle/>
        <a:p>
          <a:endParaRPr lang="en-GB"/>
        </a:p>
      </dgm:t>
    </dgm:pt>
  </dgm:ptLst>
  <dgm:cxnLst>
    <dgm:cxn modelId="{D7F74618-DA26-46B2-A62F-45837A39FF26}" srcId="{82171B1A-1956-4766-B786-984CA363FB6F}" destId="{7553CCA6-A306-4B7B-8F85-7C9F44AA671A}" srcOrd="3" destOrd="0" parTransId="{9FD07C3C-FCD9-4BF3-AC41-155A5C36B2BD}" sibTransId="{58C5CFDC-6655-4378-A44B-09F92DF0F2AF}"/>
    <dgm:cxn modelId="{B8BFC39C-97D8-4957-868A-9D2E8E600DFD}" type="presOf" srcId="{8341433A-7767-490C-B975-DCEEA920DD05}" destId="{FE721A09-BBAB-42EA-80A7-E48E4E1888A0}" srcOrd="0" destOrd="0" presId="urn:microsoft.com/office/officeart/2005/8/layout/radial6"/>
    <dgm:cxn modelId="{00018650-83B9-4A43-922E-4C85B1179A5B}" type="presOf" srcId="{97195F4F-A4C4-4A22-852E-7E3BF50A91B5}" destId="{B71DEB39-0CA0-4D39-912E-68A9FFA723B1}" srcOrd="0" destOrd="0" presId="urn:microsoft.com/office/officeart/2005/8/layout/radial6"/>
    <dgm:cxn modelId="{E97EA613-00B3-4BFC-8D13-D85E14A10091}" srcId="{B539593B-6438-4F8C-AC60-DDEF7F54C1E1}" destId="{82171B1A-1956-4766-B786-984CA363FB6F}" srcOrd="0" destOrd="0" parTransId="{3B2360A3-F598-4C86-AB0C-F837578AEEB6}" sibTransId="{DA86725B-DF05-4162-9605-14E5A8FD88B9}"/>
    <dgm:cxn modelId="{C26AF6FD-0B56-4174-A18B-DE69E196F8FD}" type="presOf" srcId="{7553CCA6-A306-4B7B-8F85-7C9F44AA671A}" destId="{5966F393-6888-432A-9ED9-CF4231772E18}" srcOrd="0" destOrd="0" presId="urn:microsoft.com/office/officeart/2005/8/layout/radial6"/>
    <dgm:cxn modelId="{D10C0F00-E0CB-412B-A2FE-F5AFB4BA8694}" srcId="{82171B1A-1956-4766-B786-984CA363FB6F}" destId="{C6296C96-56AB-419A-B86A-37F8269051AB}" srcOrd="1" destOrd="0" parTransId="{0175A181-7028-4C9F-93CF-B3633472F369}" sibTransId="{8341433A-7767-490C-B975-DCEEA920DD05}"/>
    <dgm:cxn modelId="{06A7750E-66DA-4F55-9D12-96C4932E01FA}" type="presOf" srcId="{B539593B-6438-4F8C-AC60-DDEF7F54C1E1}" destId="{C75681C4-6229-403D-904F-240548AA3A26}" srcOrd="0" destOrd="0" presId="urn:microsoft.com/office/officeart/2005/8/layout/radial6"/>
    <dgm:cxn modelId="{C54E6EBC-7B3F-4883-9843-4F708CCDCA69}" srcId="{82171B1A-1956-4766-B786-984CA363FB6F}" destId="{196BD1B3-3781-4496-8F5F-8C8A47119054}" srcOrd="2" destOrd="0" parTransId="{ED6F23DD-635F-4E07-812C-BE7699DBCB2A}" sibTransId="{97195F4F-A4C4-4A22-852E-7E3BF50A91B5}"/>
    <dgm:cxn modelId="{68299FAC-A118-4047-B429-2EC2D4073601}" type="presOf" srcId="{58C5CFDC-6655-4378-A44B-09F92DF0F2AF}" destId="{29E6045C-1C18-4055-86D8-BEE721FCCD53}" srcOrd="0" destOrd="0" presId="urn:microsoft.com/office/officeart/2005/8/layout/radial6"/>
    <dgm:cxn modelId="{E3F2CE40-2220-4829-A4CB-33E452202C54}" type="presOf" srcId="{C6296C96-56AB-419A-B86A-37F8269051AB}" destId="{585383AE-C2BC-4483-B7DD-2D0B2DF594AF}" srcOrd="0" destOrd="0" presId="urn:microsoft.com/office/officeart/2005/8/layout/radial6"/>
    <dgm:cxn modelId="{C9E625D6-351B-4A92-BA30-8FC2C8226F78}" type="presOf" srcId="{82171B1A-1956-4766-B786-984CA363FB6F}" destId="{98987E31-5E0C-4C87-8437-A0D1FC3EBB43}" srcOrd="0" destOrd="0" presId="urn:microsoft.com/office/officeart/2005/8/layout/radial6"/>
    <dgm:cxn modelId="{A937685A-9A73-4F96-9788-86666B66F679}" srcId="{82171B1A-1956-4766-B786-984CA363FB6F}" destId="{CEBBAD54-B0F5-491A-A7FB-ED427758311A}" srcOrd="0" destOrd="0" parTransId="{0FD01B76-1669-4A09-BD3B-07E27F68CF0D}" sibTransId="{6524D9F9-F68E-48FD-86A4-E4318D2E169E}"/>
    <dgm:cxn modelId="{B130E59A-3444-4FFA-86D9-E5F5BEDA8AAE}" type="presOf" srcId="{6524D9F9-F68E-48FD-86A4-E4318D2E169E}" destId="{C3212427-281A-4C90-A7AD-3A6114A6E327}" srcOrd="0" destOrd="0" presId="urn:microsoft.com/office/officeart/2005/8/layout/radial6"/>
    <dgm:cxn modelId="{DD0330B8-ED44-4750-8A2A-BBC4BCED5C0D}" type="presOf" srcId="{CEBBAD54-B0F5-491A-A7FB-ED427758311A}" destId="{4A35F77D-18B0-46DB-902E-9EB19359AC11}" srcOrd="0" destOrd="0" presId="urn:microsoft.com/office/officeart/2005/8/layout/radial6"/>
    <dgm:cxn modelId="{70F5120A-2807-4BAB-A4B3-CAFBE80A7049}" type="presOf" srcId="{196BD1B3-3781-4496-8F5F-8C8A47119054}" destId="{6501E17F-6181-46D5-ADBE-BEFF491C08BA}" srcOrd="0" destOrd="0" presId="urn:microsoft.com/office/officeart/2005/8/layout/radial6"/>
    <dgm:cxn modelId="{2192DF59-81DF-46DA-AD42-D98D2799B9A4}" type="presParOf" srcId="{C75681C4-6229-403D-904F-240548AA3A26}" destId="{98987E31-5E0C-4C87-8437-A0D1FC3EBB43}" srcOrd="0" destOrd="0" presId="urn:microsoft.com/office/officeart/2005/8/layout/radial6"/>
    <dgm:cxn modelId="{A42A5C2F-F85F-4E97-960E-3E821ECE5F8F}" type="presParOf" srcId="{C75681C4-6229-403D-904F-240548AA3A26}" destId="{4A35F77D-18B0-46DB-902E-9EB19359AC11}" srcOrd="1" destOrd="0" presId="urn:microsoft.com/office/officeart/2005/8/layout/radial6"/>
    <dgm:cxn modelId="{33CFA20A-9806-4A2E-B43D-3C303D20B0F5}" type="presParOf" srcId="{C75681C4-6229-403D-904F-240548AA3A26}" destId="{3A5006D8-9AF6-4E16-B448-09F49C5ABFDB}" srcOrd="2" destOrd="0" presId="urn:microsoft.com/office/officeart/2005/8/layout/radial6"/>
    <dgm:cxn modelId="{85A0DBA5-7A41-462A-9A57-1C9F57B81399}" type="presParOf" srcId="{C75681C4-6229-403D-904F-240548AA3A26}" destId="{C3212427-281A-4C90-A7AD-3A6114A6E327}" srcOrd="3" destOrd="0" presId="urn:microsoft.com/office/officeart/2005/8/layout/radial6"/>
    <dgm:cxn modelId="{AFA05F3D-3E1D-4790-8EED-043015CCC28C}" type="presParOf" srcId="{C75681C4-6229-403D-904F-240548AA3A26}" destId="{585383AE-C2BC-4483-B7DD-2D0B2DF594AF}" srcOrd="4" destOrd="0" presId="urn:microsoft.com/office/officeart/2005/8/layout/radial6"/>
    <dgm:cxn modelId="{4B7A3C63-78B3-4000-BE33-EA1D6EBBF3C6}" type="presParOf" srcId="{C75681C4-6229-403D-904F-240548AA3A26}" destId="{D57DAF4E-C69E-478C-A0C2-658620DC8E65}" srcOrd="5" destOrd="0" presId="urn:microsoft.com/office/officeart/2005/8/layout/radial6"/>
    <dgm:cxn modelId="{FA2F244B-05A2-4C13-8AC6-DF1163AF3B80}" type="presParOf" srcId="{C75681C4-6229-403D-904F-240548AA3A26}" destId="{FE721A09-BBAB-42EA-80A7-E48E4E1888A0}" srcOrd="6" destOrd="0" presId="urn:microsoft.com/office/officeart/2005/8/layout/radial6"/>
    <dgm:cxn modelId="{7BD45E30-2508-4C6E-8EF5-72A044987BCA}" type="presParOf" srcId="{C75681C4-6229-403D-904F-240548AA3A26}" destId="{6501E17F-6181-46D5-ADBE-BEFF491C08BA}" srcOrd="7" destOrd="0" presId="urn:microsoft.com/office/officeart/2005/8/layout/radial6"/>
    <dgm:cxn modelId="{B991F11F-0B74-4B6B-97B9-A7475191FF0B}" type="presParOf" srcId="{C75681C4-6229-403D-904F-240548AA3A26}" destId="{6288357E-7774-41EE-974C-214A366ED06B}" srcOrd="8" destOrd="0" presId="urn:microsoft.com/office/officeart/2005/8/layout/radial6"/>
    <dgm:cxn modelId="{1FF8350E-1CCD-4557-B8EF-5416753F637E}" type="presParOf" srcId="{C75681C4-6229-403D-904F-240548AA3A26}" destId="{B71DEB39-0CA0-4D39-912E-68A9FFA723B1}" srcOrd="9" destOrd="0" presId="urn:microsoft.com/office/officeart/2005/8/layout/radial6"/>
    <dgm:cxn modelId="{A396A4F0-D481-46BA-AFFA-82C6FD354766}" type="presParOf" srcId="{C75681C4-6229-403D-904F-240548AA3A26}" destId="{5966F393-6888-432A-9ED9-CF4231772E18}" srcOrd="10" destOrd="0" presId="urn:microsoft.com/office/officeart/2005/8/layout/radial6"/>
    <dgm:cxn modelId="{2E58BC0C-0689-4317-A470-98BF0D10F6ED}" type="presParOf" srcId="{C75681C4-6229-403D-904F-240548AA3A26}" destId="{3C41BF9D-C502-4D0D-97FB-CE6522F3A6E3}" srcOrd="11" destOrd="0" presId="urn:microsoft.com/office/officeart/2005/8/layout/radial6"/>
    <dgm:cxn modelId="{9802BF08-A16F-49CE-9A72-4D32726EBFD8}" type="presParOf" srcId="{C75681C4-6229-403D-904F-240548AA3A26}" destId="{29E6045C-1C18-4055-86D8-BEE721FCCD53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C2503-AEB6-4F65-B602-0856EFA85C21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B5FB4F8-FC99-4E3A-B824-913F84042047}">
      <dgm:prSet phldrT="[Testo]" custT="1"/>
      <dgm:spPr/>
      <dgm:t>
        <a:bodyPr/>
        <a:lstStyle/>
        <a:p>
          <a:r>
            <a:rPr lang="en-GB" sz="1600" dirty="0" smtClean="0"/>
            <a:t>EMSODEV</a:t>
          </a:r>
          <a:endParaRPr lang="en-GB" sz="1600" dirty="0"/>
        </a:p>
      </dgm:t>
    </dgm:pt>
    <dgm:pt modelId="{AB0BA19A-1704-4887-8715-9EAE44219A46}" type="parTrans" cxnId="{90352906-5104-496B-B327-FB0C2D3841CD}">
      <dgm:prSet/>
      <dgm:spPr/>
      <dgm:t>
        <a:bodyPr/>
        <a:lstStyle/>
        <a:p>
          <a:endParaRPr lang="en-GB"/>
        </a:p>
      </dgm:t>
    </dgm:pt>
    <dgm:pt modelId="{63320EB6-BA9E-4E13-AE70-AB104EFA6C33}" type="sibTrans" cxnId="{90352906-5104-496B-B327-FB0C2D3841CD}">
      <dgm:prSet/>
      <dgm:spPr/>
      <dgm:t>
        <a:bodyPr/>
        <a:lstStyle/>
        <a:p>
          <a:endParaRPr lang="en-GB"/>
        </a:p>
      </dgm:t>
    </dgm:pt>
    <dgm:pt modelId="{491DE74D-8C15-491C-BD33-53BE2C7885E9}">
      <dgm:prSet phldrT="[Testo]" custT="1"/>
      <dgm:spPr/>
      <dgm:t>
        <a:bodyPr/>
        <a:lstStyle/>
        <a:p>
          <a:r>
            <a:rPr lang="en-GB" sz="1600" dirty="0" smtClean="0"/>
            <a:t>Master Node</a:t>
          </a:r>
          <a:endParaRPr lang="en-GB" sz="1600" dirty="0"/>
        </a:p>
      </dgm:t>
    </dgm:pt>
    <dgm:pt modelId="{E49ED92B-FBF8-4B89-8C09-C413B38EFAE3}" type="parTrans" cxnId="{EFD92D44-E7AA-47D9-9AD5-028045187F48}">
      <dgm:prSet/>
      <dgm:spPr/>
      <dgm:t>
        <a:bodyPr/>
        <a:lstStyle/>
        <a:p>
          <a:endParaRPr lang="en-GB"/>
        </a:p>
      </dgm:t>
    </dgm:pt>
    <dgm:pt modelId="{57A45309-3C20-41FF-83CD-4496C12F7B95}" type="sibTrans" cxnId="{EFD92D44-E7AA-47D9-9AD5-028045187F48}">
      <dgm:prSet/>
      <dgm:spPr/>
      <dgm:t>
        <a:bodyPr/>
        <a:lstStyle/>
        <a:p>
          <a:endParaRPr lang="en-GB"/>
        </a:p>
      </dgm:t>
    </dgm:pt>
    <dgm:pt modelId="{B4F84B77-7D46-4AAD-9D07-C15B0D875896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E0F75C9-73E4-44B1-B200-035D2F5BB31E}" type="parTrans" cxnId="{9789AB52-A81A-4C99-BE5C-14A2C53CF5E9}">
      <dgm:prSet/>
      <dgm:spPr/>
      <dgm:t>
        <a:bodyPr/>
        <a:lstStyle/>
        <a:p>
          <a:endParaRPr lang="en-GB"/>
        </a:p>
      </dgm:t>
    </dgm:pt>
    <dgm:pt modelId="{B310B640-9DE8-4AD9-90FF-0317A29067CE}" type="sibTrans" cxnId="{9789AB52-A81A-4C99-BE5C-14A2C53CF5E9}">
      <dgm:prSet/>
      <dgm:spPr/>
      <dgm:t>
        <a:bodyPr/>
        <a:lstStyle/>
        <a:p>
          <a:endParaRPr lang="en-GB"/>
        </a:p>
      </dgm:t>
    </dgm:pt>
    <dgm:pt modelId="{335E6CA5-74A7-4C1C-B355-3C87F988EB51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E17068A-D5DB-4449-94A4-6C8509F690C8}" type="parTrans" cxnId="{FA4D7BF0-1C75-47F4-A89B-708B84E3EFAB}">
      <dgm:prSet/>
      <dgm:spPr/>
      <dgm:t>
        <a:bodyPr/>
        <a:lstStyle/>
        <a:p>
          <a:endParaRPr lang="en-GB"/>
        </a:p>
      </dgm:t>
    </dgm:pt>
    <dgm:pt modelId="{84A31C3F-855F-4577-9A3E-DDF89D243ADC}" type="sibTrans" cxnId="{FA4D7BF0-1C75-47F4-A89B-708B84E3EFAB}">
      <dgm:prSet/>
      <dgm:spPr/>
      <dgm:t>
        <a:bodyPr/>
        <a:lstStyle/>
        <a:p>
          <a:endParaRPr lang="en-GB"/>
        </a:p>
      </dgm:t>
    </dgm:pt>
    <dgm:pt modelId="{DF48139F-0D7B-4EF4-8915-818CBD7560E4}">
      <dgm:prSet phldrT="[Testo]" custT="1"/>
      <dgm:spPr/>
      <dgm:t>
        <a:bodyPr/>
        <a:lstStyle/>
        <a:p>
          <a:r>
            <a:rPr lang="en-GB" sz="1600" dirty="0" smtClean="0"/>
            <a:t>Data Node</a:t>
          </a:r>
          <a:endParaRPr lang="en-GB" sz="1600" dirty="0"/>
        </a:p>
      </dgm:t>
    </dgm:pt>
    <dgm:pt modelId="{5C008B86-7E27-4D19-A84A-65EB8892F479}" type="parTrans" cxnId="{56EAE210-299D-42E1-A466-E2CCB74B29D7}">
      <dgm:prSet/>
      <dgm:spPr/>
      <dgm:t>
        <a:bodyPr/>
        <a:lstStyle/>
        <a:p>
          <a:endParaRPr lang="en-GB"/>
        </a:p>
      </dgm:t>
    </dgm:pt>
    <dgm:pt modelId="{DD956CEC-0508-414C-8D46-0A0C74A5F95B}" type="sibTrans" cxnId="{56EAE210-299D-42E1-A466-E2CCB74B29D7}">
      <dgm:prSet/>
      <dgm:spPr/>
      <dgm:t>
        <a:bodyPr/>
        <a:lstStyle/>
        <a:p>
          <a:endParaRPr lang="en-GB"/>
        </a:p>
      </dgm:t>
    </dgm:pt>
    <dgm:pt modelId="{CADE9A3B-E2A0-4895-ADD2-F8573D908BC5}" type="pres">
      <dgm:prSet presAssocID="{B61C2503-AEB6-4F65-B602-0856EFA85C2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8AC86E8-F4B5-4B29-98DC-B9883DEEBBAE}" type="pres">
      <dgm:prSet presAssocID="{AB5FB4F8-FC99-4E3A-B824-913F84042047}" presName="centerShape" presStyleLbl="node0" presStyleIdx="0" presStyleCnt="1"/>
      <dgm:spPr/>
      <dgm:t>
        <a:bodyPr/>
        <a:lstStyle/>
        <a:p>
          <a:endParaRPr lang="en-GB"/>
        </a:p>
      </dgm:t>
    </dgm:pt>
    <dgm:pt modelId="{B5D40508-06D7-4330-B51F-DAB956A8ADAC}" type="pres">
      <dgm:prSet presAssocID="{E49ED92B-FBF8-4B89-8C09-C413B38EFAE3}" presName="parTrans" presStyleLbl="sibTrans2D1" presStyleIdx="0" presStyleCnt="4"/>
      <dgm:spPr/>
      <dgm:t>
        <a:bodyPr/>
        <a:lstStyle/>
        <a:p>
          <a:endParaRPr lang="en-GB"/>
        </a:p>
      </dgm:t>
    </dgm:pt>
    <dgm:pt modelId="{92B2FB20-A87E-49F1-A889-E8B94FF977AD}" type="pres">
      <dgm:prSet presAssocID="{E49ED92B-FBF8-4B89-8C09-C413B38EFAE3}" presName="connectorText" presStyleLbl="sibTrans2D1" presStyleIdx="0" presStyleCnt="4"/>
      <dgm:spPr/>
      <dgm:t>
        <a:bodyPr/>
        <a:lstStyle/>
        <a:p>
          <a:endParaRPr lang="en-GB"/>
        </a:p>
      </dgm:t>
    </dgm:pt>
    <dgm:pt modelId="{882CB044-7E1A-45B0-AFC4-E38D3770C822}" type="pres">
      <dgm:prSet presAssocID="{491DE74D-8C15-491C-BD33-53BE2C7885E9}" presName="node" presStyleLbl="node1" presStyleIdx="0" presStyleCnt="4" custScaleX="125264" custScaleY="11452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E5C329-684E-4AF9-A88B-B6B8106F73F5}" type="pres">
      <dgm:prSet presAssocID="{5E0F75C9-73E4-44B1-B200-035D2F5BB31E}" presName="parTrans" presStyleLbl="sibTrans2D1" presStyleIdx="1" presStyleCnt="4"/>
      <dgm:spPr/>
      <dgm:t>
        <a:bodyPr/>
        <a:lstStyle/>
        <a:p>
          <a:endParaRPr lang="en-GB"/>
        </a:p>
      </dgm:t>
    </dgm:pt>
    <dgm:pt modelId="{E3CDB44E-8C64-4C51-907B-24FC18BB06FC}" type="pres">
      <dgm:prSet presAssocID="{5E0F75C9-73E4-44B1-B200-035D2F5BB31E}" presName="connectorText" presStyleLbl="sibTrans2D1" presStyleIdx="1" presStyleCnt="4"/>
      <dgm:spPr/>
      <dgm:t>
        <a:bodyPr/>
        <a:lstStyle/>
        <a:p>
          <a:endParaRPr lang="en-GB"/>
        </a:p>
      </dgm:t>
    </dgm:pt>
    <dgm:pt modelId="{9563E388-37F8-40DF-8CBA-9CDD526929FB}" type="pres">
      <dgm:prSet presAssocID="{B4F84B77-7D46-4AAD-9D07-C15B0D87589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7C438C-A4A9-4BD2-84FB-2752392E795E}" type="pres">
      <dgm:prSet presAssocID="{5E17068A-D5DB-4449-94A4-6C8509F690C8}" presName="parTrans" presStyleLbl="sibTrans2D1" presStyleIdx="2" presStyleCnt="4"/>
      <dgm:spPr/>
      <dgm:t>
        <a:bodyPr/>
        <a:lstStyle/>
        <a:p>
          <a:endParaRPr lang="en-GB"/>
        </a:p>
      </dgm:t>
    </dgm:pt>
    <dgm:pt modelId="{57F75980-D9F6-4E2D-BCE5-8409CF829850}" type="pres">
      <dgm:prSet presAssocID="{5E17068A-D5DB-4449-94A4-6C8509F690C8}" presName="connectorText" presStyleLbl="sibTrans2D1" presStyleIdx="2" presStyleCnt="4"/>
      <dgm:spPr/>
      <dgm:t>
        <a:bodyPr/>
        <a:lstStyle/>
        <a:p>
          <a:endParaRPr lang="en-GB"/>
        </a:p>
      </dgm:t>
    </dgm:pt>
    <dgm:pt modelId="{9A456446-99B1-4493-9FB7-69F87B2A69D1}" type="pres">
      <dgm:prSet presAssocID="{335E6CA5-74A7-4C1C-B355-3C87F988EB5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674F5A-0ACB-4DEE-81FB-01F93A451C9F}" type="pres">
      <dgm:prSet presAssocID="{5C008B86-7E27-4D19-A84A-65EB8892F479}" presName="parTrans" presStyleLbl="sibTrans2D1" presStyleIdx="3" presStyleCnt="4"/>
      <dgm:spPr/>
      <dgm:t>
        <a:bodyPr/>
        <a:lstStyle/>
        <a:p>
          <a:endParaRPr lang="en-GB"/>
        </a:p>
      </dgm:t>
    </dgm:pt>
    <dgm:pt modelId="{D94E7818-3653-4D5A-B2F4-F4479B679B3E}" type="pres">
      <dgm:prSet presAssocID="{5C008B86-7E27-4D19-A84A-65EB8892F479}" presName="connectorText" presStyleLbl="sibTrans2D1" presStyleIdx="3" presStyleCnt="4"/>
      <dgm:spPr/>
      <dgm:t>
        <a:bodyPr/>
        <a:lstStyle/>
        <a:p>
          <a:endParaRPr lang="en-GB"/>
        </a:p>
      </dgm:t>
    </dgm:pt>
    <dgm:pt modelId="{A46F39A7-DA67-45BA-845D-A2A5B0469668}" type="pres">
      <dgm:prSet presAssocID="{DF48139F-0D7B-4EF4-8915-818CBD7560E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4640123-E635-4401-BD1B-0DE3A774F9CB}" type="presOf" srcId="{5E0F75C9-73E4-44B1-B200-035D2F5BB31E}" destId="{40E5C329-684E-4AF9-A88B-B6B8106F73F5}" srcOrd="0" destOrd="0" presId="urn:microsoft.com/office/officeart/2005/8/layout/radial5"/>
    <dgm:cxn modelId="{C9604B05-05AF-4F3B-81ED-748BA3B506C8}" type="presOf" srcId="{B4F84B77-7D46-4AAD-9D07-C15B0D875896}" destId="{9563E388-37F8-40DF-8CBA-9CDD526929FB}" srcOrd="0" destOrd="0" presId="urn:microsoft.com/office/officeart/2005/8/layout/radial5"/>
    <dgm:cxn modelId="{4586088C-3FDD-44E1-BC32-88F665E76315}" type="presOf" srcId="{DF48139F-0D7B-4EF4-8915-818CBD7560E4}" destId="{A46F39A7-DA67-45BA-845D-A2A5B0469668}" srcOrd="0" destOrd="0" presId="urn:microsoft.com/office/officeart/2005/8/layout/radial5"/>
    <dgm:cxn modelId="{BA3E9648-5928-4286-A2BF-8A71CA56DD59}" type="presOf" srcId="{5C008B86-7E27-4D19-A84A-65EB8892F479}" destId="{92674F5A-0ACB-4DEE-81FB-01F93A451C9F}" srcOrd="0" destOrd="0" presId="urn:microsoft.com/office/officeart/2005/8/layout/radial5"/>
    <dgm:cxn modelId="{EFD92D44-E7AA-47D9-9AD5-028045187F48}" srcId="{AB5FB4F8-FC99-4E3A-B824-913F84042047}" destId="{491DE74D-8C15-491C-BD33-53BE2C7885E9}" srcOrd="0" destOrd="0" parTransId="{E49ED92B-FBF8-4B89-8C09-C413B38EFAE3}" sibTransId="{57A45309-3C20-41FF-83CD-4496C12F7B95}"/>
    <dgm:cxn modelId="{DC8106FF-FEDD-42AB-AAB4-1292E7855BE8}" type="presOf" srcId="{5E17068A-D5DB-4449-94A4-6C8509F690C8}" destId="{57F75980-D9F6-4E2D-BCE5-8409CF829850}" srcOrd="1" destOrd="0" presId="urn:microsoft.com/office/officeart/2005/8/layout/radial5"/>
    <dgm:cxn modelId="{FA4D7BF0-1C75-47F4-A89B-708B84E3EFAB}" srcId="{AB5FB4F8-FC99-4E3A-B824-913F84042047}" destId="{335E6CA5-74A7-4C1C-B355-3C87F988EB51}" srcOrd="2" destOrd="0" parTransId="{5E17068A-D5DB-4449-94A4-6C8509F690C8}" sibTransId="{84A31C3F-855F-4577-9A3E-DDF89D243ADC}"/>
    <dgm:cxn modelId="{825D24C8-9E21-4E13-8A79-AB3128C0CF90}" type="presOf" srcId="{B61C2503-AEB6-4F65-B602-0856EFA85C21}" destId="{CADE9A3B-E2A0-4895-ADD2-F8573D908BC5}" srcOrd="0" destOrd="0" presId="urn:microsoft.com/office/officeart/2005/8/layout/radial5"/>
    <dgm:cxn modelId="{BF8C4849-D4D8-47FE-A19F-9A34A6AADB1D}" type="presOf" srcId="{5E0F75C9-73E4-44B1-B200-035D2F5BB31E}" destId="{E3CDB44E-8C64-4C51-907B-24FC18BB06FC}" srcOrd="1" destOrd="0" presId="urn:microsoft.com/office/officeart/2005/8/layout/radial5"/>
    <dgm:cxn modelId="{9452DC78-8BBC-4D47-9B3C-6C3C13F04D75}" type="presOf" srcId="{5C008B86-7E27-4D19-A84A-65EB8892F479}" destId="{D94E7818-3653-4D5A-B2F4-F4479B679B3E}" srcOrd="1" destOrd="0" presId="urn:microsoft.com/office/officeart/2005/8/layout/radial5"/>
    <dgm:cxn modelId="{D0F1B5B7-24F4-4479-9944-B36273FA8642}" type="presOf" srcId="{E49ED92B-FBF8-4B89-8C09-C413B38EFAE3}" destId="{92B2FB20-A87E-49F1-A889-E8B94FF977AD}" srcOrd="1" destOrd="0" presId="urn:microsoft.com/office/officeart/2005/8/layout/radial5"/>
    <dgm:cxn modelId="{60D1E471-19F9-42ED-B9EA-0C7598EEDFE3}" type="presOf" srcId="{491DE74D-8C15-491C-BD33-53BE2C7885E9}" destId="{882CB044-7E1A-45B0-AFC4-E38D3770C822}" srcOrd="0" destOrd="0" presId="urn:microsoft.com/office/officeart/2005/8/layout/radial5"/>
    <dgm:cxn modelId="{90352906-5104-496B-B327-FB0C2D3841CD}" srcId="{B61C2503-AEB6-4F65-B602-0856EFA85C21}" destId="{AB5FB4F8-FC99-4E3A-B824-913F84042047}" srcOrd="0" destOrd="0" parTransId="{AB0BA19A-1704-4887-8715-9EAE44219A46}" sibTransId="{63320EB6-BA9E-4E13-AE70-AB104EFA6C33}"/>
    <dgm:cxn modelId="{0689EAD4-59C4-4FE8-ACF2-6ABF04477F9B}" type="presOf" srcId="{E49ED92B-FBF8-4B89-8C09-C413B38EFAE3}" destId="{B5D40508-06D7-4330-B51F-DAB956A8ADAC}" srcOrd="0" destOrd="0" presId="urn:microsoft.com/office/officeart/2005/8/layout/radial5"/>
    <dgm:cxn modelId="{665B4677-A5FD-4807-A610-9A46ED6AFDAD}" type="presOf" srcId="{5E17068A-D5DB-4449-94A4-6C8509F690C8}" destId="{977C438C-A4A9-4BD2-84FB-2752392E795E}" srcOrd="0" destOrd="0" presId="urn:microsoft.com/office/officeart/2005/8/layout/radial5"/>
    <dgm:cxn modelId="{9789AB52-A81A-4C99-BE5C-14A2C53CF5E9}" srcId="{AB5FB4F8-FC99-4E3A-B824-913F84042047}" destId="{B4F84B77-7D46-4AAD-9D07-C15B0D875896}" srcOrd="1" destOrd="0" parTransId="{5E0F75C9-73E4-44B1-B200-035D2F5BB31E}" sibTransId="{B310B640-9DE8-4AD9-90FF-0317A29067CE}"/>
    <dgm:cxn modelId="{31117330-369A-4FB6-B512-AA558B0429BE}" type="presOf" srcId="{AB5FB4F8-FC99-4E3A-B824-913F84042047}" destId="{F8AC86E8-F4B5-4B29-98DC-B9883DEEBBAE}" srcOrd="0" destOrd="0" presId="urn:microsoft.com/office/officeart/2005/8/layout/radial5"/>
    <dgm:cxn modelId="{56EAE210-299D-42E1-A466-E2CCB74B29D7}" srcId="{AB5FB4F8-FC99-4E3A-B824-913F84042047}" destId="{DF48139F-0D7B-4EF4-8915-818CBD7560E4}" srcOrd="3" destOrd="0" parTransId="{5C008B86-7E27-4D19-A84A-65EB8892F479}" sibTransId="{DD956CEC-0508-414C-8D46-0A0C74A5F95B}"/>
    <dgm:cxn modelId="{816DF004-FB9B-455E-B6DB-346E318B6BAC}" type="presOf" srcId="{335E6CA5-74A7-4C1C-B355-3C87F988EB51}" destId="{9A456446-99B1-4493-9FB7-69F87B2A69D1}" srcOrd="0" destOrd="0" presId="urn:microsoft.com/office/officeart/2005/8/layout/radial5"/>
    <dgm:cxn modelId="{AADB0FA8-EDD9-45F4-B896-450F9413F9B0}" type="presParOf" srcId="{CADE9A3B-E2A0-4895-ADD2-F8573D908BC5}" destId="{F8AC86E8-F4B5-4B29-98DC-B9883DEEBBAE}" srcOrd="0" destOrd="0" presId="urn:microsoft.com/office/officeart/2005/8/layout/radial5"/>
    <dgm:cxn modelId="{BCE54484-A227-42AB-AC29-E78E3B0FA68D}" type="presParOf" srcId="{CADE9A3B-E2A0-4895-ADD2-F8573D908BC5}" destId="{B5D40508-06D7-4330-B51F-DAB956A8ADAC}" srcOrd="1" destOrd="0" presId="urn:microsoft.com/office/officeart/2005/8/layout/radial5"/>
    <dgm:cxn modelId="{82A5E42F-CC16-44E2-A250-233DF401945D}" type="presParOf" srcId="{B5D40508-06D7-4330-B51F-DAB956A8ADAC}" destId="{92B2FB20-A87E-49F1-A889-E8B94FF977AD}" srcOrd="0" destOrd="0" presId="urn:microsoft.com/office/officeart/2005/8/layout/radial5"/>
    <dgm:cxn modelId="{C841B2E7-0E2A-4FF7-8154-7F7DCE4E7E5F}" type="presParOf" srcId="{CADE9A3B-E2A0-4895-ADD2-F8573D908BC5}" destId="{882CB044-7E1A-45B0-AFC4-E38D3770C822}" srcOrd="2" destOrd="0" presId="urn:microsoft.com/office/officeart/2005/8/layout/radial5"/>
    <dgm:cxn modelId="{707C76BD-E46F-4F76-AB1B-192F02ABC433}" type="presParOf" srcId="{CADE9A3B-E2A0-4895-ADD2-F8573D908BC5}" destId="{40E5C329-684E-4AF9-A88B-B6B8106F73F5}" srcOrd="3" destOrd="0" presId="urn:microsoft.com/office/officeart/2005/8/layout/radial5"/>
    <dgm:cxn modelId="{7E742E5E-8D9A-4CB1-A88C-52AF77ADED85}" type="presParOf" srcId="{40E5C329-684E-4AF9-A88B-B6B8106F73F5}" destId="{E3CDB44E-8C64-4C51-907B-24FC18BB06FC}" srcOrd="0" destOrd="0" presId="urn:microsoft.com/office/officeart/2005/8/layout/radial5"/>
    <dgm:cxn modelId="{4360B715-CE53-454C-B86A-0D89208E41CA}" type="presParOf" srcId="{CADE9A3B-E2A0-4895-ADD2-F8573D908BC5}" destId="{9563E388-37F8-40DF-8CBA-9CDD526929FB}" srcOrd="4" destOrd="0" presId="urn:microsoft.com/office/officeart/2005/8/layout/radial5"/>
    <dgm:cxn modelId="{6B0CE71F-209A-4439-814F-C5659C598A8C}" type="presParOf" srcId="{CADE9A3B-E2A0-4895-ADD2-F8573D908BC5}" destId="{977C438C-A4A9-4BD2-84FB-2752392E795E}" srcOrd="5" destOrd="0" presId="urn:microsoft.com/office/officeart/2005/8/layout/radial5"/>
    <dgm:cxn modelId="{75531DF2-ADB8-4FF2-A421-D3B3A648EC9F}" type="presParOf" srcId="{977C438C-A4A9-4BD2-84FB-2752392E795E}" destId="{57F75980-D9F6-4E2D-BCE5-8409CF829850}" srcOrd="0" destOrd="0" presId="urn:microsoft.com/office/officeart/2005/8/layout/radial5"/>
    <dgm:cxn modelId="{D09E66B5-64D3-462A-8468-79256432EE83}" type="presParOf" srcId="{CADE9A3B-E2A0-4895-ADD2-F8573D908BC5}" destId="{9A456446-99B1-4493-9FB7-69F87B2A69D1}" srcOrd="6" destOrd="0" presId="urn:microsoft.com/office/officeart/2005/8/layout/radial5"/>
    <dgm:cxn modelId="{0BE2A1A7-7DBD-4A0C-B757-A33382AD4912}" type="presParOf" srcId="{CADE9A3B-E2A0-4895-ADD2-F8573D908BC5}" destId="{92674F5A-0ACB-4DEE-81FB-01F93A451C9F}" srcOrd="7" destOrd="0" presId="urn:microsoft.com/office/officeart/2005/8/layout/radial5"/>
    <dgm:cxn modelId="{295451F6-881D-4E81-896F-E4E71C7CE836}" type="presParOf" srcId="{92674F5A-0ACB-4DEE-81FB-01F93A451C9F}" destId="{D94E7818-3653-4D5A-B2F4-F4479B679B3E}" srcOrd="0" destOrd="0" presId="urn:microsoft.com/office/officeart/2005/8/layout/radial5"/>
    <dgm:cxn modelId="{63B6BF18-6AD6-4496-8CA3-2B77B19BD7F1}" type="presParOf" srcId="{CADE9A3B-E2A0-4895-ADD2-F8573D908BC5}" destId="{A46F39A7-DA67-45BA-845D-A2A5B046966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E6045C-1C18-4055-86D8-BEE721FCCD53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10800000"/>
            <a:gd name="adj2" fmla="val 162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DEB39-0CA0-4D39-912E-68A9FFA723B1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21A09-BBAB-42EA-80A7-E48E4E1888A0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212427-281A-4C90-A7AD-3A6114A6E327}">
      <dsp:nvSpPr>
        <dsp:cNvPr id="0" name=""/>
        <dsp:cNvSpPr/>
      </dsp:nvSpPr>
      <dsp:spPr>
        <a:xfrm>
          <a:off x="1079828" y="551029"/>
          <a:ext cx="3683335" cy="3683335"/>
        </a:xfrm>
        <a:prstGeom prst="blockArc">
          <a:avLst>
            <a:gd name="adj1" fmla="val 16200000"/>
            <a:gd name="adj2" fmla="val 0"/>
            <a:gd name="adj3" fmla="val 463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987E31-5E0C-4C87-8437-A0D1FC3EBB43}">
      <dsp:nvSpPr>
        <dsp:cNvPr id="0" name=""/>
        <dsp:cNvSpPr/>
      </dsp:nvSpPr>
      <dsp:spPr>
        <a:xfrm>
          <a:off x="2074148" y="1545349"/>
          <a:ext cx="1694695" cy="16946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EGI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Fed-cloud</a:t>
          </a:r>
          <a:endParaRPr lang="en-GB" sz="2400" kern="1200" dirty="0"/>
        </a:p>
      </dsp:txBody>
      <dsp:txXfrm>
        <a:off x="2074148" y="1545349"/>
        <a:ext cx="1694695" cy="1694695"/>
      </dsp:txXfrm>
    </dsp:sp>
    <dsp:sp modelId="{4A35F77D-18B0-46DB-902E-9EB19359AC11}">
      <dsp:nvSpPr>
        <dsp:cNvPr id="0" name=""/>
        <dsp:cNvSpPr/>
      </dsp:nvSpPr>
      <dsp:spPr>
        <a:xfrm>
          <a:off x="2328352" y="592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….</a:t>
          </a:r>
          <a:endParaRPr lang="en-GB" sz="2300" kern="1200" dirty="0"/>
        </a:p>
      </dsp:txBody>
      <dsp:txXfrm>
        <a:off x="2328352" y="592"/>
        <a:ext cx="1186287" cy="1186287"/>
      </dsp:txXfrm>
    </dsp:sp>
    <dsp:sp modelId="{585383AE-C2BC-4483-B7DD-2D0B2DF594AF}">
      <dsp:nvSpPr>
        <dsp:cNvPr id="0" name=""/>
        <dsp:cNvSpPr/>
      </dsp:nvSpPr>
      <dsp:spPr>
        <a:xfrm>
          <a:off x="4127313" y="1799553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INFN Bari</a:t>
          </a:r>
          <a:endParaRPr lang="en-GB" sz="2300" kern="1200" dirty="0"/>
        </a:p>
      </dsp:txBody>
      <dsp:txXfrm>
        <a:off x="4127313" y="1799553"/>
        <a:ext cx="1186287" cy="1186287"/>
      </dsp:txXfrm>
    </dsp:sp>
    <dsp:sp modelId="{6501E17F-6181-46D5-ADBE-BEFF491C08BA}">
      <dsp:nvSpPr>
        <dsp:cNvPr id="0" name=""/>
        <dsp:cNvSpPr/>
      </dsp:nvSpPr>
      <dsp:spPr>
        <a:xfrm>
          <a:off x="2328352" y="3598515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….</a:t>
          </a:r>
          <a:endParaRPr lang="en-GB" sz="2300" kern="1200" dirty="0"/>
        </a:p>
      </dsp:txBody>
      <dsp:txXfrm>
        <a:off x="2328352" y="3598515"/>
        <a:ext cx="1186287" cy="1186287"/>
      </dsp:txXfrm>
    </dsp:sp>
    <dsp:sp modelId="{5966F393-6888-432A-9ED9-CF4231772E18}">
      <dsp:nvSpPr>
        <dsp:cNvPr id="0" name=""/>
        <dsp:cNvSpPr/>
      </dsp:nvSpPr>
      <dsp:spPr>
        <a:xfrm>
          <a:off x="529391" y="1799553"/>
          <a:ext cx="1186287" cy="11862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……..</a:t>
          </a:r>
          <a:endParaRPr lang="en-GB" sz="2300" kern="1200" dirty="0"/>
        </a:p>
      </dsp:txBody>
      <dsp:txXfrm>
        <a:off x="529391" y="1799553"/>
        <a:ext cx="1186287" cy="118628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AC86E8-F4B5-4B29-98DC-B9883DEEBBAE}">
      <dsp:nvSpPr>
        <dsp:cNvPr id="0" name=""/>
        <dsp:cNvSpPr/>
      </dsp:nvSpPr>
      <dsp:spPr>
        <a:xfrm>
          <a:off x="1615356" y="1071304"/>
          <a:ext cx="719288" cy="7192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EMSODEV</a:t>
          </a:r>
          <a:endParaRPr lang="en-GB" sz="1600" kern="1200" dirty="0"/>
        </a:p>
      </dsp:txBody>
      <dsp:txXfrm>
        <a:off x="1615356" y="1071304"/>
        <a:ext cx="719288" cy="719288"/>
      </dsp:txXfrm>
    </dsp:sp>
    <dsp:sp modelId="{B5D40508-06D7-4330-B51F-DAB956A8ADAC}">
      <dsp:nvSpPr>
        <dsp:cNvPr id="0" name=""/>
        <dsp:cNvSpPr/>
      </dsp:nvSpPr>
      <dsp:spPr>
        <a:xfrm rot="16200000">
          <a:off x="1908478" y="824140"/>
          <a:ext cx="133045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16200000">
        <a:off x="1908478" y="824140"/>
        <a:ext cx="133045" cy="250828"/>
      </dsp:txXfrm>
    </dsp:sp>
    <dsp:sp modelId="{882CB044-7E1A-45B0-AFC4-E38D3770C822}">
      <dsp:nvSpPr>
        <dsp:cNvPr id="0" name=""/>
        <dsp:cNvSpPr/>
      </dsp:nvSpPr>
      <dsp:spPr>
        <a:xfrm>
          <a:off x="1512944" y="-24627"/>
          <a:ext cx="924112" cy="8449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Master Node</a:t>
          </a:r>
          <a:endParaRPr lang="en-GB" sz="1600" kern="1200" dirty="0"/>
        </a:p>
      </dsp:txBody>
      <dsp:txXfrm>
        <a:off x="1512944" y="-24627"/>
        <a:ext cx="924112" cy="844902"/>
      </dsp:txXfrm>
    </dsp:sp>
    <dsp:sp modelId="{40E5C329-684E-4AF9-A88B-B6B8106F73F5}">
      <dsp:nvSpPr>
        <dsp:cNvPr id="0" name=""/>
        <dsp:cNvSpPr/>
      </dsp:nvSpPr>
      <dsp:spPr>
        <a:xfrm>
          <a:off x="2401660" y="1305534"/>
          <a:ext cx="161445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>
        <a:off x="2401660" y="1305534"/>
        <a:ext cx="161445" cy="250828"/>
      </dsp:txXfrm>
    </dsp:sp>
    <dsp:sp modelId="{9563E388-37F8-40DF-8CBA-9CDD526929FB}">
      <dsp:nvSpPr>
        <dsp:cNvPr id="0" name=""/>
        <dsp:cNvSpPr/>
      </dsp:nvSpPr>
      <dsp:spPr>
        <a:xfrm>
          <a:off x="2639259" y="1062082"/>
          <a:ext cx="737732" cy="737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2639259" y="1062082"/>
        <a:ext cx="737732" cy="737732"/>
      </dsp:txXfrm>
    </dsp:sp>
    <dsp:sp modelId="{977C438C-A4A9-4BD2-84FB-2752392E795E}">
      <dsp:nvSpPr>
        <dsp:cNvPr id="0" name=""/>
        <dsp:cNvSpPr/>
      </dsp:nvSpPr>
      <dsp:spPr>
        <a:xfrm rot="5400000">
          <a:off x="1894278" y="1812916"/>
          <a:ext cx="161445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5400000">
        <a:off x="1894278" y="1812916"/>
        <a:ext cx="161445" cy="250828"/>
      </dsp:txXfrm>
    </dsp:sp>
    <dsp:sp modelId="{9A456446-99B1-4493-9FB7-69F87B2A69D1}">
      <dsp:nvSpPr>
        <dsp:cNvPr id="0" name=""/>
        <dsp:cNvSpPr/>
      </dsp:nvSpPr>
      <dsp:spPr>
        <a:xfrm>
          <a:off x="1606134" y="2095206"/>
          <a:ext cx="737732" cy="737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1606134" y="2095206"/>
        <a:ext cx="737732" cy="737732"/>
      </dsp:txXfrm>
    </dsp:sp>
    <dsp:sp modelId="{92674F5A-0ACB-4DEE-81FB-01F93A451C9F}">
      <dsp:nvSpPr>
        <dsp:cNvPr id="0" name=""/>
        <dsp:cNvSpPr/>
      </dsp:nvSpPr>
      <dsp:spPr>
        <a:xfrm rot="10800000">
          <a:off x="1386896" y="1305534"/>
          <a:ext cx="161445" cy="25082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000" kern="1200"/>
        </a:p>
      </dsp:txBody>
      <dsp:txXfrm rot="10800000">
        <a:off x="1386896" y="1305534"/>
        <a:ext cx="161445" cy="250828"/>
      </dsp:txXfrm>
    </dsp:sp>
    <dsp:sp modelId="{A46F39A7-DA67-45BA-845D-A2A5B0469668}">
      <dsp:nvSpPr>
        <dsp:cNvPr id="0" name=""/>
        <dsp:cNvSpPr/>
      </dsp:nvSpPr>
      <dsp:spPr>
        <a:xfrm>
          <a:off x="573010" y="1062082"/>
          <a:ext cx="737732" cy="737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Data Node</a:t>
          </a:r>
          <a:endParaRPr lang="en-GB" sz="1600" kern="1200" dirty="0"/>
        </a:p>
      </dsp:txBody>
      <dsp:txXfrm>
        <a:off x="573010" y="1062082"/>
        <a:ext cx="737732" cy="7377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663D2CC1-7CBF-45A8-B07B-1401C78D652F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en-US" noProof="0" smtClean="0"/>
              <a:t>Fare clic per modificare stili del testo dello schema</a:t>
            </a:r>
          </a:p>
          <a:p>
            <a:pPr lvl="1"/>
            <a:r>
              <a:rPr lang="it-IT" altLang="en-US" noProof="0" smtClean="0"/>
              <a:t>Secondo livello</a:t>
            </a:r>
          </a:p>
          <a:p>
            <a:pPr lvl="2"/>
            <a:r>
              <a:rPr lang="it-IT" altLang="en-US" noProof="0" smtClean="0"/>
              <a:t>Terzo livello</a:t>
            </a:r>
          </a:p>
          <a:p>
            <a:pPr lvl="3"/>
            <a:r>
              <a:rPr lang="it-IT" altLang="en-US" noProof="0" smtClean="0"/>
              <a:t>Quarto livello</a:t>
            </a:r>
          </a:p>
          <a:p>
            <a:pPr lvl="4"/>
            <a:r>
              <a:rPr lang="it-IT" altLang="en-US" noProof="0" smtClean="0"/>
              <a:t>Quinto livello</a:t>
            </a:r>
            <a:endParaRPr lang="en-GB" altLang="en-US" noProof="0" smtClean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BA391A23-FE81-4CB4-A8B8-9E482A85CFB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469420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2D0FD-C72A-400C-BA47-CE1871CF5826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3E235-D802-49BC-A376-EC6B528632F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58614"/>
            <a:ext cx="8229600" cy="634082"/>
          </a:xfrm>
        </p:spPr>
        <p:txBody>
          <a:bodyPr/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GB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77EC4-5543-4E9C-8F60-15576718C29C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2F3B1-1F41-4BC8-9A9B-D824578DFE8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19D8F-80C3-4845-A58B-D20BFCEFC644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9C296-3257-4001-8523-4E4CA427F68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C4FBB-1766-492F-84D4-6E24BDE23F75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A116B-1688-4F73-8FEA-E480364A84A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908A-33F6-4882-BC34-7A6204A941FA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B3779-E393-406B-9CCE-87D43BFFBC0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1E561-02CF-4841-854E-70D716756FE2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C170-52E2-413F-9FB4-3A215DE837E3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CA1A1-F63B-4BEB-B29F-B7275605B0CF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7E15D-B849-4224-A896-E1EB2226C73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12F6C-BE08-49A7-BBF5-C303E7813FEA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FAC8-6557-4EBD-BB0A-808B66318CD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 smtClean="0"/>
              <a:t>Fare clic per modificare lo stile del titolo</a:t>
            </a:r>
            <a:endParaRPr lang="en-GB" dirty="0" smtClean="0"/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9D44E99B-7C86-4C22-A5AA-017DED2E81F2}" type="datetime1">
              <a:rPr lang="en-GB"/>
              <a:pPr>
                <a:defRPr/>
              </a:pPr>
              <a:t>29/10/2015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ea typeface="MS PGothic" pitchFamily="34" charset="-128"/>
              </a:defRPr>
            </a:lvl1pPr>
          </a:lstStyle>
          <a:p>
            <a:pPr>
              <a:defRPr/>
            </a:pPr>
            <a:fld id="{CFBD0FDE-77A6-4767-9F24-656840D659A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1031" name="Immagine 7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-1588"/>
            <a:ext cx="9144000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uppo 8"/>
          <p:cNvGrpSpPr>
            <a:grpSpLocks/>
          </p:cNvGrpSpPr>
          <p:nvPr userDrawn="1"/>
        </p:nvGrpSpPr>
        <p:grpSpPr bwMode="auto">
          <a:xfrm>
            <a:off x="7145338" y="26988"/>
            <a:ext cx="1998662" cy="552450"/>
            <a:chOff x="7144849" y="27372"/>
            <a:chExt cx="1999151" cy="551669"/>
          </a:xfrm>
        </p:grpSpPr>
        <p:pic>
          <p:nvPicPr>
            <p:cNvPr id="1033" name="Immagine 2"/>
            <p:cNvPicPr>
              <a:picLocks noChangeAspect="1"/>
            </p:cNvPicPr>
            <p:nvPr userDrawn="1"/>
          </p:nvPicPr>
          <p:blipFill>
            <a:blip r:embed="rId12" cstate="print"/>
            <a:srcRect l="7948" t="14572" r="8357" b="25920"/>
            <a:stretch>
              <a:fillRect/>
            </a:stretch>
          </p:blipFill>
          <p:spPr bwMode="auto">
            <a:xfrm>
              <a:off x="7236296" y="27372"/>
              <a:ext cx="1907704" cy="55166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Rettangolo 7"/>
            <p:cNvSpPr/>
            <p:nvPr userDrawn="1"/>
          </p:nvSpPr>
          <p:spPr>
            <a:xfrm>
              <a:off x="7144849" y="189068"/>
              <a:ext cx="114328" cy="1442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2" r:id="rId7"/>
    <p:sldLayoutId id="2147483770" r:id="rId8"/>
    <p:sldLayoutId id="2147483771" r:id="rId9"/>
  </p:sldLayoutIdLst>
  <p:transition spd="med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339752" y="28529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EMSODEV</a:t>
            </a:r>
            <a:r>
              <a:rPr lang="en-US" sz="3600" b="1" dirty="0" smtClean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-EGI </a:t>
            </a:r>
            <a:r>
              <a:rPr lang="en-US" sz="3600" b="1" dirty="0" err="1" smtClean="0">
                <a:solidFill>
                  <a:schemeClr val="accent5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ConfCall</a:t>
            </a:r>
            <a:endParaRPr lang="en-US" sz="3600" b="1" dirty="0">
              <a:solidFill>
                <a:schemeClr val="accent5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3403410" y="4365104"/>
            <a:ext cx="2652969" cy="4456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algn="ctr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GB" sz="2800" b="1" dirty="0" smtClean="0">
                <a:solidFill>
                  <a:schemeClr val="accent5"/>
                </a:solidFill>
                <a:latin typeface="+mn-lt"/>
              </a:rPr>
              <a:t>29 October 2015</a:t>
            </a:r>
            <a:endParaRPr lang="en-US" sz="2800" dirty="0">
              <a:solidFill>
                <a:schemeClr val="accent5"/>
              </a:solidFill>
              <a:latin typeface="+mn-lt"/>
            </a:endParaRPr>
          </a:p>
        </p:txBody>
      </p:sp>
      <p:pic>
        <p:nvPicPr>
          <p:cNvPr id="5" name="Immagine 4" descr="European Commission logo_e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5445224"/>
            <a:ext cx="1638300" cy="1133475"/>
          </a:xfrm>
          <a:prstGeom prst="rect">
            <a:avLst/>
          </a:prstGeom>
        </p:spPr>
      </p:pic>
      <p:pic>
        <p:nvPicPr>
          <p:cNvPr id="4100" name="Picture 4" descr="Nuovo logo HORIZON 2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980728"/>
            <a:ext cx="4126518" cy="9387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contenuto 5" descr="Immaginewp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643476" cy="4934081"/>
          </a:xfrm>
        </p:spPr>
      </p:pic>
      <p:sp>
        <p:nvSpPr>
          <p:cNvPr id="8" name="Titolo 1"/>
          <p:cNvSpPr txBox="1">
            <a:spLocks/>
          </p:cNvSpPr>
          <p:nvPr/>
        </p:nvSpPr>
        <p:spPr bwMode="auto">
          <a:xfrm>
            <a:off x="0" y="0"/>
            <a:ext cx="82296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MS PGothic" charset="0"/>
              </a:rPr>
              <a:t>WP No 6 Task 6.3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MS PGothic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ttangolo arrotondato 99"/>
          <p:cNvSpPr/>
          <p:nvPr/>
        </p:nvSpPr>
        <p:spPr>
          <a:xfrm>
            <a:off x="3798962" y="4845918"/>
            <a:ext cx="4320480" cy="1319386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T6.5</a:t>
            </a:r>
          </a:p>
        </p:txBody>
      </p:sp>
      <p:sp>
        <p:nvSpPr>
          <p:cNvPr id="99" name="Rettangolo arrotondato 98"/>
          <p:cNvSpPr/>
          <p:nvPr/>
        </p:nvSpPr>
        <p:spPr>
          <a:xfrm>
            <a:off x="1331640" y="4797152"/>
            <a:ext cx="2376264" cy="1296144"/>
          </a:xfrm>
          <a:prstGeom prst="roundRect">
            <a:avLst/>
          </a:prstGeom>
          <a:solidFill>
            <a:schemeClr val="accent4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WP4</a:t>
            </a:r>
          </a:p>
        </p:txBody>
      </p:sp>
      <p:sp>
        <p:nvSpPr>
          <p:cNvPr id="98" name="Rettangolo arrotondato 97"/>
          <p:cNvSpPr/>
          <p:nvPr/>
        </p:nvSpPr>
        <p:spPr>
          <a:xfrm>
            <a:off x="1619672" y="3140968"/>
            <a:ext cx="5328592" cy="1512168"/>
          </a:xfrm>
          <a:prstGeom prst="roundRect">
            <a:avLst/>
          </a:prstGeom>
          <a:solidFill>
            <a:srgbClr val="92D05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T6.3</a:t>
            </a:r>
          </a:p>
        </p:txBody>
      </p:sp>
      <p:sp>
        <p:nvSpPr>
          <p:cNvPr id="97" name="Rettangolo arrotondato 96"/>
          <p:cNvSpPr/>
          <p:nvPr/>
        </p:nvSpPr>
        <p:spPr>
          <a:xfrm>
            <a:off x="1331640" y="1268760"/>
            <a:ext cx="3168352" cy="1728192"/>
          </a:xfrm>
          <a:prstGeom prst="roundRect">
            <a:avLst/>
          </a:prstGeom>
          <a:solidFill>
            <a:srgbClr val="FF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T6.5           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5" name="Rettangolo arrotondato 94"/>
          <p:cNvSpPr/>
          <p:nvPr/>
        </p:nvSpPr>
        <p:spPr>
          <a:xfrm>
            <a:off x="4557142" y="1196752"/>
            <a:ext cx="3456384" cy="1872208"/>
          </a:xfrm>
          <a:prstGeom prst="roundRect">
            <a:avLst/>
          </a:prstGeom>
          <a:solidFill>
            <a:schemeClr val="accent1"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GB" sz="2800" b="1" dirty="0" smtClean="0">
                <a:solidFill>
                  <a:srgbClr val="FF0000"/>
                </a:solidFill>
              </a:rPr>
              <a:t>T6.4</a:t>
            </a:r>
            <a:endParaRPr lang="en-GB" b="1" dirty="0">
              <a:solidFill>
                <a:srgbClr val="FF0000"/>
              </a:solidFill>
            </a:endParaRPr>
          </a:p>
        </p:txBody>
      </p:sp>
      <p:grpSp>
        <p:nvGrpSpPr>
          <p:cNvPr id="45" name="Gruppo 44"/>
          <p:cNvGrpSpPr/>
          <p:nvPr/>
        </p:nvGrpSpPr>
        <p:grpSpPr>
          <a:xfrm>
            <a:off x="1331640" y="6165304"/>
            <a:ext cx="6336704" cy="617294"/>
            <a:chOff x="1331640" y="6165304"/>
            <a:chExt cx="6336704" cy="617294"/>
          </a:xfrm>
        </p:grpSpPr>
        <p:sp>
          <p:nvSpPr>
            <p:cNvPr id="7" name="CasellaDiTesto 6"/>
            <p:cNvSpPr txBox="1"/>
            <p:nvPr/>
          </p:nvSpPr>
          <p:spPr>
            <a:xfrm>
              <a:off x="1547664" y="6444044"/>
              <a:ext cx="216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i="1" dirty="0" smtClean="0">
                  <a:latin typeface="+mn-lt"/>
                </a:rPr>
                <a:t>Real-time ingestion</a:t>
              </a:r>
              <a:endParaRPr lang="en-GB" sz="1600" i="1" dirty="0">
                <a:latin typeface="+mn-lt"/>
              </a:endParaRPr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5796136" y="6444044"/>
              <a:ext cx="1872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i="1" dirty="0" err="1" smtClean="0">
                  <a:latin typeface="+mn-lt"/>
                </a:rPr>
                <a:t>Asynch</a:t>
              </a:r>
              <a:r>
                <a:rPr lang="en-GB" sz="1600" i="1" dirty="0" smtClean="0">
                  <a:latin typeface="+mn-lt"/>
                </a:rPr>
                <a:t>. ingestion</a:t>
              </a:r>
              <a:endParaRPr lang="en-GB" sz="1600" i="1" dirty="0">
                <a:latin typeface="+mn-lt"/>
              </a:endParaRPr>
            </a:p>
          </p:txBody>
        </p:sp>
        <p:sp>
          <p:nvSpPr>
            <p:cNvPr id="9" name="Freccia bidirezionale orizzontale 8"/>
            <p:cNvSpPr/>
            <p:nvPr/>
          </p:nvSpPr>
          <p:spPr>
            <a:xfrm>
              <a:off x="1331640" y="6165304"/>
              <a:ext cx="6264696" cy="432048"/>
            </a:xfrm>
            <a:prstGeom prst="leftRightArrow">
              <a:avLst>
                <a:gd name="adj1" fmla="val 50000"/>
                <a:gd name="adj2" fmla="val 34206"/>
              </a:avLst>
            </a:prstGeom>
            <a:gradFill>
              <a:gsLst>
                <a:gs pos="39000">
                  <a:srgbClr val="FF9999"/>
                </a:gs>
                <a:gs pos="100000">
                  <a:srgbClr val="FFEBF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i="1" dirty="0" smtClean="0"/>
                <a:t>Data ingestion speed</a:t>
              </a:r>
              <a:endParaRPr lang="en-GB" i="1" dirty="0"/>
            </a:p>
          </p:txBody>
        </p:sp>
      </p:grpSp>
      <p:grpSp>
        <p:nvGrpSpPr>
          <p:cNvPr id="43" name="Gruppo 42"/>
          <p:cNvGrpSpPr/>
          <p:nvPr/>
        </p:nvGrpSpPr>
        <p:grpSpPr>
          <a:xfrm>
            <a:off x="611560" y="3933056"/>
            <a:ext cx="6552728" cy="2304256"/>
            <a:chOff x="611560" y="3933056"/>
            <a:chExt cx="6552728" cy="2304256"/>
          </a:xfrm>
        </p:grpSpPr>
        <p:grpSp>
          <p:nvGrpSpPr>
            <p:cNvPr id="3" name="Gruppo 23"/>
            <p:cNvGrpSpPr/>
            <p:nvPr/>
          </p:nvGrpSpPr>
          <p:grpSpPr>
            <a:xfrm>
              <a:off x="3707904" y="5138028"/>
              <a:ext cx="1224136" cy="955268"/>
              <a:chOff x="827584" y="3645024"/>
              <a:chExt cx="1224136" cy="955268"/>
            </a:xfrm>
          </p:grpSpPr>
          <p:sp>
            <p:nvSpPr>
              <p:cNvPr id="18" name="CasellaDiTesto 17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Data Node X</a:t>
                </a:r>
                <a:endParaRPr lang="en-GB" sz="1400" dirty="0"/>
              </a:p>
            </p:txBody>
          </p:sp>
          <p:sp>
            <p:nvSpPr>
              <p:cNvPr id="23" name="Cilindro 22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5" name="Gruppo 24"/>
            <p:cNvGrpSpPr/>
            <p:nvPr/>
          </p:nvGrpSpPr>
          <p:grpSpPr>
            <a:xfrm>
              <a:off x="4932040" y="5282044"/>
              <a:ext cx="1224136" cy="955268"/>
              <a:chOff x="827584" y="3645024"/>
              <a:chExt cx="1224136" cy="955268"/>
            </a:xfrm>
          </p:grpSpPr>
          <p:sp>
            <p:nvSpPr>
              <p:cNvPr id="26" name="CasellaDiTesto 25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Data Node Y</a:t>
                </a:r>
                <a:endParaRPr lang="en-GB" sz="1400" dirty="0"/>
              </a:p>
            </p:txBody>
          </p:sp>
          <p:sp>
            <p:nvSpPr>
              <p:cNvPr id="27" name="Cilindro 26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6" name="Gruppo 27"/>
            <p:cNvGrpSpPr/>
            <p:nvPr/>
          </p:nvGrpSpPr>
          <p:grpSpPr>
            <a:xfrm>
              <a:off x="5940152" y="4922004"/>
              <a:ext cx="1224136" cy="955268"/>
              <a:chOff x="827584" y="3645024"/>
              <a:chExt cx="1224136" cy="955268"/>
            </a:xfrm>
          </p:grpSpPr>
          <p:sp>
            <p:nvSpPr>
              <p:cNvPr id="29" name="CasellaDiTesto 28"/>
              <p:cNvSpPr txBox="1"/>
              <p:nvPr/>
            </p:nvSpPr>
            <p:spPr>
              <a:xfrm>
                <a:off x="827584" y="4077072"/>
                <a:ext cx="12241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 smtClean="0"/>
                  <a:t>Regional Data Node Z</a:t>
                </a:r>
                <a:endParaRPr lang="en-GB" sz="1400" dirty="0"/>
              </a:p>
            </p:txBody>
          </p:sp>
          <p:sp>
            <p:nvSpPr>
              <p:cNvPr id="30" name="Cilindro 29"/>
              <p:cNvSpPr/>
              <p:nvPr/>
            </p:nvSpPr>
            <p:spPr>
              <a:xfrm>
                <a:off x="1187624" y="3645024"/>
                <a:ext cx="432048" cy="432048"/>
              </a:xfrm>
              <a:prstGeom prst="can">
                <a:avLst/>
              </a:prstGeom>
              <a:solidFill>
                <a:schemeClr val="bg1">
                  <a:lumMod val="85000"/>
                </a:schemeClr>
              </a:solidFill>
              <a:ln w="158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4" name="Rettangolo arrotondato 33"/>
            <p:cNvSpPr/>
            <p:nvPr/>
          </p:nvSpPr>
          <p:spPr>
            <a:xfrm>
              <a:off x="1763688" y="5301208"/>
              <a:ext cx="1296144" cy="57606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58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EGIM SOS Gateway</a:t>
              </a:r>
              <a:endParaRPr lang="en-GB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6" name="Connettore 7 35"/>
            <p:cNvCxnSpPr>
              <a:stCxn id="34" idx="0"/>
            </p:cNvCxnSpPr>
            <p:nvPr/>
          </p:nvCxnSpPr>
          <p:spPr>
            <a:xfrm rot="5400000" flipH="1" flipV="1">
              <a:off x="2267744" y="4581128"/>
              <a:ext cx="864096" cy="57606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35"/>
            <p:cNvCxnSpPr>
              <a:stCxn id="23" idx="1"/>
              <a:endCxn id="4" idx="2"/>
            </p:cNvCxnSpPr>
            <p:nvPr/>
          </p:nvCxnSpPr>
          <p:spPr>
            <a:xfrm rot="16200000" flipV="1">
              <a:off x="3987517" y="4841577"/>
              <a:ext cx="556899" cy="3600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35"/>
            <p:cNvCxnSpPr>
              <a:stCxn id="27" idx="1"/>
            </p:cNvCxnSpPr>
            <p:nvPr/>
          </p:nvCxnSpPr>
          <p:spPr>
            <a:xfrm rot="16200000" flipV="1">
              <a:off x="4797606" y="4571546"/>
              <a:ext cx="844932" cy="57606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35"/>
            <p:cNvCxnSpPr>
              <a:stCxn id="30" idx="1"/>
            </p:cNvCxnSpPr>
            <p:nvPr/>
          </p:nvCxnSpPr>
          <p:spPr>
            <a:xfrm rot="16200000" flipV="1">
              <a:off x="5841722" y="4247510"/>
              <a:ext cx="484892" cy="864096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Freccia in su 55"/>
            <p:cNvSpPr/>
            <p:nvPr/>
          </p:nvSpPr>
          <p:spPr>
            <a:xfrm>
              <a:off x="611560" y="3933056"/>
              <a:ext cx="720080" cy="1944216"/>
            </a:xfrm>
            <a:prstGeom prst="upArrow">
              <a:avLst/>
            </a:prstGeom>
            <a:gradFill flip="none" rotWithShape="1">
              <a:gsLst>
                <a:gs pos="44000">
                  <a:schemeClr val="tx2">
                    <a:lumMod val="40000"/>
                    <a:lumOff val="60000"/>
                  </a:schemeClr>
                </a:gs>
                <a:gs pos="93000">
                  <a:schemeClr val="bg1">
                    <a:lumMod val="8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 anchorCtr="1"/>
            <a:lstStyle/>
            <a:p>
              <a:pPr algn="ctr"/>
              <a:r>
                <a:rPr lang="en-GB" b="1" dirty="0" smtClean="0"/>
                <a:t>     Data ingestion</a:t>
              </a:r>
              <a:endParaRPr lang="en-GB" b="1" dirty="0"/>
            </a:p>
          </p:txBody>
        </p:sp>
      </p:grpSp>
      <p:grpSp>
        <p:nvGrpSpPr>
          <p:cNvPr id="49" name="Gruppo 48"/>
          <p:cNvGrpSpPr/>
          <p:nvPr/>
        </p:nvGrpSpPr>
        <p:grpSpPr>
          <a:xfrm>
            <a:off x="0" y="764704"/>
            <a:ext cx="6948264" cy="3024336"/>
            <a:chOff x="0" y="764704"/>
            <a:chExt cx="6948264" cy="3024336"/>
          </a:xfrm>
        </p:grpSpPr>
        <p:sp>
          <p:nvSpPr>
            <p:cNvPr id="67" name="Rettangolo arrotondato 66"/>
            <p:cNvSpPr/>
            <p:nvPr/>
          </p:nvSpPr>
          <p:spPr>
            <a:xfrm>
              <a:off x="4644008" y="2060848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err="1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Mooda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CasellaDiTesto 59"/>
            <p:cNvSpPr txBox="1"/>
            <p:nvPr/>
          </p:nvSpPr>
          <p:spPr>
            <a:xfrm>
              <a:off x="0" y="764704"/>
              <a:ext cx="4283968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+mn-lt"/>
                </a:rPr>
                <a:t>Different access interfaces,  e.g.:</a:t>
              </a:r>
              <a:endParaRPr lang="en-GB" sz="1600" dirty="0" smtClean="0">
                <a:solidFill>
                  <a:srgbClr val="FF0000"/>
                </a:solidFill>
                <a:latin typeface="+mn-lt"/>
              </a:endParaRP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SQL-like queries</a:t>
              </a: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REST API</a:t>
              </a:r>
            </a:p>
            <a:p>
              <a:pPr indent="1778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Interactive process. tools</a:t>
              </a:r>
            </a:p>
            <a:p>
              <a:endParaRPr lang="en-GB" sz="1600" dirty="0" smtClean="0">
                <a:latin typeface="+mn-lt"/>
              </a:endParaRPr>
            </a:p>
            <a:p>
              <a:pPr marL="342900" indent="-342900"/>
              <a:r>
                <a:rPr lang="en-GB" dirty="0" smtClean="0">
                  <a:latin typeface="+mn-lt"/>
                </a:rPr>
                <a:t> </a:t>
              </a:r>
              <a:endParaRPr lang="en-GB" dirty="0">
                <a:latin typeface="+mn-lt"/>
              </a:endParaRPr>
            </a:p>
          </p:txBody>
        </p:sp>
        <p:sp>
          <p:nvSpPr>
            <p:cNvPr id="57" name="Freccia in su 56"/>
            <p:cNvSpPr/>
            <p:nvPr/>
          </p:nvSpPr>
          <p:spPr>
            <a:xfrm>
              <a:off x="611560" y="1844824"/>
              <a:ext cx="720080" cy="1944216"/>
            </a:xfrm>
            <a:prstGeom prst="upArrow">
              <a:avLst/>
            </a:prstGeom>
            <a:gradFill flip="none" rotWithShape="1">
              <a:gsLst>
                <a:gs pos="12000">
                  <a:schemeClr val="tx2">
                    <a:lumMod val="75000"/>
                  </a:schemeClr>
                </a:gs>
                <a:gs pos="90000">
                  <a:schemeClr val="tx2">
                    <a:lumMod val="40000"/>
                    <a:lumOff val="6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 anchorCtr="1"/>
            <a:lstStyle/>
            <a:p>
              <a:pPr algn="ctr"/>
              <a:r>
                <a:rPr lang="en-GB" b="1" dirty="0" smtClean="0"/>
                <a:t>    Data access</a:t>
              </a:r>
              <a:endParaRPr lang="en-GB" b="1" dirty="0"/>
            </a:p>
          </p:txBody>
        </p:sp>
        <p:sp>
          <p:nvSpPr>
            <p:cNvPr id="65" name="Rettangolo arrotondato 64"/>
            <p:cNvSpPr/>
            <p:nvPr/>
          </p:nvSpPr>
          <p:spPr>
            <a:xfrm>
              <a:off x="1691680" y="213285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EMSO </a:t>
              </a:r>
            </a:p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Data portal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ttangolo arrotondato 65"/>
            <p:cNvSpPr/>
            <p:nvPr/>
          </p:nvSpPr>
          <p:spPr>
            <a:xfrm>
              <a:off x="2843808" y="141277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Other  </a:t>
              </a:r>
            </a:p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RI Portals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ttangolo arrotondato 67"/>
            <p:cNvSpPr/>
            <p:nvPr/>
          </p:nvSpPr>
          <p:spPr>
            <a:xfrm>
              <a:off x="5652120" y="1412776"/>
              <a:ext cx="1296144" cy="576064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158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SMD</a:t>
              </a:r>
              <a:endParaRPr lang="en-GB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9" name="Connettore 7 68"/>
            <p:cNvCxnSpPr>
              <a:endCxn id="65" idx="2"/>
            </p:cNvCxnSpPr>
            <p:nvPr/>
          </p:nvCxnSpPr>
          <p:spPr>
            <a:xfrm rot="10800000">
              <a:off x="2339752" y="2708920"/>
              <a:ext cx="576064" cy="432048"/>
            </a:xfrm>
            <a:prstGeom prst="curved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7 72"/>
            <p:cNvCxnSpPr/>
            <p:nvPr/>
          </p:nvCxnSpPr>
          <p:spPr>
            <a:xfrm rot="16200000" flipV="1">
              <a:off x="3131841" y="2492895"/>
              <a:ext cx="936106" cy="72011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7 77"/>
            <p:cNvCxnSpPr>
              <a:endCxn id="67" idx="2"/>
            </p:cNvCxnSpPr>
            <p:nvPr/>
          </p:nvCxnSpPr>
          <p:spPr>
            <a:xfrm rot="5400000" flipH="1" flipV="1">
              <a:off x="4896036" y="2672918"/>
              <a:ext cx="432049" cy="360039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7 81"/>
            <p:cNvCxnSpPr/>
            <p:nvPr/>
          </p:nvCxnSpPr>
          <p:spPr>
            <a:xfrm rot="5400000" flipH="1" flipV="1">
              <a:off x="5256077" y="2384885"/>
              <a:ext cx="1152127" cy="648072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o 41"/>
          <p:cNvGrpSpPr/>
          <p:nvPr/>
        </p:nvGrpSpPr>
        <p:grpSpPr>
          <a:xfrm>
            <a:off x="1907704" y="2060848"/>
            <a:ext cx="7344816" cy="3437225"/>
            <a:chOff x="1907704" y="2060848"/>
            <a:chExt cx="7344816" cy="3437225"/>
          </a:xfrm>
        </p:grpSpPr>
        <p:sp>
          <p:nvSpPr>
            <p:cNvPr id="12" name="Parentesi graffa aperta 11"/>
            <p:cNvSpPr/>
            <p:nvPr/>
          </p:nvSpPr>
          <p:spPr>
            <a:xfrm>
              <a:off x="6660232" y="2060848"/>
              <a:ext cx="648072" cy="3312368"/>
            </a:xfrm>
            <a:prstGeom prst="leftBrace">
              <a:avLst>
                <a:gd name="adj1" fmla="val 49082"/>
                <a:gd name="adj2" fmla="val 50000"/>
              </a:avLst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CasellaDiTesto 12"/>
            <p:cNvSpPr txBox="1"/>
            <p:nvPr/>
          </p:nvSpPr>
          <p:spPr>
            <a:xfrm>
              <a:off x="7164288" y="2204864"/>
              <a:ext cx="2088232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 smtClean="0">
                  <a:latin typeface="+mn-lt"/>
                </a:rPr>
                <a:t>Hadoop based </a:t>
              </a:r>
            </a:p>
            <a:p>
              <a:r>
                <a:rPr lang="en-GB" sz="1600" b="1" dirty="0" smtClean="0">
                  <a:latin typeface="+mn-lt"/>
                </a:rPr>
                <a:t>Big Data platform</a:t>
              </a:r>
              <a:endParaRPr lang="en-GB" sz="1600" dirty="0" smtClean="0">
                <a:latin typeface="+mn-lt"/>
              </a:endParaRPr>
            </a:p>
            <a:p>
              <a:pPr marL="342900" indent="-342900"/>
              <a:endParaRPr lang="en-GB" sz="1600" dirty="0" smtClean="0">
                <a:solidFill>
                  <a:srgbClr val="FF0000"/>
                </a:solidFill>
                <a:latin typeface="+mn-lt"/>
              </a:endParaRPr>
            </a:p>
            <a:p>
              <a:pPr marL="342900" indent="-342900"/>
              <a:r>
                <a:rPr lang="en-GB" sz="1600" u="sng" dirty="0" smtClean="0">
                  <a:latin typeface="+mn-lt"/>
                </a:rPr>
                <a:t>1. To ensure 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availability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scalability </a:t>
              </a:r>
            </a:p>
            <a:p>
              <a:pPr indent="3556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fault-tolerance</a:t>
              </a:r>
            </a:p>
            <a:p>
              <a:endParaRPr lang="en-GB" sz="1600" dirty="0" smtClean="0">
                <a:latin typeface="+mn-lt"/>
              </a:endParaRPr>
            </a:p>
            <a:p>
              <a:pPr marL="342900" indent="-342900"/>
              <a:r>
                <a:rPr lang="en-GB" sz="1600" u="sng" dirty="0" smtClean="0">
                  <a:latin typeface="+mn-lt"/>
                </a:rPr>
                <a:t>2. To implement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archiving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governance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1600" dirty="0" smtClean="0">
                  <a:latin typeface="+mn-lt"/>
                </a:rPr>
                <a:t>Data processing</a:t>
              </a:r>
            </a:p>
            <a:p>
              <a:pPr marL="342900" indent="-342900"/>
              <a:r>
                <a:rPr lang="en-GB" dirty="0" smtClean="0">
                  <a:latin typeface="+mn-lt"/>
                </a:rPr>
                <a:t> </a:t>
              </a:r>
              <a:endParaRPr lang="en-GB" sz="1600" dirty="0">
                <a:latin typeface="+mn-lt"/>
              </a:endParaRPr>
            </a:p>
          </p:txBody>
        </p:sp>
        <p:grpSp>
          <p:nvGrpSpPr>
            <p:cNvPr id="10" name="Gruppo 41"/>
            <p:cNvGrpSpPr/>
            <p:nvPr/>
          </p:nvGrpSpPr>
          <p:grpSpPr>
            <a:xfrm>
              <a:off x="1907704" y="3068961"/>
              <a:ext cx="4680520" cy="1512168"/>
              <a:chOff x="1907704" y="3068961"/>
              <a:chExt cx="4680520" cy="1512168"/>
            </a:xfrm>
          </p:grpSpPr>
          <p:pic>
            <p:nvPicPr>
              <p:cNvPr id="4" name="Immagine 3" descr="lake-picture-color.png"/>
              <p:cNvPicPr>
                <a:picLocks noChangeAspect="1"/>
              </p:cNvPicPr>
              <p:nvPr/>
            </p:nvPicPr>
            <p:blipFill>
              <a:blip r:embed="rId2" cstate="print"/>
              <a:srcRect t="38000" b="40667"/>
              <a:stretch>
                <a:fillRect/>
              </a:stretch>
            </p:blipFill>
            <p:spPr>
              <a:xfrm>
                <a:off x="1907704" y="3068961"/>
                <a:ext cx="4680520" cy="1512168"/>
              </a:xfrm>
              <a:prstGeom prst="rect">
                <a:avLst/>
              </a:prstGeom>
            </p:spPr>
          </p:pic>
          <p:pic>
            <p:nvPicPr>
              <p:cNvPr id="53" name="Immagine 52" descr="bit1.jpg"/>
              <p:cNvPicPr>
                <a:picLocks noChangeAspect="1"/>
              </p:cNvPicPr>
              <p:nvPr/>
            </p:nvPicPr>
            <p:blipFill>
              <a:blip r:embed="rId3" cstate="print">
                <a:lum bright="70000" contrast="-70000"/>
              </a:blip>
              <a:stretch>
                <a:fillRect/>
              </a:stretch>
            </p:blipFill>
            <p:spPr>
              <a:xfrm>
                <a:off x="2555776" y="3356992"/>
                <a:ext cx="3096344" cy="864096"/>
              </a:xfrm>
              <a:prstGeom prst="rect">
                <a:avLst/>
              </a:prstGeom>
              <a:ln>
                <a:noFill/>
              </a:ln>
              <a:effectLst>
                <a:softEdge rad="112500"/>
              </a:effectLst>
            </p:spPr>
          </p:pic>
          <p:sp>
            <p:nvSpPr>
              <p:cNvPr id="93" name="Rettangolo 92"/>
              <p:cNvSpPr/>
              <p:nvPr/>
            </p:nvSpPr>
            <p:spPr>
              <a:xfrm>
                <a:off x="2339752" y="3429000"/>
                <a:ext cx="3384376" cy="70788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GB" sz="4000" b="1" i="1" dirty="0" smtClean="0">
                    <a:ln w="12700">
                      <a:solidFill>
                        <a:schemeClr val="tx2">
                          <a:satMod val="155000"/>
                        </a:schemeClr>
                      </a:solidFill>
                      <a:prstDash val="solid"/>
                    </a:ln>
                    <a:solidFill>
                      <a:schemeClr val="bg2">
                        <a:tint val="85000"/>
                        <a:satMod val="155000"/>
                      </a:schemeClr>
                    </a:solidFill>
                    <a:effectLst>
                      <a:outerShdw blurRad="41275" dist="20320" dir="1800000" algn="tl" rotWithShape="0">
                        <a:srgbClr val="000000">
                          <a:alpha val="40000"/>
                        </a:srgbClr>
                      </a:outerShdw>
                    </a:effectLst>
                  </a:rPr>
                  <a:t>Data lake</a:t>
                </a:r>
                <a:endParaRPr lang="en-GB" sz="40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48" name="Titolo 1"/>
          <p:cNvSpPr txBox="1">
            <a:spLocks/>
          </p:cNvSpPr>
          <p:nvPr/>
        </p:nvSpPr>
        <p:spPr bwMode="auto">
          <a:xfrm>
            <a:off x="0" y="0"/>
            <a:ext cx="8229600" cy="634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ＭＳ Ｐゴシック" pitchFamily="34" charset="-128"/>
                <a:cs typeface="MS PGothic" charset="0"/>
              </a:rPr>
              <a:t>WP No 6 Task 6.3</a:t>
            </a:r>
            <a:endParaRPr kumimoji="0" lang="it-IT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ＭＳ Ｐゴシック" pitchFamily="34" charset="-128"/>
              <a:cs typeface="MS PGothic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132856"/>
            <a:ext cx="1676028" cy="85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State-of-the-art</a:t>
            </a:r>
            <a:r>
              <a:rPr lang="en-GB" dirty="0" smtClean="0"/>
              <a:t> on </a:t>
            </a:r>
            <a:r>
              <a:rPr lang="en-GB" sz="3600" dirty="0" smtClean="0"/>
              <a:t>EMSODEV DMP</a:t>
            </a:r>
            <a:endParaRPr lang="en-GB" sz="3600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9108857"/>
              </p:ext>
            </p:extLst>
          </p:nvPr>
        </p:nvGraphicFramePr>
        <p:xfrm>
          <a:off x="35496" y="947861"/>
          <a:ext cx="5842992" cy="4785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7596336" y="55907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OCCI</a:t>
            </a:r>
            <a:endParaRPr lang="en-GB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788024" y="5775396"/>
            <a:ext cx="200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OpenStack Client</a:t>
            </a:r>
            <a:endParaRPr lang="en-GB" dirty="0"/>
          </a:p>
        </p:txBody>
      </p:sp>
      <p:graphicFrame>
        <p:nvGraphicFramePr>
          <p:cNvPr id="8" name="Diagramma 7"/>
          <p:cNvGraphicFramePr/>
          <p:nvPr>
            <p:extLst>
              <p:ext uri="{D42A27DB-BD31-4B8C-83A1-F6EECF244321}">
                <p14:modId xmlns:p14="http://schemas.microsoft.com/office/powerpoint/2010/main" xmlns="" val="2368478306"/>
              </p:ext>
            </p:extLst>
          </p:nvPr>
        </p:nvGraphicFramePr>
        <p:xfrm>
          <a:off x="4583215" y="2203471"/>
          <a:ext cx="3950002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0" name="Connettore 2 9"/>
          <p:cNvCxnSpPr/>
          <p:nvPr/>
        </p:nvCxnSpPr>
        <p:spPr>
          <a:xfrm flipV="1">
            <a:off x="5309104" y="4077072"/>
            <a:ext cx="847072" cy="16983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7020272" y="4077072"/>
            <a:ext cx="972108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7164288" y="291565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Data Platform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98235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experience at EGI@INFN-BARI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VMs </a:t>
            </a:r>
            <a:r>
              <a:rPr lang="en-US" dirty="0" smtClean="0">
                <a:solidFill>
                  <a:srgbClr val="FF0000"/>
                </a:solidFill>
              </a:rPr>
              <a:t>gets “unreachable” </a:t>
            </a:r>
            <a:r>
              <a:rPr lang="en-US" dirty="0">
                <a:solidFill>
                  <a:srgbClr val="FF0000"/>
                </a:solidFill>
              </a:rPr>
              <a:t>unexpectedly (and often, at least </a:t>
            </a:r>
            <a:r>
              <a:rPr lang="en-US" dirty="0" smtClean="0">
                <a:solidFill>
                  <a:srgbClr val="FF0000"/>
                </a:solidFill>
              </a:rPr>
              <a:t>one VM per </a:t>
            </a:r>
            <a:r>
              <a:rPr lang="en-US" dirty="0">
                <a:solidFill>
                  <a:srgbClr val="FF0000"/>
                </a:solidFill>
              </a:rPr>
              <a:t>day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Lack of private IPs (resulting in more complex rules for the </a:t>
            </a:r>
            <a:r>
              <a:rPr lang="en-US" dirty="0" smtClean="0"/>
              <a:t>VM security </a:t>
            </a:r>
            <a:r>
              <a:rPr lang="en-US" dirty="0"/>
              <a:t>groups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VOMS server sometimes unreachable (need to launch fetch-</a:t>
            </a:r>
            <a:r>
              <a:rPr lang="en-US" dirty="0" err="1"/>
              <a:t>crl</a:t>
            </a:r>
            <a:r>
              <a:rPr lang="en-US" dirty="0"/>
              <a:t> </a:t>
            </a:r>
            <a:r>
              <a:rPr lang="en-US" dirty="0" smtClean="0"/>
              <a:t>command </a:t>
            </a:r>
            <a:r>
              <a:rPr lang="en-US" dirty="0"/>
              <a:t>which takes a lot of time to be completed</a:t>
            </a:r>
            <a:r>
              <a:rPr lang="en-US" dirty="0" smtClean="0"/>
              <a:t>).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Operation commands MUST be launched by the VM creator (need of project super user credentials to avoid this)</a:t>
            </a:r>
            <a:endParaRPr lang="en-GB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15994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5413</TotalTime>
  <Words>199</Words>
  <Application>Microsoft Office PowerPoint</Application>
  <PresentationFormat>Presentazione su schermo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1_Personalizza struttura</vt:lpstr>
      <vt:lpstr>Diapositiva 1</vt:lpstr>
      <vt:lpstr>Diapositiva 2</vt:lpstr>
      <vt:lpstr>Diapositiva 3</vt:lpstr>
      <vt:lpstr>State-of-the-art on EMSODEV DMP</vt:lpstr>
      <vt:lpstr>Our experience at EGI@INFN-BARI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plfranceschini</dc:creator>
  <cp:lastModifiedBy>Pasquale Andriani </cp:lastModifiedBy>
  <cp:revision>381</cp:revision>
  <dcterms:created xsi:type="dcterms:W3CDTF">2013-11-08T10:40:23Z</dcterms:created>
  <dcterms:modified xsi:type="dcterms:W3CDTF">2015-10-29T13:55:42Z</dcterms:modified>
</cp:coreProperties>
</file>