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330" r:id="rId4"/>
    <p:sldId id="333" r:id="rId5"/>
    <p:sldId id="340" r:id="rId6"/>
    <p:sldId id="337" r:id="rId7"/>
    <p:sldId id="341" r:id="rId8"/>
    <p:sldId id="343" r:id="rId9"/>
    <p:sldId id="344" r:id="rId10"/>
    <p:sldId id="284" r:id="rId11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4" autoAdjust="0"/>
    <p:restoredTop sz="94698" autoAdjust="0"/>
  </p:normalViewPr>
  <p:slideViewPr>
    <p:cSldViewPr showGuides="1">
      <p:cViewPr varScale="1">
        <p:scale>
          <a:sx n="127" d="100"/>
          <a:sy n="127" d="100"/>
        </p:scale>
        <p:origin x="-8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25-11-2015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3029" y="6477000"/>
            <a:ext cx="31229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EGI Community</a:t>
            </a:r>
            <a:r>
              <a:rPr lang="en-US" sz="1100" baseline="0" dirty="0" smtClean="0">
                <a:solidFill>
                  <a:schemeClr val="bg1"/>
                </a:solidFill>
              </a:rPr>
              <a:t> Forum, 10-13 November, Bari, Italy</a:t>
            </a:r>
            <a:endParaRPr lang="it-IT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973029" y="6477000"/>
            <a:ext cx="31229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EGI Community</a:t>
            </a:r>
            <a:r>
              <a:rPr lang="en-US" sz="1100" baseline="0" dirty="0" smtClean="0">
                <a:solidFill>
                  <a:schemeClr val="bg1"/>
                </a:solidFill>
              </a:rPr>
              <a:t> Forum, 10-13 November, Bari, Italy</a:t>
            </a:r>
            <a:endParaRPr lang="it-IT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  <a:r>
              <a:rPr lang="nl-NL" sz="1050" b="0" baseline="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25-Nov-15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88640"/>
            <a:ext cx="1103285" cy="993566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973029" y="6477000"/>
            <a:ext cx="31229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EGI Community</a:t>
            </a:r>
            <a:r>
              <a:rPr lang="en-US" sz="1100" baseline="0" dirty="0" smtClean="0">
                <a:solidFill>
                  <a:schemeClr val="bg1"/>
                </a:solidFill>
              </a:rPr>
              <a:t> Forum, 10-13 November, Bari, Italy</a:t>
            </a:r>
            <a:endParaRPr lang="it-IT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8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  <a:r>
              <a:rPr lang="nl-NL" sz="1050" b="0" baseline="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PGPU-FedCloud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horizon.ui.savba.sk/horizon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horizon.ui.savba.sk/horizon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iet.ui@savba.sk" TargetMode="External"/><Relationship Id="rId2" Type="http://schemas.openxmlformats.org/officeDocument/2006/relationships/hyperlink" Target="https://wiki.egi.eu/wiki/GPGPU-FedCloud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to IISAS-</a:t>
            </a:r>
            <a:r>
              <a:rPr lang="en-US" sz="3600" dirty="0" err="1" smtClean="0"/>
              <a:t>GPUCloud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IISAS-</a:t>
            </a:r>
            <a:r>
              <a:rPr lang="en-GB" dirty="0" err="1" smtClean="0"/>
              <a:t>GPUCloud</a:t>
            </a:r>
            <a:r>
              <a:rPr lang="en-GB" dirty="0" smtClean="0"/>
              <a:t> 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smtClean="0"/>
              <a:t>Hardware:</a:t>
            </a:r>
          </a:p>
          <a:p>
            <a:pPr lvl="1"/>
            <a:r>
              <a:rPr lang="en-US" sz="2000" dirty="0" smtClean="0"/>
              <a:t>IBM dx360 M4 server with two NVIDIA Tesla K20 accelerators</a:t>
            </a:r>
          </a:p>
          <a:p>
            <a:pPr lvl="1"/>
            <a:r>
              <a:rPr lang="en-US" sz="2000" dirty="0" smtClean="0"/>
              <a:t>16 CPU cores, 64GB RAM, 1 TB storage on each WN</a:t>
            </a:r>
          </a:p>
          <a:p>
            <a:pPr lvl="1"/>
            <a:r>
              <a:rPr lang="en-US" sz="2000" dirty="0" smtClean="0"/>
              <a:t>2x Tesla K20 on each WN, each with 2496 CUDA cores, 5GB GDDR5 RAM, peak performance 3.52 </a:t>
            </a:r>
            <a:r>
              <a:rPr lang="en-US" sz="2000" dirty="0" err="1" smtClean="0"/>
              <a:t>Tflops</a:t>
            </a:r>
            <a:r>
              <a:rPr lang="en-US" sz="2000" dirty="0" smtClean="0"/>
              <a:t> for SP</a:t>
            </a:r>
          </a:p>
          <a:p>
            <a:pPr lvl="1"/>
            <a:endParaRPr lang="en-US" sz="2000" dirty="0" smtClean="0"/>
          </a:p>
          <a:p>
            <a:r>
              <a:rPr lang="en-GB" sz="2400" dirty="0" smtClean="0"/>
              <a:t>Software</a:t>
            </a:r>
          </a:p>
          <a:p>
            <a:pPr lvl="1"/>
            <a:r>
              <a:rPr lang="en-GB" sz="2000" dirty="0" smtClean="0"/>
              <a:t>Based OS: </a:t>
            </a:r>
            <a:r>
              <a:rPr lang="en-GB" sz="2000" dirty="0" err="1" smtClean="0"/>
              <a:t>Ubuntu</a:t>
            </a:r>
            <a:r>
              <a:rPr lang="en-GB" sz="2000" dirty="0" smtClean="0"/>
              <a:t> 14.04 LTS</a:t>
            </a:r>
          </a:p>
          <a:p>
            <a:pPr lvl="1"/>
            <a:r>
              <a:rPr lang="en-GB" sz="2000" dirty="0" smtClean="0"/>
              <a:t>KVM hypervisor with passthrough</a:t>
            </a:r>
          </a:p>
          <a:p>
            <a:pPr lvl="1"/>
            <a:r>
              <a:rPr lang="en-GB" sz="2000" dirty="0" err="1" smtClean="0"/>
              <a:t>Openstack</a:t>
            </a:r>
            <a:r>
              <a:rPr lang="en-GB" sz="2000" dirty="0" smtClean="0"/>
              <a:t> Kilo middleware</a:t>
            </a:r>
          </a:p>
          <a:p>
            <a:pPr lvl="1"/>
            <a:r>
              <a:rPr lang="en-GB" sz="2000" dirty="0" smtClean="0"/>
              <a:t>Newest </a:t>
            </a:r>
            <a:r>
              <a:rPr lang="en-GB" sz="2000" dirty="0" err="1" smtClean="0"/>
              <a:t>FedCloud</a:t>
            </a:r>
            <a:r>
              <a:rPr lang="en-GB" sz="2000" dirty="0" smtClean="0"/>
              <a:t> </a:t>
            </a:r>
            <a:r>
              <a:rPr lang="en-GB" sz="2000" dirty="0" smtClean="0"/>
              <a:t>tools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 </a:t>
            </a:r>
            <a:r>
              <a:rPr lang="en-GB" sz="2400" dirty="0" smtClean="0"/>
              <a:t>Status: integrated to </a:t>
            </a:r>
            <a:r>
              <a:rPr lang="en-GB" sz="2400" dirty="0" err="1" smtClean="0"/>
              <a:t>FedCloud</a:t>
            </a:r>
            <a:r>
              <a:rPr lang="en-GB" sz="2400" dirty="0" smtClean="0"/>
              <a:t>, certified</a:t>
            </a:r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229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 and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Flavors:</a:t>
            </a:r>
          </a:p>
          <a:p>
            <a:pPr lvl="1"/>
            <a:r>
              <a:rPr lang="en-US" sz="2000" dirty="0" smtClean="0"/>
              <a:t>gpu1cpu6 (1GPU </a:t>
            </a:r>
            <a:r>
              <a:rPr lang="en-US" sz="2000" dirty="0" smtClean="0"/>
              <a:t>K20 + </a:t>
            </a:r>
            <a:r>
              <a:rPr lang="en-US" sz="2000" dirty="0" smtClean="0"/>
              <a:t>6 CPU cores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gpu2cpu12 (2GPU </a:t>
            </a:r>
            <a:r>
              <a:rPr lang="en-US" sz="2000" dirty="0" smtClean="0"/>
              <a:t>K20 +12 </a:t>
            </a:r>
            <a:r>
              <a:rPr lang="en-US" sz="2000" dirty="0" smtClean="0"/>
              <a:t>CPU cores</a:t>
            </a:r>
            <a:r>
              <a:rPr lang="en-US" sz="2000" dirty="0" smtClean="0"/>
              <a:t>) (difficult to get resource, email me if you need it)</a:t>
            </a:r>
          </a:p>
          <a:p>
            <a:r>
              <a:rPr lang="en-US" sz="2400" dirty="0" smtClean="0"/>
              <a:t>Images:</a:t>
            </a:r>
          </a:p>
          <a:p>
            <a:pPr lvl="1"/>
            <a:r>
              <a:rPr lang="en-US" sz="2000" dirty="0" smtClean="0"/>
              <a:t>Vanilla images (</a:t>
            </a:r>
            <a:r>
              <a:rPr lang="en-US" sz="2000" dirty="0" err="1" smtClean="0"/>
              <a:t>Ubuntu</a:t>
            </a:r>
            <a:r>
              <a:rPr lang="en-US" sz="2000" dirty="0" smtClean="0"/>
              <a:t>, </a:t>
            </a:r>
            <a:r>
              <a:rPr lang="en-US" sz="2000" dirty="0" err="1" smtClean="0"/>
              <a:t>CentOS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ubuntu-14-04-UEFI-cuda-runtime-70-75 </a:t>
            </a:r>
            <a:br>
              <a:rPr lang="en-US" sz="2000" dirty="0" smtClean="0"/>
            </a:br>
            <a:r>
              <a:rPr lang="en-US" sz="2000" dirty="0" smtClean="0"/>
              <a:t>(with preinstalled NVIDIA driver and runtime CUDA)</a:t>
            </a:r>
          </a:p>
          <a:p>
            <a:pPr lvl="1"/>
            <a:r>
              <a:rPr lang="en-US" sz="2000" dirty="0" smtClean="0"/>
              <a:t>Requested VO images from </a:t>
            </a:r>
            <a:r>
              <a:rPr lang="en-US" sz="2000" dirty="0" err="1" smtClean="0"/>
              <a:t>AppDB</a:t>
            </a:r>
            <a:endParaRPr lang="en-US" sz="2000" dirty="0" smtClean="0"/>
          </a:p>
          <a:p>
            <a:r>
              <a:rPr lang="en-US" sz="2400" dirty="0" smtClean="0"/>
              <a:t>Supported VO: </a:t>
            </a:r>
            <a:r>
              <a:rPr lang="en-US" sz="2400" dirty="0" smtClean="0"/>
              <a:t>fedcloud.egi.eu, ops, </a:t>
            </a:r>
            <a:r>
              <a:rPr lang="en-US" sz="2400" dirty="0" err="1" smtClean="0"/>
              <a:t>dteam</a:t>
            </a:r>
            <a:r>
              <a:rPr lang="en-US" sz="2400" dirty="0" smtClean="0"/>
              <a:t>, </a:t>
            </a:r>
            <a:r>
              <a:rPr lang="en-US" sz="2400" dirty="0" err="1" smtClean="0"/>
              <a:t>moldyngrid</a:t>
            </a:r>
            <a:r>
              <a:rPr lang="en-US" sz="2400" dirty="0" smtClean="0"/>
              <a:t>, enmr.eu, </a:t>
            </a:r>
            <a:r>
              <a:rPr lang="en-US" sz="2400" dirty="0" smtClean="0"/>
              <a:t>vo.lifewatch.eu</a:t>
            </a:r>
          </a:p>
          <a:p>
            <a:pPr lvl="1"/>
            <a:r>
              <a:rPr lang="en-US" sz="2000" dirty="0" smtClean="0"/>
              <a:t>Send me email if you need support for new VO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IISAS-</a:t>
            </a:r>
            <a:r>
              <a:rPr lang="en-US" dirty="0" err="1" smtClean="0"/>
              <a:t>GPUCloud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Many useful info is provided in wiki: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wiki.egi.eu/wiki/GPGPU-FedCloud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Quick start:</a:t>
            </a:r>
          </a:p>
          <a:p>
            <a:pPr lvl="1"/>
            <a:r>
              <a:rPr lang="en-US" dirty="0" smtClean="0"/>
              <a:t>Start a VM (“</a:t>
            </a:r>
            <a:r>
              <a:rPr lang="en-US" dirty="0" err="1" smtClean="0"/>
              <a:t>occi</a:t>
            </a:r>
            <a:r>
              <a:rPr lang="en-US" dirty="0" smtClean="0"/>
              <a:t> </a:t>
            </a:r>
            <a:r>
              <a:rPr lang="en-US" dirty="0" smtClean="0"/>
              <a:t>--action </a:t>
            </a:r>
            <a:r>
              <a:rPr lang="en-US" dirty="0" smtClean="0"/>
              <a:t>create …”)</a:t>
            </a:r>
          </a:p>
          <a:p>
            <a:pPr lvl="1"/>
            <a:r>
              <a:rPr lang="en-US" dirty="0" smtClean="0"/>
              <a:t>Assign a public IP (“</a:t>
            </a:r>
            <a:r>
              <a:rPr lang="en-US" dirty="0" err="1" smtClean="0"/>
              <a:t>occi</a:t>
            </a:r>
            <a:r>
              <a:rPr lang="en-US" dirty="0" smtClean="0"/>
              <a:t> </a:t>
            </a:r>
            <a:r>
              <a:rPr lang="en-US" dirty="0" smtClean="0"/>
              <a:t>--action </a:t>
            </a:r>
            <a:r>
              <a:rPr lang="en-US" dirty="0" smtClean="0"/>
              <a:t>link …”)</a:t>
            </a:r>
          </a:p>
          <a:p>
            <a:pPr lvl="1"/>
            <a:r>
              <a:rPr lang="en-US" dirty="0" smtClean="0"/>
              <a:t>Log in and use (“</a:t>
            </a:r>
            <a:r>
              <a:rPr lang="en-US" dirty="0" err="1" smtClean="0"/>
              <a:t>ssh</a:t>
            </a:r>
            <a:r>
              <a:rPr lang="en-US" dirty="0" smtClean="0"/>
              <a:t> … “)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IISAS-</a:t>
            </a:r>
            <a:r>
              <a:rPr lang="en-US" dirty="0" err="1" smtClean="0"/>
              <a:t>GPUCloud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066856" cy="4784400"/>
          </a:xfrm>
        </p:spPr>
        <p:txBody>
          <a:bodyPr/>
          <a:lstStyle/>
          <a:p>
            <a:r>
              <a:rPr lang="en-US" sz="2400" dirty="0" smtClean="0"/>
              <a:t>Use Horizon portal at </a:t>
            </a:r>
            <a:r>
              <a:rPr lang="en-US" sz="2400" dirty="0" smtClean="0">
                <a:hlinkClick r:id="rId2"/>
              </a:rPr>
              <a:t>https://horizon.ui.savba.sk/horizon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5867400" cy="4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IISAS-</a:t>
            </a:r>
            <a:r>
              <a:rPr lang="en-US" dirty="0" err="1" smtClean="0"/>
              <a:t>GPUCloud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066856" cy="4784400"/>
          </a:xfrm>
        </p:spPr>
        <p:txBody>
          <a:bodyPr/>
          <a:lstStyle/>
          <a:p>
            <a:r>
              <a:rPr lang="en-US" sz="2400" dirty="0" smtClean="0"/>
              <a:t>Use Horizon portal at </a:t>
            </a:r>
            <a:r>
              <a:rPr lang="en-US" sz="2400" dirty="0" smtClean="0">
                <a:hlinkClick r:id="rId2"/>
              </a:rPr>
              <a:t>https://horizon.ui.savba.sk/horizon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133600"/>
            <a:ext cx="598112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IISAS-</a:t>
            </a:r>
            <a:r>
              <a:rPr lang="en-US" dirty="0" err="1" smtClean="0"/>
              <a:t>GPUCloud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Many useful info is provided in wiki: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wiki.egi.eu/wiki/GPGPU-FedCloud</a:t>
            </a:r>
            <a:endParaRPr lang="en-US" dirty="0" smtClean="0"/>
          </a:p>
          <a:p>
            <a:pPr lvl="1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How to install NVIDIA + CUDA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Contact information: Viet Tran, </a:t>
            </a:r>
            <a:r>
              <a:rPr lang="en-US" dirty="0" smtClean="0">
                <a:hlinkClick r:id="rId3"/>
              </a:rPr>
              <a:t>viet.ui@savba.sk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_Engage_powerpoint_presentation_v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EGI_Engage_powerpoint_presentation_v1</Template>
  <TotalTime>1526</TotalTime>
  <Words>224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EGI_Engage_powerpoint_presentation_v1</vt:lpstr>
      <vt:lpstr>EGI Powerpoint Presentation (body)</vt:lpstr>
      <vt:lpstr>EGI Powerpoint Presentation (closing)</vt:lpstr>
      <vt:lpstr>Introduction to IISAS-GPUCloud</vt:lpstr>
      <vt:lpstr>IISAS-GPUCloud site</vt:lpstr>
      <vt:lpstr>Flavors and images</vt:lpstr>
      <vt:lpstr>How to use IISAS-GPUCloud</vt:lpstr>
      <vt:lpstr>How to use IISAS-GPUCloud</vt:lpstr>
      <vt:lpstr>How to use IISAS-GPUCloud</vt:lpstr>
      <vt:lpstr>How to use IISAS-GPUCloud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</dc:creator>
  <cp:lastModifiedBy>viet</cp:lastModifiedBy>
  <cp:revision>188</cp:revision>
  <dcterms:created xsi:type="dcterms:W3CDTF">2015-04-28T13:16:49Z</dcterms:created>
  <dcterms:modified xsi:type="dcterms:W3CDTF">2015-11-25T10:32:50Z</dcterms:modified>
</cp:coreProperties>
</file>