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tmp" ContentType="image/p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273" r:id="rId2"/>
    <p:sldId id="769" r:id="rId3"/>
    <p:sldId id="819" r:id="rId4"/>
    <p:sldId id="869" r:id="rId5"/>
    <p:sldId id="865" r:id="rId6"/>
    <p:sldId id="864" r:id="rId7"/>
    <p:sldId id="866" r:id="rId8"/>
    <p:sldId id="867" r:id="rId9"/>
    <p:sldId id="868" r:id="rId10"/>
    <p:sldId id="870" r:id="rId11"/>
    <p:sldId id="871" r:id="rId12"/>
    <p:sldId id="817" r:id="rId13"/>
    <p:sldId id="816" r:id="rId14"/>
    <p:sldId id="818" r:id="rId15"/>
    <p:sldId id="863" r:id="rId16"/>
    <p:sldId id="859" r:id="rId17"/>
    <p:sldId id="860" r:id="rId18"/>
    <p:sldId id="825" r:id="rId19"/>
    <p:sldId id="826" r:id="rId20"/>
    <p:sldId id="833" r:id="rId21"/>
    <p:sldId id="834" r:id="rId22"/>
    <p:sldId id="832" r:id="rId23"/>
    <p:sldId id="820" r:id="rId24"/>
    <p:sldId id="822" r:id="rId25"/>
    <p:sldId id="827" r:id="rId26"/>
    <p:sldId id="830" r:id="rId27"/>
    <p:sldId id="836" r:id="rId28"/>
    <p:sldId id="837" r:id="rId29"/>
    <p:sldId id="838" r:id="rId30"/>
    <p:sldId id="839" r:id="rId31"/>
    <p:sldId id="862" r:id="rId32"/>
    <p:sldId id="861" r:id="rId33"/>
    <p:sldId id="821" r:id="rId34"/>
    <p:sldId id="857" r:id="rId35"/>
    <p:sldId id="858" r:id="rId36"/>
    <p:sldId id="852" r:id="rId37"/>
    <p:sldId id="853" r:id="rId38"/>
    <p:sldId id="855" r:id="rId39"/>
    <p:sldId id="856" r:id="rId40"/>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630C2251-355C-4528-B55E-8407F803CF49}">
          <p14:sldIdLst>
            <p14:sldId id="273"/>
            <p14:sldId id="769"/>
            <p14:sldId id="819"/>
            <p14:sldId id="869"/>
            <p14:sldId id="865"/>
            <p14:sldId id="864"/>
            <p14:sldId id="866"/>
            <p14:sldId id="867"/>
            <p14:sldId id="868"/>
            <p14:sldId id="870"/>
            <p14:sldId id="871"/>
            <p14:sldId id="817"/>
            <p14:sldId id="816"/>
            <p14:sldId id="818"/>
            <p14:sldId id="863"/>
            <p14:sldId id="859"/>
            <p14:sldId id="860"/>
            <p14:sldId id="825"/>
            <p14:sldId id="826"/>
            <p14:sldId id="833"/>
            <p14:sldId id="834"/>
            <p14:sldId id="832"/>
            <p14:sldId id="820"/>
            <p14:sldId id="822"/>
            <p14:sldId id="827"/>
            <p14:sldId id="830"/>
            <p14:sldId id="836"/>
            <p14:sldId id="837"/>
            <p14:sldId id="838"/>
            <p14:sldId id="839"/>
            <p14:sldId id="862"/>
            <p14:sldId id="861"/>
            <p14:sldId id="821"/>
            <p14:sldId id="857"/>
            <p14:sldId id="858"/>
            <p14:sldId id="852"/>
            <p14:sldId id="853"/>
            <p14:sldId id="855"/>
            <p14:sldId id="856"/>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7E4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78" autoAdjust="0"/>
    <p:restoredTop sz="86965" autoAdjust="0"/>
  </p:normalViewPr>
  <p:slideViewPr>
    <p:cSldViewPr>
      <p:cViewPr>
        <p:scale>
          <a:sx n="81" d="100"/>
          <a:sy n="81" d="100"/>
        </p:scale>
        <p:origin x="-1440" y="-40"/>
      </p:cViewPr>
      <p:guideLst>
        <p:guide orient="horz" pos="2160"/>
        <p:guide pos="2880"/>
      </p:guideLst>
    </p:cSldViewPr>
  </p:slideViewPr>
  <p:outlineViewPr>
    <p:cViewPr>
      <p:scale>
        <a:sx n="33" d="100"/>
        <a:sy n="33" d="100"/>
      </p:scale>
      <p:origin x="0" y="21896"/>
    </p:cViewPr>
  </p:outlin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0C7897-49CC-EC4D-A256-1CF264B62CE6}"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3190B901-459A-E74F-9DCD-A1EF7DA67A45}">
      <dgm:prSet phldrT="[Text]"/>
      <dgm:spPr/>
      <dgm:t>
        <a:bodyPr/>
        <a:lstStyle/>
        <a:p>
          <a:r>
            <a:rPr lang="en-US" dirty="0" smtClean="0"/>
            <a:t>Module 1</a:t>
          </a:r>
          <a:endParaRPr lang="en-US" dirty="0"/>
        </a:p>
      </dgm:t>
    </dgm:pt>
    <dgm:pt modelId="{9FF54ADE-2480-D145-A165-73D533F6C547}" type="parTrans" cxnId="{0F3E5790-5FAA-AE44-AE6E-73B0CB5A6AA2}">
      <dgm:prSet/>
      <dgm:spPr/>
      <dgm:t>
        <a:bodyPr/>
        <a:lstStyle/>
        <a:p>
          <a:endParaRPr lang="en-US"/>
        </a:p>
      </dgm:t>
    </dgm:pt>
    <dgm:pt modelId="{C22D645C-D797-854C-BBC9-CDF75A314806}" type="sibTrans" cxnId="{0F3E5790-5FAA-AE44-AE6E-73B0CB5A6AA2}">
      <dgm:prSet/>
      <dgm:spPr/>
      <dgm:t>
        <a:bodyPr/>
        <a:lstStyle/>
        <a:p>
          <a:endParaRPr lang="en-US"/>
        </a:p>
      </dgm:t>
    </dgm:pt>
    <dgm:pt modelId="{B823E45F-CAA7-A941-807F-E802583C1390}">
      <dgm:prSet phldrT="[Text]"/>
      <dgm:spPr/>
      <dgm:t>
        <a:bodyPr/>
        <a:lstStyle/>
        <a:p>
          <a:r>
            <a:rPr lang="en-US" dirty="0" smtClean="0"/>
            <a:t>Description</a:t>
          </a:r>
          <a:endParaRPr lang="en-US" dirty="0"/>
        </a:p>
      </dgm:t>
    </dgm:pt>
    <dgm:pt modelId="{B2CC808E-B8AC-704B-89D9-F3941D2F3260}" type="parTrans" cxnId="{96F251BD-7370-444D-9774-4461A3CEE1DA}">
      <dgm:prSet/>
      <dgm:spPr/>
      <dgm:t>
        <a:bodyPr/>
        <a:lstStyle/>
        <a:p>
          <a:endParaRPr lang="en-US"/>
        </a:p>
      </dgm:t>
    </dgm:pt>
    <dgm:pt modelId="{0DF48F95-68B7-6540-B529-EFEDC55CE4ED}" type="sibTrans" cxnId="{96F251BD-7370-444D-9774-4461A3CEE1DA}">
      <dgm:prSet/>
      <dgm:spPr/>
      <dgm:t>
        <a:bodyPr/>
        <a:lstStyle/>
        <a:p>
          <a:endParaRPr lang="en-US"/>
        </a:p>
      </dgm:t>
    </dgm:pt>
    <dgm:pt modelId="{791F4B2A-5A9E-6640-979A-EEB141DD3B09}">
      <dgm:prSet phldrT="[Text]"/>
      <dgm:spPr/>
      <dgm:t>
        <a:bodyPr/>
        <a:lstStyle/>
        <a:p>
          <a:r>
            <a:rPr lang="en-US" dirty="0" smtClean="0"/>
            <a:t>Price</a:t>
          </a:r>
          <a:endParaRPr lang="en-US" dirty="0"/>
        </a:p>
      </dgm:t>
    </dgm:pt>
    <dgm:pt modelId="{70596A71-BA4A-204B-8A3E-DEAB1F20BCBE}" type="parTrans" cxnId="{168B796F-5CBD-AC48-8928-5DBC85769E75}">
      <dgm:prSet/>
      <dgm:spPr/>
      <dgm:t>
        <a:bodyPr/>
        <a:lstStyle/>
        <a:p>
          <a:endParaRPr lang="en-US"/>
        </a:p>
      </dgm:t>
    </dgm:pt>
    <dgm:pt modelId="{FC4E7319-0FE8-2D46-B56F-1BBABCCC231D}" type="sibTrans" cxnId="{168B796F-5CBD-AC48-8928-5DBC85769E75}">
      <dgm:prSet/>
      <dgm:spPr/>
      <dgm:t>
        <a:bodyPr/>
        <a:lstStyle/>
        <a:p>
          <a:endParaRPr lang="en-US"/>
        </a:p>
      </dgm:t>
    </dgm:pt>
    <dgm:pt modelId="{CD61F102-D061-944D-9B9E-8D99F64BE661}">
      <dgm:prSet phldrT="[Text]"/>
      <dgm:spPr/>
      <dgm:t>
        <a:bodyPr/>
        <a:lstStyle/>
        <a:p>
          <a:r>
            <a:rPr lang="en-US" dirty="0" smtClean="0"/>
            <a:t>Module 2</a:t>
          </a:r>
          <a:endParaRPr lang="en-US" dirty="0"/>
        </a:p>
      </dgm:t>
    </dgm:pt>
    <dgm:pt modelId="{8AF6883F-F0C3-0742-A8E2-615365532F54}" type="parTrans" cxnId="{3D527673-F137-0342-A8AD-4D77331C4E5E}">
      <dgm:prSet/>
      <dgm:spPr/>
      <dgm:t>
        <a:bodyPr/>
        <a:lstStyle/>
        <a:p>
          <a:endParaRPr lang="en-US"/>
        </a:p>
      </dgm:t>
    </dgm:pt>
    <dgm:pt modelId="{6F53D344-6D1C-EC40-B2E9-AAC15814F2BF}" type="sibTrans" cxnId="{3D527673-F137-0342-A8AD-4D77331C4E5E}">
      <dgm:prSet/>
      <dgm:spPr/>
      <dgm:t>
        <a:bodyPr/>
        <a:lstStyle/>
        <a:p>
          <a:endParaRPr lang="en-US"/>
        </a:p>
      </dgm:t>
    </dgm:pt>
    <dgm:pt modelId="{07888796-6DB5-D243-A003-C284CDAEF97F}">
      <dgm:prSet phldrT="[Text]"/>
      <dgm:spPr/>
      <dgm:t>
        <a:bodyPr/>
        <a:lstStyle/>
        <a:p>
          <a:r>
            <a:rPr lang="en-US" dirty="0" smtClean="0"/>
            <a:t>Description</a:t>
          </a:r>
          <a:endParaRPr lang="en-US" dirty="0"/>
        </a:p>
      </dgm:t>
    </dgm:pt>
    <dgm:pt modelId="{5AE833AC-1CC9-8B48-9CE6-090508CDDB58}" type="parTrans" cxnId="{4E0C32E6-077A-4F42-8CEB-58D8507E8BD6}">
      <dgm:prSet/>
      <dgm:spPr/>
      <dgm:t>
        <a:bodyPr/>
        <a:lstStyle/>
        <a:p>
          <a:endParaRPr lang="en-US"/>
        </a:p>
      </dgm:t>
    </dgm:pt>
    <dgm:pt modelId="{032AA2F8-8508-A841-9571-D3E1649011C7}" type="sibTrans" cxnId="{4E0C32E6-077A-4F42-8CEB-58D8507E8BD6}">
      <dgm:prSet/>
      <dgm:spPr/>
      <dgm:t>
        <a:bodyPr/>
        <a:lstStyle/>
        <a:p>
          <a:endParaRPr lang="en-US"/>
        </a:p>
      </dgm:t>
    </dgm:pt>
    <dgm:pt modelId="{3A51DF3E-F75F-7149-A5BD-551B5394223D}">
      <dgm:prSet phldrT="[Text]"/>
      <dgm:spPr/>
      <dgm:t>
        <a:bodyPr/>
        <a:lstStyle/>
        <a:p>
          <a:r>
            <a:rPr lang="en-US" dirty="0" smtClean="0"/>
            <a:t>Perquisites for individual module</a:t>
          </a:r>
        </a:p>
      </dgm:t>
    </dgm:pt>
    <dgm:pt modelId="{4D8FE05B-3B17-4B4A-B8E2-BD65EEAE612F}" type="parTrans" cxnId="{4CFA03AC-DD82-8F4C-94EB-CF1F1AC1F46E}">
      <dgm:prSet/>
      <dgm:spPr/>
      <dgm:t>
        <a:bodyPr/>
        <a:lstStyle/>
        <a:p>
          <a:endParaRPr lang="en-US"/>
        </a:p>
      </dgm:t>
    </dgm:pt>
    <dgm:pt modelId="{4B64D521-F13B-B049-8C2B-8387688DC843}" type="sibTrans" cxnId="{4CFA03AC-DD82-8F4C-94EB-CF1F1AC1F46E}">
      <dgm:prSet/>
      <dgm:spPr/>
      <dgm:t>
        <a:bodyPr/>
        <a:lstStyle/>
        <a:p>
          <a:endParaRPr lang="en-US"/>
        </a:p>
      </dgm:t>
    </dgm:pt>
    <dgm:pt modelId="{4E457A7C-41A4-1E40-A48E-AE7395F82866}">
      <dgm:prSet phldrT="[Text]"/>
      <dgm:spPr/>
      <dgm:t>
        <a:bodyPr/>
        <a:lstStyle/>
        <a:p>
          <a:r>
            <a:rPr lang="en-US" dirty="0" smtClean="0"/>
            <a:t>Perquisites for individual module</a:t>
          </a:r>
        </a:p>
      </dgm:t>
    </dgm:pt>
    <dgm:pt modelId="{A05CC4ED-86E8-E840-BE05-F3A0E8833B0C}" type="parTrans" cxnId="{71ADAB78-A1E7-B643-972F-2D9A949252F9}">
      <dgm:prSet/>
      <dgm:spPr/>
      <dgm:t>
        <a:bodyPr/>
        <a:lstStyle/>
        <a:p>
          <a:endParaRPr lang="en-US"/>
        </a:p>
      </dgm:t>
    </dgm:pt>
    <dgm:pt modelId="{C4C2CEBC-B60F-4749-9E10-C440475890BB}" type="sibTrans" cxnId="{71ADAB78-A1E7-B643-972F-2D9A949252F9}">
      <dgm:prSet/>
      <dgm:spPr/>
      <dgm:t>
        <a:bodyPr/>
        <a:lstStyle/>
        <a:p>
          <a:endParaRPr lang="en-US"/>
        </a:p>
      </dgm:t>
    </dgm:pt>
    <dgm:pt modelId="{9F5A9D72-AED7-8C4F-8143-9B3A40A799AC}">
      <dgm:prSet phldrT="[Text]"/>
      <dgm:spPr/>
      <dgm:t>
        <a:bodyPr/>
        <a:lstStyle/>
        <a:p>
          <a:r>
            <a:rPr lang="en-US" dirty="0" smtClean="0"/>
            <a:t>Exam</a:t>
          </a:r>
          <a:endParaRPr lang="en-US" dirty="0"/>
        </a:p>
      </dgm:t>
    </dgm:pt>
    <dgm:pt modelId="{86ACE581-4AEF-F242-96E5-63FB8651A36F}" type="parTrans" cxnId="{50EF9C71-3733-5A4B-ADE1-6FDE9BEF78EB}">
      <dgm:prSet/>
      <dgm:spPr/>
      <dgm:t>
        <a:bodyPr/>
        <a:lstStyle/>
        <a:p>
          <a:endParaRPr lang="en-US"/>
        </a:p>
      </dgm:t>
    </dgm:pt>
    <dgm:pt modelId="{136F8707-357C-EA4D-9BB8-009D6F03ED88}" type="sibTrans" cxnId="{50EF9C71-3733-5A4B-ADE1-6FDE9BEF78EB}">
      <dgm:prSet/>
      <dgm:spPr/>
      <dgm:t>
        <a:bodyPr/>
        <a:lstStyle/>
        <a:p>
          <a:endParaRPr lang="en-US"/>
        </a:p>
      </dgm:t>
    </dgm:pt>
    <dgm:pt modelId="{7389B90A-DA87-FD4F-8E84-67F9C19B042C}">
      <dgm:prSet phldrT="[Text]"/>
      <dgm:spPr/>
      <dgm:t>
        <a:bodyPr/>
        <a:lstStyle/>
        <a:p>
          <a:r>
            <a:rPr lang="en-US" dirty="0" smtClean="0"/>
            <a:t>Exam</a:t>
          </a:r>
          <a:endParaRPr lang="en-US" dirty="0"/>
        </a:p>
      </dgm:t>
    </dgm:pt>
    <dgm:pt modelId="{B0F38486-E9E4-2340-8555-FE8D3E421839}" type="parTrans" cxnId="{1BE20B6C-6620-B741-8723-BE374D169C25}">
      <dgm:prSet/>
      <dgm:spPr/>
      <dgm:t>
        <a:bodyPr/>
        <a:lstStyle/>
        <a:p>
          <a:endParaRPr lang="en-US"/>
        </a:p>
      </dgm:t>
    </dgm:pt>
    <dgm:pt modelId="{27B43CE1-7433-EB43-BFE5-3D2F42E51698}" type="sibTrans" cxnId="{1BE20B6C-6620-B741-8723-BE374D169C25}">
      <dgm:prSet/>
      <dgm:spPr/>
      <dgm:t>
        <a:bodyPr/>
        <a:lstStyle/>
        <a:p>
          <a:endParaRPr lang="en-US"/>
        </a:p>
      </dgm:t>
    </dgm:pt>
    <dgm:pt modelId="{8C9B27F1-7C14-8843-91EE-96E4A867AC46}">
      <dgm:prSet phldrT="[Text]"/>
      <dgm:spPr/>
      <dgm:t>
        <a:bodyPr/>
        <a:lstStyle/>
        <a:p>
          <a:r>
            <a:rPr lang="en-US" dirty="0" smtClean="0"/>
            <a:t>Module 3</a:t>
          </a:r>
          <a:endParaRPr lang="en-US" dirty="0"/>
        </a:p>
      </dgm:t>
    </dgm:pt>
    <dgm:pt modelId="{497A39FC-28F8-8644-81A9-62DC8255846D}" type="parTrans" cxnId="{F58C0E1D-16DC-8C4D-AD2C-7AEA9DA24EAC}">
      <dgm:prSet/>
      <dgm:spPr/>
      <dgm:t>
        <a:bodyPr/>
        <a:lstStyle/>
        <a:p>
          <a:endParaRPr lang="en-US"/>
        </a:p>
      </dgm:t>
    </dgm:pt>
    <dgm:pt modelId="{E4AAE3BF-03A7-6247-BCC7-0F13CCB5316A}" type="sibTrans" cxnId="{F58C0E1D-16DC-8C4D-AD2C-7AEA9DA24EAC}">
      <dgm:prSet/>
      <dgm:spPr/>
      <dgm:t>
        <a:bodyPr/>
        <a:lstStyle/>
        <a:p>
          <a:endParaRPr lang="en-US"/>
        </a:p>
      </dgm:t>
    </dgm:pt>
    <dgm:pt modelId="{7C602DF8-E081-614F-BA06-3344E08C2864}">
      <dgm:prSet phldrT="[Text]"/>
      <dgm:spPr/>
      <dgm:t>
        <a:bodyPr/>
        <a:lstStyle/>
        <a:p>
          <a:r>
            <a:rPr lang="en-US" dirty="0" smtClean="0"/>
            <a:t>Description</a:t>
          </a:r>
          <a:endParaRPr lang="en-US" dirty="0"/>
        </a:p>
      </dgm:t>
    </dgm:pt>
    <dgm:pt modelId="{552D81A5-E289-A049-B188-6034AD1F9063}" type="parTrans" cxnId="{15FB01BE-DB09-C243-8ABC-DE8DA72466C1}">
      <dgm:prSet/>
      <dgm:spPr/>
      <dgm:t>
        <a:bodyPr/>
        <a:lstStyle/>
        <a:p>
          <a:endParaRPr lang="en-US"/>
        </a:p>
      </dgm:t>
    </dgm:pt>
    <dgm:pt modelId="{6BDB9D51-E0E9-3544-A47E-D773F5955330}" type="sibTrans" cxnId="{15FB01BE-DB09-C243-8ABC-DE8DA72466C1}">
      <dgm:prSet/>
      <dgm:spPr/>
      <dgm:t>
        <a:bodyPr/>
        <a:lstStyle/>
        <a:p>
          <a:endParaRPr lang="en-US"/>
        </a:p>
      </dgm:t>
    </dgm:pt>
    <dgm:pt modelId="{CFF669B8-B9B5-6348-8BB8-63CBAACC27CC}">
      <dgm:prSet phldrT="[Text]"/>
      <dgm:spPr/>
      <dgm:t>
        <a:bodyPr/>
        <a:lstStyle/>
        <a:p>
          <a:r>
            <a:rPr lang="en-US" dirty="0" smtClean="0"/>
            <a:t>Price</a:t>
          </a:r>
          <a:endParaRPr lang="en-US" dirty="0"/>
        </a:p>
      </dgm:t>
    </dgm:pt>
    <dgm:pt modelId="{105B96BB-56DF-A843-8F52-8E7863235329}" type="parTrans" cxnId="{0E498BC0-DB28-384A-98FD-6AEF2C444E5A}">
      <dgm:prSet/>
      <dgm:spPr/>
      <dgm:t>
        <a:bodyPr/>
        <a:lstStyle/>
        <a:p>
          <a:endParaRPr lang="en-US"/>
        </a:p>
      </dgm:t>
    </dgm:pt>
    <dgm:pt modelId="{57ACCCDD-8789-C845-9945-7A7E817F3544}" type="sibTrans" cxnId="{0E498BC0-DB28-384A-98FD-6AEF2C444E5A}">
      <dgm:prSet/>
      <dgm:spPr/>
      <dgm:t>
        <a:bodyPr/>
        <a:lstStyle/>
        <a:p>
          <a:endParaRPr lang="en-US"/>
        </a:p>
      </dgm:t>
    </dgm:pt>
    <dgm:pt modelId="{9A5151AD-5169-C040-92F6-4169254D1A8F}">
      <dgm:prSet phldrT="[Text]"/>
      <dgm:spPr/>
      <dgm:t>
        <a:bodyPr/>
        <a:lstStyle/>
        <a:p>
          <a:r>
            <a:rPr lang="en-US" dirty="0" smtClean="0"/>
            <a:t>Perquisites for individual module</a:t>
          </a:r>
        </a:p>
      </dgm:t>
    </dgm:pt>
    <dgm:pt modelId="{F640AED8-F323-2A49-A376-C99E5D7DB8B5}" type="parTrans" cxnId="{3E2AF7E8-931D-344A-AD80-244843730AD1}">
      <dgm:prSet/>
      <dgm:spPr/>
      <dgm:t>
        <a:bodyPr/>
        <a:lstStyle/>
        <a:p>
          <a:endParaRPr lang="en-US"/>
        </a:p>
      </dgm:t>
    </dgm:pt>
    <dgm:pt modelId="{029E2E1F-5429-FE42-8951-9F8A4D3BA43D}" type="sibTrans" cxnId="{3E2AF7E8-931D-344A-AD80-244843730AD1}">
      <dgm:prSet/>
      <dgm:spPr/>
      <dgm:t>
        <a:bodyPr/>
        <a:lstStyle/>
        <a:p>
          <a:endParaRPr lang="en-US"/>
        </a:p>
      </dgm:t>
    </dgm:pt>
    <dgm:pt modelId="{98C34A24-930C-0A40-9F1F-44BA96423155}">
      <dgm:prSet phldrT="[Text]"/>
      <dgm:spPr/>
      <dgm:t>
        <a:bodyPr/>
        <a:lstStyle/>
        <a:p>
          <a:r>
            <a:rPr lang="en-US" dirty="0" smtClean="0"/>
            <a:t>Exam</a:t>
          </a:r>
          <a:endParaRPr lang="en-US" dirty="0"/>
        </a:p>
      </dgm:t>
    </dgm:pt>
    <dgm:pt modelId="{7306463E-7325-EF47-9DC8-056FE2456558}" type="parTrans" cxnId="{F2C19200-CA73-B946-B86E-5BAFE9A48ED5}">
      <dgm:prSet/>
      <dgm:spPr/>
      <dgm:t>
        <a:bodyPr/>
        <a:lstStyle/>
        <a:p>
          <a:endParaRPr lang="en-US"/>
        </a:p>
      </dgm:t>
    </dgm:pt>
    <dgm:pt modelId="{697CBD82-AB76-2048-95CF-EB0F83E6E03A}" type="sibTrans" cxnId="{F2C19200-CA73-B946-B86E-5BAFE9A48ED5}">
      <dgm:prSet/>
      <dgm:spPr/>
      <dgm:t>
        <a:bodyPr/>
        <a:lstStyle/>
        <a:p>
          <a:endParaRPr lang="en-US"/>
        </a:p>
      </dgm:t>
    </dgm:pt>
    <dgm:pt modelId="{078D1FA1-1A21-0E41-8FE5-F127EEAED7D0}">
      <dgm:prSet phldrT="[Text]"/>
      <dgm:spPr/>
      <dgm:t>
        <a:bodyPr/>
        <a:lstStyle/>
        <a:p>
          <a:r>
            <a:rPr lang="en-US" dirty="0" smtClean="0"/>
            <a:t>Module </a:t>
          </a:r>
          <a:r>
            <a:rPr lang="is-IS" dirty="0" smtClean="0"/>
            <a:t>…</a:t>
          </a:r>
          <a:endParaRPr lang="en-US" dirty="0"/>
        </a:p>
      </dgm:t>
    </dgm:pt>
    <dgm:pt modelId="{43AFA9FB-D2E4-454D-8968-3D7939F8D837}" type="parTrans" cxnId="{2E3E963D-6889-AE47-87B3-CA310A5287D0}">
      <dgm:prSet/>
      <dgm:spPr/>
      <dgm:t>
        <a:bodyPr/>
        <a:lstStyle/>
        <a:p>
          <a:endParaRPr lang="en-US"/>
        </a:p>
      </dgm:t>
    </dgm:pt>
    <dgm:pt modelId="{68EE48A8-EE78-1D48-B56E-739BDF28F482}" type="sibTrans" cxnId="{2E3E963D-6889-AE47-87B3-CA310A5287D0}">
      <dgm:prSet/>
      <dgm:spPr/>
      <dgm:t>
        <a:bodyPr/>
        <a:lstStyle/>
        <a:p>
          <a:endParaRPr lang="en-US"/>
        </a:p>
      </dgm:t>
    </dgm:pt>
    <dgm:pt modelId="{FB1E99F5-5732-3444-B054-15E3DA95F7F8}">
      <dgm:prSet phldrT="[Text]"/>
      <dgm:spPr/>
      <dgm:t>
        <a:bodyPr/>
        <a:lstStyle/>
        <a:p>
          <a:r>
            <a:rPr lang="is-IS" dirty="0" smtClean="0"/>
            <a:t>…</a:t>
          </a:r>
          <a:endParaRPr lang="en-US" dirty="0"/>
        </a:p>
      </dgm:t>
    </dgm:pt>
    <dgm:pt modelId="{4F7790C4-E94F-1440-9CDF-DF8FFEF976CD}" type="parTrans" cxnId="{25882780-C423-6249-8553-E60C84E014DD}">
      <dgm:prSet/>
      <dgm:spPr/>
      <dgm:t>
        <a:bodyPr/>
        <a:lstStyle/>
        <a:p>
          <a:endParaRPr lang="en-US"/>
        </a:p>
      </dgm:t>
    </dgm:pt>
    <dgm:pt modelId="{9EE9B47B-D21D-8A4B-87D4-DF159793A04A}" type="sibTrans" cxnId="{25882780-C423-6249-8553-E60C84E014DD}">
      <dgm:prSet/>
      <dgm:spPr/>
      <dgm:t>
        <a:bodyPr/>
        <a:lstStyle/>
        <a:p>
          <a:endParaRPr lang="en-US"/>
        </a:p>
      </dgm:t>
    </dgm:pt>
    <dgm:pt modelId="{08A5B56C-E5FD-9E41-84C8-88DDB1916806}">
      <dgm:prSet phldrT="[Text]"/>
      <dgm:spPr/>
      <dgm:t>
        <a:bodyPr/>
        <a:lstStyle/>
        <a:p>
          <a:r>
            <a:rPr lang="is-IS" dirty="0" smtClean="0"/>
            <a:t>…</a:t>
          </a:r>
          <a:endParaRPr lang="en-US" dirty="0"/>
        </a:p>
      </dgm:t>
    </dgm:pt>
    <dgm:pt modelId="{C6C5D825-B9D4-7943-8783-7168A0493483}" type="parTrans" cxnId="{DD440BCA-B1AB-D04E-8F25-195F37518B87}">
      <dgm:prSet/>
      <dgm:spPr/>
      <dgm:t>
        <a:bodyPr/>
        <a:lstStyle/>
        <a:p>
          <a:endParaRPr lang="en-US"/>
        </a:p>
      </dgm:t>
    </dgm:pt>
    <dgm:pt modelId="{90B7989E-CFF2-4842-B8F3-E6EEBC61A027}" type="sibTrans" cxnId="{DD440BCA-B1AB-D04E-8F25-195F37518B87}">
      <dgm:prSet/>
      <dgm:spPr/>
      <dgm:t>
        <a:bodyPr/>
        <a:lstStyle/>
        <a:p>
          <a:endParaRPr lang="en-US"/>
        </a:p>
      </dgm:t>
    </dgm:pt>
    <dgm:pt modelId="{18D9AD5A-D827-3B4F-BB60-D370DDA9F1C7}">
      <dgm:prSet phldrT="[Text]"/>
      <dgm:spPr/>
      <dgm:t>
        <a:bodyPr/>
        <a:lstStyle/>
        <a:p>
          <a:r>
            <a:rPr lang="is-IS" dirty="0" smtClean="0"/>
            <a:t>…</a:t>
          </a:r>
          <a:endParaRPr lang="en-US" dirty="0"/>
        </a:p>
      </dgm:t>
    </dgm:pt>
    <dgm:pt modelId="{400825A8-3690-B742-BD62-2A25169BB59E}" type="parTrans" cxnId="{F6164BDA-B071-C840-AD10-F8544BF42DC1}">
      <dgm:prSet/>
      <dgm:spPr/>
      <dgm:t>
        <a:bodyPr/>
        <a:lstStyle/>
        <a:p>
          <a:endParaRPr lang="en-US"/>
        </a:p>
      </dgm:t>
    </dgm:pt>
    <dgm:pt modelId="{CD435862-A8D3-784E-A554-422B27745616}" type="sibTrans" cxnId="{F6164BDA-B071-C840-AD10-F8544BF42DC1}">
      <dgm:prSet/>
      <dgm:spPr/>
      <dgm:t>
        <a:bodyPr/>
        <a:lstStyle/>
        <a:p>
          <a:endParaRPr lang="en-US"/>
        </a:p>
      </dgm:t>
    </dgm:pt>
    <dgm:pt modelId="{51C3A49E-1BDF-6247-90F3-809810AEB53D}">
      <dgm:prSet phldrT="[Text]"/>
      <dgm:spPr/>
      <dgm:t>
        <a:bodyPr/>
        <a:lstStyle/>
        <a:p>
          <a:r>
            <a:rPr lang="en-US" dirty="0" smtClean="0"/>
            <a:t>Price</a:t>
          </a:r>
          <a:endParaRPr lang="en-US" dirty="0"/>
        </a:p>
      </dgm:t>
    </dgm:pt>
    <dgm:pt modelId="{58ECB5E5-EED6-2740-BBB0-27D2DE22D84D}" type="parTrans" cxnId="{A562839B-E609-4149-96AC-249F7C976316}">
      <dgm:prSet/>
      <dgm:spPr/>
      <dgm:t>
        <a:bodyPr/>
        <a:lstStyle/>
        <a:p>
          <a:endParaRPr lang="en-US"/>
        </a:p>
      </dgm:t>
    </dgm:pt>
    <dgm:pt modelId="{1BD740BD-0E54-7E45-A90F-E889B3F22DF2}" type="sibTrans" cxnId="{A562839B-E609-4149-96AC-249F7C976316}">
      <dgm:prSet/>
      <dgm:spPr/>
      <dgm:t>
        <a:bodyPr/>
        <a:lstStyle/>
        <a:p>
          <a:endParaRPr lang="en-US"/>
        </a:p>
      </dgm:t>
    </dgm:pt>
    <dgm:pt modelId="{14BC3BAB-992F-EF45-AB72-EFA3F31E8F03}">
      <dgm:prSet phldrT="[Text]"/>
      <dgm:spPr/>
      <dgm:t>
        <a:bodyPr/>
        <a:lstStyle/>
        <a:p>
          <a:r>
            <a:rPr lang="is-IS" dirty="0" smtClean="0"/>
            <a:t>…</a:t>
          </a:r>
          <a:endParaRPr lang="en-US" dirty="0"/>
        </a:p>
      </dgm:t>
    </dgm:pt>
    <dgm:pt modelId="{E0B6A3FA-184A-FF4B-9113-1E2316EDA7C7}" type="parTrans" cxnId="{4FFD7FD8-D7BF-1347-8C1E-52FB0F563766}">
      <dgm:prSet/>
      <dgm:spPr/>
      <dgm:t>
        <a:bodyPr/>
        <a:lstStyle/>
        <a:p>
          <a:endParaRPr lang="en-US"/>
        </a:p>
      </dgm:t>
    </dgm:pt>
    <dgm:pt modelId="{E25BD104-F7B7-284F-B0A0-847C7DE5C78B}" type="sibTrans" cxnId="{4FFD7FD8-D7BF-1347-8C1E-52FB0F563766}">
      <dgm:prSet/>
      <dgm:spPr/>
      <dgm:t>
        <a:bodyPr/>
        <a:lstStyle/>
        <a:p>
          <a:endParaRPr lang="en-US"/>
        </a:p>
      </dgm:t>
    </dgm:pt>
    <dgm:pt modelId="{D13DCD14-02F1-454E-8126-7F7155EA9B90}">
      <dgm:prSet phldrT="[Text]"/>
      <dgm:spPr/>
      <dgm:t>
        <a:bodyPr/>
        <a:lstStyle/>
        <a:p>
          <a:r>
            <a:rPr lang="en-US" dirty="0" smtClean="0"/>
            <a:t>Education</a:t>
          </a:r>
        </a:p>
      </dgm:t>
    </dgm:pt>
    <dgm:pt modelId="{6E25493F-EEB7-44A5-ADDC-3316037EFD70}" type="parTrans" cxnId="{C396D877-1214-4965-9161-3F890B33FE00}">
      <dgm:prSet/>
      <dgm:spPr/>
      <dgm:t>
        <a:bodyPr/>
        <a:lstStyle/>
        <a:p>
          <a:endParaRPr lang="en-GB"/>
        </a:p>
      </dgm:t>
    </dgm:pt>
    <dgm:pt modelId="{04B6975B-1707-438F-ADB6-08BDBCCA210B}" type="sibTrans" cxnId="{C396D877-1214-4965-9161-3F890B33FE00}">
      <dgm:prSet/>
      <dgm:spPr/>
      <dgm:t>
        <a:bodyPr/>
        <a:lstStyle/>
        <a:p>
          <a:endParaRPr lang="en-GB"/>
        </a:p>
      </dgm:t>
    </dgm:pt>
    <dgm:pt modelId="{E610E203-EBFC-410C-B5E1-93F8D07DD552}">
      <dgm:prSet phldrT="[Text]"/>
      <dgm:spPr/>
      <dgm:t>
        <a:bodyPr/>
        <a:lstStyle/>
        <a:p>
          <a:r>
            <a:rPr lang="en-US" dirty="0" smtClean="0"/>
            <a:t>Experience</a:t>
          </a:r>
        </a:p>
      </dgm:t>
    </dgm:pt>
    <dgm:pt modelId="{09AF1842-9056-4674-BB21-3C14F9D33F86}" type="parTrans" cxnId="{1C2C48A3-BD41-4040-AA9F-9B2D901F72C9}">
      <dgm:prSet/>
      <dgm:spPr/>
      <dgm:t>
        <a:bodyPr/>
        <a:lstStyle/>
        <a:p>
          <a:endParaRPr lang="en-GB"/>
        </a:p>
      </dgm:t>
    </dgm:pt>
    <dgm:pt modelId="{CE8CF7E1-93F2-4B29-BB58-E4E8CBB4A2CA}" type="sibTrans" cxnId="{1C2C48A3-BD41-4040-AA9F-9B2D901F72C9}">
      <dgm:prSet/>
      <dgm:spPr/>
      <dgm:t>
        <a:bodyPr/>
        <a:lstStyle/>
        <a:p>
          <a:endParaRPr lang="en-GB"/>
        </a:p>
      </dgm:t>
    </dgm:pt>
    <dgm:pt modelId="{66A16CC5-E9B2-4AD7-9BD7-9DEB91B6CBE8}">
      <dgm:prSet phldrT="[Text]"/>
      <dgm:spPr/>
      <dgm:t>
        <a:bodyPr/>
        <a:lstStyle/>
        <a:p>
          <a:r>
            <a:rPr lang="en-US" dirty="0" smtClean="0"/>
            <a:t>Degree</a:t>
          </a:r>
        </a:p>
      </dgm:t>
    </dgm:pt>
    <dgm:pt modelId="{83ED3F0D-11CF-40B2-9BA8-1486484DFF28}" type="parTrans" cxnId="{6B39F8C3-D2D2-40E9-9AC4-1CD3365571DB}">
      <dgm:prSet/>
      <dgm:spPr/>
      <dgm:t>
        <a:bodyPr/>
        <a:lstStyle/>
        <a:p>
          <a:endParaRPr lang="en-GB"/>
        </a:p>
      </dgm:t>
    </dgm:pt>
    <dgm:pt modelId="{FFEA7F73-8781-457A-84A5-5428AB9253D8}" type="sibTrans" cxnId="{6B39F8C3-D2D2-40E9-9AC4-1CD3365571DB}">
      <dgm:prSet/>
      <dgm:spPr/>
      <dgm:t>
        <a:bodyPr/>
        <a:lstStyle/>
        <a:p>
          <a:endParaRPr lang="en-GB"/>
        </a:p>
      </dgm:t>
    </dgm:pt>
    <dgm:pt modelId="{BF33B514-19C2-4058-BDCC-89DC1A798BB6}">
      <dgm:prSet phldrT="[Text]"/>
      <dgm:spPr/>
      <dgm:t>
        <a:bodyPr/>
        <a:lstStyle/>
        <a:p>
          <a:r>
            <a:rPr lang="en-US" dirty="0" smtClean="0"/>
            <a:t>Education</a:t>
          </a:r>
        </a:p>
      </dgm:t>
    </dgm:pt>
    <dgm:pt modelId="{8A4EDB69-274C-4271-9FDA-9284CDB40B90}" type="parTrans" cxnId="{87942D3D-48D5-47F1-A704-B1CB36F2373F}">
      <dgm:prSet/>
      <dgm:spPr/>
      <dgm:t>
        <a:bodyPr/>
        <a:lstStyle/>
        <a:p>
          <a:endParaRPr lang="en-GB"/>
        </a:p>
      </dgm:t>
    </dgm:pt>
    <dgm:pt modelId="{21D5E4B4-E8BD-404B-AA86-02835A1EDC3F}" type="sibTrans" cxnId="{87942D3D-48D5-47F1-A704-B1CB36F2373F}">
      <dgm:prSet/>
      <dgm:spPr/>
      <dgm:t>
        <a:bodyPr/>
        <a:lstStyle/>
        <a:p>
          <a:endParaRPr lang="en-GB"/>
        </a:p>
      </dgm:t>
    </dgm:pt>
    <dgm:pt modelId="{D8619FA8-11EE-438A-BF8A-A49DD9E396D2}">
      <dgm:prSet phldrT="[Text]"/>
      <dgm:spPr/>
      <dgm:t>
        <a:bodyPr/>
        <a:lstStyle/>
        <a:p>
          <a:r>
            <a:rPr lang="en-US" dirty="0" smtClean="0"/>
            <a:t>Experience</a:t>
          </a:r>
        </a:p>
      </dgm:t>
    </dgm:pt>
    <dgm:pt modelId="{70E4D22E-96C2-40B8-84F5-21B859318C13}" type="parTrans" cxnId="{4F9DE0FF-D47F-4D70-8E92-9F668FC244E1}">
      <dgm:prSet/>
      <dgm:spPr/>
      <dgm:t>
        <a:bodyPr/>
        <a:lstStyle/>
        <a:p>
          <a:endParaRPr lang="en-GB"/>
        </a:p>
      </dgm:t>
    </dgm:pt>
    <dgm:pt modelId="{05623989-5676-4B11-831D-1ED56929237E}" type="sibTrans" cxnId="{4F9DE0FF-D47F-4D70-8E92-9F668FC244E1}">
      <dgm:prSet/>
      <dgm:spPr/>
      <dgm:t>
        <a:bodyPr/>
        <a:lstStyle/>
        <a:p>
          <a:endParaRPr lang="en-GB"/>
        </a:p>
      </dgm:t>
    </dgm:pt>
    <dgm:pt modelId="{1205CF61-D573-4CA9-933B-CA5627B1B5E8}">
      <dgm:prSet phldrT="[Text]"/>
      <dgm:spPr/>
      <dgm:t>
        <a:bodyPr/>
        <a:lstStyle/>
        <a:p>
          <a:r>
            <a:rPr lang="en-US" smtClean="0"/>
            <a:t>Degree</a:t>
          </a:r>
          <a:endParaRPr lang="en-US" dirty="0"/>
        </a:p>
      </dgm:t>
    </dgm:pt>
    <dgm:pt modelId="{2AA57CA8-A66C-43ED-904D-CC596E816797}" type="parTrans" cxnId="{1F74353C-5D9C-4829-9829-64E8B2049801}">
      <dgm:prSet/>
      <dgm:spPr/>
      <dgm:t>
        <a:bodyPr/>
        <a:lstStyle/>
        <a:p>
          <a:endParaRPr lang="en-GB"/>
        </a:p>
      </dgm:t>
    </dgm:pt>
    <dgm:pt modelId="{98F3E5C2-FA6C-4E32-9A3B-488A015FFD07}" type="sibTrans" cxnId="{1F74353C-5D9C-4829-9829-64E8B2049801}">
      <dgm:prSet/>
      <dgm:spPr/>
      <dgm:t>
        <a:bodyPr/>
        <a:lstStyle/>
        <a:p>
          <a:endParaRPr lang="en-GB"/>
        </a:p>
      </dgm:t>
    </dgm:pt>
    <dgm:pt modelId="{1F3BF7F2-3A96-4440-BD97-7DFAAC9712F4}">
      <dgm:prSet phldrT="[Text]"/>
      <dgm:spPr/>
      <dgm:t>
        <a:bodyPr/>
        <a:lstStyle/>
        <a:p>
          <a:r>
            <a:rPr lang="en-US" dirty="0" smtClean="0"/>
            <a:t>Education</a:t>
          </a:r>
        </a:p>
      </dgm:t>
    </dgm:pt>
    <dgm:pt modelId="{E6E370B0-EC6C-4FDB-8F5B-C16CD02E977A}" type="parTrans" cxnId="{054DF995-4D26-4A40-B573-CC1E7332B2C3}">
      <dgm:prSet/>
      <dgm:spPr/>
      <dgm:t>
        <a:bodyPr/>
        <a:lstStyle/>
        <a:p>
          <a:endParaRPr lang="en-GB"/>
        </a:p>
      </dgm:t>
    </dgm:pt>
    <dgm:pt modelId="{C4B96786-AF4C-4817-BA1D-888EB6D468F5}" type="sibTrans" cxnId="{054DF995-4D26-4A40-B573-CC1E7332B2C3}">
      <dgm:prSet/>
      <dgm:spPr/>
      <dgm:t>
        <a:bodyPr/>
        <a:lstStyle/>
        <a:p>
          <a:endParaRPr lang="en-GB"/>
        </a:p>
      </dgm:t>
    </dgm:pt>
    <dgm:pt modelId="{67D11058-E3A0-48F0-AE6E-F5FA74C4215E}">
      <dgm:prSet phldrT="[Text]"/>
      <dgm:spPr/>
      <dgm:t>
        <a:bodyPr/>
        <a:lstStyle/>
        <a:p>
          <a:r>
            <a:rPr lang="en-US" dirty="0" smtClean="0"/>
            <a:t>Experience</a:t>
          </a:r>
        </a:p>
      </dgm:t>
    </dgm:pt>
    <dgm:pt modelId="{136B3D1C-9EA1-4645-827D-53A3099BC72E}" type="parTrans" cxnId="{D73C5FBD-E411-47AE-AE5C-C1E7824FE67F}">
      <dgm:prSet/>
      <dgm:spPr/>
      <dgm:t>
        <a:bodyPr/>
        <a:lstStyle/>
        <a:p>
          <a:endParaRPr lang="en-GB"/>
        </a:p>
      </dgm:t>
    </dgm:pt>
    <dgm:pt modelId="{ED23E246-11E1-47A7-9CA4-3BE7A291297A}" type="sibTrans" cxnId="{D73C5FBD-E411-47AE-AE5C-C1E7824FE67F}">
      <dgm:prSet/>
      <dgm:spPr/>
      <dgm:t>
        <a:bodyPr/>
        <a:lstStyle/>
        <a:p>
          <a:endParaRPr lang="en-GB"/>
        </a:p>
      </dgm:t>
    </dgm:pt>
    <dgm:pt modelId="{87AB378C-B855-44AF-B75C-E818E7C4C581}">
      <dgm:prSet phldrT="[Text]"/>
      <dgm:spPr/>
      <dgm:t>
        <a:bodyPr/>
        <a:lstStyle/>
        <a:p>
          <a:r>
            <a:rPr lang="en-US" smtClean="0"/>
            <a:t>Degree</a:t>
          </a:r>
          <a:endParaRPr lang="en-US" dirty="0"/>
        </a:p>
      </dgm:t>
    </dgm:pt>
    <dgm:pt modelId="{D629D8B5-0BCA-4B96-9EF3-0FB7F3666202}" type="parTrans" cxnId="{42383B2B-D535-4E2B-B3D7-7F140A2875D4}">
      <dgm:prSet/>
      <dgm:spPr/>
      <dgm:t>
        <a:bodyPr/>
        <a:lstStyle/>
        <a:p>
          <a:endParaRPr lang="en-GB"/>
        </a:p>
      </dgm:t>
    </dgm:pt>
    <dgm:pt modelId="{2ABDE5A9-1BBC-41F9-BEF1-8E1DED261EBB}" type="sibTrans" cxnId="{42383B2B-D535-4E2B-B3D7-7F140A2875D4}">
      <dgm:prSet/>
      <dgm:spPr/>
      <dgm:t>
        <a:bodyPr/>
        <a:lstStyle/>
        <a:p>
          <a:endParaRPr lang="en-GB"/>
        </a:p>
      </dgm:t>
    </dgm:pt>
    <dgm:pt modelId="{D3CB3C1A-5F41-CB40-A8EB-AD967E24F89A}" type="pres">
      <dgm:prSet presAssocID="{750C7897-49CC-EC4D-A256-1CF264B62CE6}" presName="diagram" presStyleCnt="0">
        <dgm:presLayoutVars>
          <dgm:chPref val="1"/>
          <dgm:dir/>
          <dgm:animOne val="branch"/>
          <dgm:animLvl val="lvl"/>
          <dgm:resizeHandles/>
        </dgm:presLayoutVars>
      </dgm:prSet>
      <dgm:spPr/>
      <dgm:t>
        <a:bodyPr/>
        <a:lstStyle/>
        <a:p>
          <a:endParaRPr lang="en-GB"/>
        </a:p>
      </dgm:t>
    </dgm:pt>
    <dgm:pt modelId="{A6B442F8-1638-9E43-90C2-87E9A4B1AB9E}" type="pres">
      <dgm:prSet presAssocID="{3190B901-459A-E74F-9DCD-A1EF7DA67A45}" presName="root" presStyleCnt="0"/>
      <dgm:spPr/>
    </dgm:pt>
    <dgm:pt modelId="{16001C42-78DD-234D-9ACE-E6B4BF8B9BE6}" type="pres">
      <dgm:prSet presAssocID="{3190B901-459A-E74F-9DCD-A1EF7DA67A45}" presName="rootComposite" presStyleCnt="0"/>
      <dgm:spPr/>
    </dgm:pt>
    <dgm:pt modelId="{04E2D8F5-453C-3944-B8BB-9A2CBEC3E8A6}" type="pres">
      <dgm:prSet presAssocID="{3190B901-459A-E74F-9DCD-A1EF7DA67A45}" presName="rootText" presStyleLbl="node1" presStyleIdx="0" presStyleCnt="4"/>
      <dgm:spPr/>
      <dgm:t>
        <a:bodyPr/>
        <a:lstStyle/>
        <a:p>
          <a:endParaRPr lang="en-GB"/>
        </a:p>
      </dgm:t>
    </dgm:pt>
    <dgm:pt modelId="{D8362E9E-9689-BF4A-9CB4-A12ABF178441}" type="pres">
      <dgm:prSet presAssocID="{3190B901-459A-E74F-9DCD-A1EF7DA67A45}" presName="rootConnector" presStyleLbl="node1" presStyleIdx="0" presStyleCnt="4"/>
      <dgm:spPr/>
      <dgm:t>
        <a:bodyPr/>
        <a:lstStyle/>
        <a:p>
          <a:endParaRPr lang="en-GB"/>
        </a:p>
      </dgm:t>
    </dgm:pt>
    <dgm:pt modelId="{EDD9BA9D-1F28-2248-BE9A-DE3CAC09258E}" type="pres">
      <dgm:prSet presAssocID="{3190B901-459A-E74F-9DCD-A1EF7DA67A45}" presName="childShape" presStyleCnt="0"/>
      <dgm:spPr/>
    </dgm:pt>
    <dgm:pt modelId="{AF7B6BD3-0A78-AB48-8F0A-DFE6494045E3}" type="pres">
      <dgm:prSet presAssocID="{B2CC808E-B8AC-704B-89D9-F3941D2F3260}" presName="Name13" presStyleLbl="parChTrans1D2" presStyleIdx="0" presStyleCnt="16"/>
      <dgm:spPr/>
      <dgm:t>
        <a:bodyPr/>
        <a:lstStyle/>
        <a:p>
          <a:endParaRPr lang="en-GB"/>
        </a:p>
      </dgm:t>
    </dgm:pt>
    <dgm:pt modelId="{5F3976C6-8BD5-1641-85A1-6FEE06955E44}" type="pres">
      <dgm:prSet presAssocID="{B823E45F-CAA7-A941-807F-E802583C1390}" presName="childText" presStyleLbl="bgAcc1" presStyleIdx="0" presStyleCnt="16">
        <dgm:presLayoutVars>
          <dgm:bulletEnabled val="1"/>
        </dgm:presLayoutVars>
      </dgm:prSet>
      <dgm:spPr/>
      <dgm:t>
        <a:bodyPr/>
        <a:lstStyle/>
        <a:p>
          <a:endParaRPr lang="en-GB"/>
        </a:p>
      </dgm:t>
    </dgm:pt>
    <dgm:pt modelId="{EA6A4FEF-AE15-8B45-875F-4A20AD1DD74F}" type="pres">
      <dgm:prSet presAssocID="{70596A71-BA4A-204B-8A3E-DEAB1F20BCBE}" presName="Name13" presStyleLbl="parChTrans1D2" presStyleIdx="1" presStyleCnt="16"/>
      <dgm:spPr/>
      <dgm:t>
        <a:bodyPr/>
        <a:lstStyle/>
        <a:p>
          <a:endParaRPr lang="en-GB"/>
        </a:p>
      </dgm:t>
    </dgm:pt>
    <dgm:pt modelId="{84C14132-97DB-DE49-ACE0-8CC5115FF975}" type="pres">
      <dgm:prSet presAssocID="{791F4B2A-5A9E-6640-979A-EEB141DD3B09}" presName="childText" presStyleLbl="bgAcc1" presStyleIdx="1" presStyleCnt="16">
        <dgm:presLayoutVars>
          <dgm:bulletEnabled val="1"/>
        </dgm:presLayoutVars>
      </dgm:prSet>
      <dgm:spPr/>
      <dgm:t>
        <a:bodyPr/>
        <a:lstStyle/>
        <a:p>
          <a:endParaRPr lang="en-US"/>
        </a:p>
      </dgm:t>
    </dgm:pt>
    <dgm:pt modelId="{0BF4F0CA-7630-2F48-9644-13498F698310}" type="pres">
      <dgm:prSet presAssocID="{4D8FE05B-3B17-4B4A-B8E2-BD65EEAE612F}" presName="Name13" presStyleLbl="parChTrans1D2" presStyleIdx="2" presStyleCnt="16"/>
      <dgm:spPr/>
      <dgm:t>
        <a:bodyPr/>
        <a:lstStyle/>
        <a:p>
          <a:endParaRPr lang="en-GB"/>
        </a:p>
      </dgm:t>
    </dgm:pt>
    <dgm:pt modelId="{6A1D6861-A891-C143-9FA9-3771F93449FE}" type="pres">
      <dgm:prSet presAssocID="{3A51DF3E-F75F-7149-A5BD-551B5394223D}" presName="childText" presStyleLbl="bgAcc1" presStyleIdx="2" presStyleCnt="16">
        <dgm:presLayoutVars>
          <dgm:bulletEnabled val="1"/>
        </dgm:presLayoutVars>
      </dgm:prSet>
      <dgm:spPr/>
      <dgm:t>
        <a:bodyPr/>
        <a:lstStyle/>
        <a:p>
          <a:endParaRPr lang="en-US"/>
        </a:p>
      </dgm:t>
    </dgm:pt>
    <dgm:pt modelId="{B7C96E91-DA76-F44B-A22F-8666266E202B}" type="pres">
      <dgm:prSet presAssocID="{B0F38486-E9E4-2340-8555-FE8D3E421839}" presName="Name13" presStyleLbl="parChTrans1D2" presStyleIdx="3" presStyleCnt="16"/>
      <dgm:spPr/>
      <dgm:t>
        <a:bodyPr/>
        <a:lstStyle/>
        <a:p>
          <a:endParaRPr lang="en-GB"/>
        </a:p>
      </dgm:t>
    </dgm:pt>
    <dgm:pt modelId="{ACF79BB3-B649-FB4B-B5D3-45EBE796DEFF}" type="pres">
      <dgm:prSet presAssocID="{7389B90A-DA87-FD4F-8E84-67F9C19B042C}" presName="childText" presStyleLbl="bgAcc1" presStyleIdx="3" presStyleCnt="16">
        <dgm:presLayoutVars>
          <dgm:bulletEnabled val="1"/>
        </dgm:presLayoutVars>
      </dgm:prSet>
      <dgm:spPr/>
      <dgm:t>
        <a:bodyPr/>
        <a:lstStyle/>
        <a:p>
          <a:endParaRPr lang="en-US"/>
        </a:p>
      </dgm:t>
    </dgm:pt>
    <dgm:pt modelId="{2D5F5791-3149-3A44-8EDA-628FD64AA19E}" type="pres">
      <dgm:prSet presAssocID="{CD61F102-D061-944D-9B9E-8D99F64BE661}" presName="root" presStyleCnt="0"/>
      <dgm:spPr/>
    </dgm:pt>
    <dgm:pt modelId="{8E4F4594-0D28-D048-80A6-8A8B8EC561C4}" type="pres">
      <dgm:prSet presAssocID="{CD61F102-D061-944D-9B9E-8D99F64BE661}" presName="rootComposite" presStyleCnt="0"/>
      <dgm:spPr/>
    </dgm:pt>
    <dgm:pt modelId="{14113229-6200-D040-980C-C082FC9B8E8B}" type="pres">
      <dgm:prSet presAssocID="{CD61F102-D061-944D-9B9E-8D99F64BE661}" presName="rootText" presStyleLbl="node1" presStyleIdx="1" presStyleCnt="4"/>
      <dgm:spPr/>
      <dgm:t>
        <a:bodyPr/>
        <a:lstStyle/>
        <a:p>
          <a:endParaRPr lang="en-US"/>
        </a:p>
      </dgm:t>
    </dgm:pt>
    <dgm:pt modelId="{5080C45E-7BB1-224E-9D5D-8A20A22F07DD}" type="pres">
      <dgm:prSet presAssocID="{CD61F102-D061-944D-9B9E-8D99F64BE661}" presName="rootConnector" presStyleLbl="node1" presStyleIdx="1" presStyleCnt="4"/>
      <dgm:spPr/>
      <dgm:t>
        <a:bodyPr/>
        <a:lstStyle/>
        <a:p>
          <a:endParaRPr lang="en-GB"/>
        </a:p>
      </dgm:t>
    </dgm:pt>
    <dgm:pt modelId="{666E04D8-9B62-6045-99F4-DE82A5DD6F94}" type="pres">
      <dgm:prSet presAssocID="{CD61F102-D061-944D-9B9E-8D99F64BE661}" presName="childShape" presStyleCnt="0"/>
      <dgm:spPr/>
    </dgm:pt>
    <dgm:pt modelId="{3C3E9AE0-8997-6542-A950-7135EC6AE8E7}" type="pres">
      <dgm:prSet presAssocID="{5AE833AC-1CC9-8B48-9CE6-090508CDDB58}" presName="Name13" presStyleLbl="parChTrans1D2" presStyleIdx="4" presStyleCnt="16"/>
      <dgm:spPr/>
      <dgm:t>
        <a:bodyPr/>
        <a:lstStyle/>
        <a:p>
          <a:endParaRPr lang="en-GB"/>
        </a:p>
      </dgm:t>
    </dgm:pt>
    <dgm:pt modelId="{568D5662-6952-5B4D-8D07-9AC9FF7E270E}" type="pres">
      <dgm:prSet presAssocID="{07888796-6DB5-D243-A003-C284CDAEF97F}" presName="childText" presStyleLbl="bgAcc1" presStyleIdx="4" presStyleCnt="16">
        <dgm:presLayoutVars>
          <dgm:bulletEnabled val="1"/>
        </dgm:presLayoutVars>
      </dgm:prSet>
      <dgm:spPr/>
      <dgm:t>
        <a:bodyPr/>
        <a:lstStyle/>
        <a:p>
          <a:endParaRPr lang="en-US"/>
        </a:p>
      </dgm:t>
    </dgm:pt>
    <dgm:pt modelId="{851FE53C-6F8C-5746-BB6F-F047926B8608}" type="pres">
      <dgm:prSet presAssocID="{58ECB5E5-EED6-2740-BBB0-27D2DE22D84D}" presName="Name13" presStyleLbl="parChTrans1D2" presStyleIdx="5" presStyleCnt="16"/>
      <dgm:spPr/>
      <dgm:t>
        <a:bodyPr/>
        <a:lstStyle/>
        <a:p>
          <a:endParaRPr lang="en-GB"/>
        </a:p>
      </dgm:t>
    </dgm:pt>
    <dgm:pt modelId="{5B9DB412-DA5D-4043-8B86-DF567027C58D}" type="pres">
      <dgm:prSet presAssocID="{51C3A49E-1BDF-6247-90F3-809810AEB53D}" presName="childText" presStyleLbl="bgAcc1" presStyleIdx="5" presStyleCnt="16">
        <dgm:presLayoutVars>
          <dgm:bulletEnabled val="1"/>
        </dgm:presLayoutVars>
      </dgm:prSet>
      <dgm:spPr/>
      <dgm:t>
        <a:bodyPr/>
        <a:lstStyle/>
        <a:p>
          <a:endParaRPr lang="en-US"/>
        </a:p>
      </dgm:t>
    </dgm:pt>
    <dgm:pt modelId="{CE798B5B-804D-7E43-937A-278805915C8F}" type="pres">
      <dgm:prSet presAssocID="{A05CC4ED-86E8-E840-BE05-F3A0E8833B0C}" presName="Name13" presStyleLbl="parChTrans1D2" presStyleIdx="6" presStyleCnt="16"/>
      <dgm:spPr/>
      <dgm:t>
        <a:bodyPr/>
        <a:lstStyle/>
        <a:p>
          <a:endParaRPr lang="en-GB"/>
        </a:p>
      </dgm:t>
    </dgm:pt>
    <dgm:pt modelId="{D1DD757F-50EB-054D-92B7-AE4A96ED4AFD}" type="pres">
      <dgm:prSet presAssocID="{4E457A7C-41A4-1E40-A48E-AE7395F82866}" presName="childText" presStyleLbl="bgAcc1" presStyleIdx="6" presStyleCnt="16">
        <dgm:presLayoutVars>
          <dgm:bulletEnabled val="1"/>
        </dgm:presLayoutVars>
      </dgm:prSet>
      <dgm:spPr/>
      <dgm:t>
        <a:bodyPr/>
        <a:lstStyle/>
        <a:p>
          <a:endParaRPr lang="en-US"/>
        </a:p>
      </dgm:t>
    </dgm:pt>
    <dgm:pt modelId="{2DE66AD4-84C1-444C-9A51-70044C1B9DB6}" type="pres">
      <dgm:prSet presAssocID="{86ACE581-4AEF-F242-96E5-63FB8651A36F}" presName="Name13" presStyleLbl="parChTrans1D2" presStyleIdx="7" presStyleCnt="16"/>
      <dgm:spPr/>
      <dgm:t>
        <a:bodyPr/>
        <a:lstStyle/>
        <a:p>
          <a:endParaRPr lang="en-GB"/>
        </a:p>
      </dgm:t>
    </dgm:pt>
    <dgm:pt modelId="{45E1EEA8-0EBD-0844-AB23-9E52FA74BB2E}" type="pres">
      <dgm:prSet presAssocID="{9F5A9D72-AED7-8C4F-8143-9B3A40A799AC}" presName="childText" presStyleLbl="bgAcc1" presStyleIdx="7" presStyleCnt="16">
        <dgm:presLayoutVars>
          <dgm:bulletEnabled val="1"/>
        </dgm:presLayoutVars>
      </dgm:prSet>
      <dgm:spPr/>
      <dgm:t>
        <a:bodyPr/>
        <a:lstStyle/>
        <a:p>
          <a:endParaRPr lang="en-US"/>
        </a:p>
      </dgm:t>
    </dgm:pt>
    <dgm:pt modelId="{779DD1CE-0D03-3B4A-A75F-2F6978247C40}" type="pres">
      <dgm:prSet presAssocID="{8C9B27F1-7C14-8843-91EE-96E4A867AC46}" presName="root" presStyleCnt="0"/>
      <dgm:spPr/>
    </dgm:pt>
    <dgm:pt modelId="{543B17F5-2883-AC4E-B69E-64FBB2A209E8}" type="pres">
      <dgm:prSet presAssocID="{8C9B27F1-7C14-8843-91EE-96E4A867AC46}" presName="rootComposite" presStyleCnt="0"/>
      <dgm:spPr/>
    </dgm:pt>
    <dgm:pt modelId="{1ABA153B-D131-244C-94FD-40CC9B0BA0F4}" type="pres">
      <dgm:prSet presAssocID="{8C9B27F1-7C14-8843-91EE-96E4A867AC46}" presName="rootText" presStyleLbl="node1" presStyleIdx="2" presStyleCnt="4"/>
      <dgm:spPr/>
      <dgm:t>
        <a:bodyPr/>
        <a:lstStyle/>
        <a:p>
          <a:endParaRPr lang="en-US"/>
        </a:p>
      </dgm:t>
    </dgm:pt>
    <dgm:pt modelId="{13EA07C3-42FB-2943-9FE3-F4F0015CCF4D}" type="pres">
      <dgm:prSet presAssocID="{8C9B27F1-7C14-8843-91EE-96E4A867AC46}" presName="rootConnector" presStyleLbl="node1" presStyleIdx="2" presStyleCnt="4"/>
      <dgm:spPr/>
      <dgm:t>
        <a:bodyPr/>
        <a:lstStyle/>
        <a:p>
          <a:endParaRPr lang="en-GB"/>
        </a:p>
      </dgm:t>
    </dgm:pt>
    <dgm:pt modelId="{A567D06D-8A28-3D42-902E-A46FD65E6656}" type="pres">
      <dgm:prSet presAssocID="{8C9B27F1-7C14-8843-91EE-96E4A867AC46}" presName="childShape" presStyleCnt="0"/>
      <dgm:spPr/>
    </dgm:pt>
    <dgm:pt modelId="{3D86C8FC-570E-994D-905D-EEB84A910DFE}" type="pres">
      <dgm:prSet presAssocID="{552D81A5-E289-A049-B188-6034AD1F9063}" presName="Name13" presStyleLbl="parChTrans1D2" presStyleIdx="8" presStyleCnt="16"/>
      <dgm:spPr/>
      <dgm:t>
        <a:bodyPr/>
        <a:lstStyle/>
        <a:p>
          <a:endParaRPr lang="en-GB"/>
        </a:p>
      </dgm:t>
    </dgm:pt>
    <dgm:pt modelId="{F25C7230-5976-E545-B546-7E712E7EBDDF}" type="pres">
      <dgm:prSet presAssocID="{7C602DF8-E081-614F-BA06-3344E08C2864}" presName="childText" presStyleLbl="bgAcc1" presStyleIdx="8" presStyleCnt="16">
        <dgm:presLayoutVars>
          <dgm:bulletEnabled val="1"/>
        </dgm:presLayoutVars>
      </dgm:prSet>
      <dgm:spPr/>
      <dgm:t>
        <a:bodyPr/>
        <a:lstStyle/>
        <a:p>
          <a:endParaRPr lang="en-GB"/>
        </a:p>
      </dgm:t>
    </dgm:pt>
    <dgm:pt modelId="{5CD10F39-6544-9A4F-80E8-4FA51D332212}" type="pres">
      <dgm:prSet presAssocID="{105B96BB-56DF-A843-8F52-8E7863235329}" presName="Name13" presStyleLbl="parChTrans1D2" presStyleIdx="9" presStyleCnt="16"/>
      <dgm:spPr/>
      <dgm:t>
        <a:bodyPr/>
        <a:lstStyle/>
        <a:p>
          <a:endParaRPr lang="en-GB"/>
        </a:p>
      </dgm:t>
    </dgm:pt>
    <dgm:pt modelId="{8689D220-1F07-A54A-801D-7057F78CA5A1}" type="pres">
      <dgm:prSet presAssocID="{CFF669B8-B9B5-6348-8BB8-63CBAACC27CC}" presName="childText" presStyleLbl="bgAcc1" presStyleIdx="9" presStyleCnt="16">
        <dgm:presLayoutVars>
          <dgm:bulletEnabled val="1"/>
        </dgm:presLayoutVars>
      </dgm:prSet>
      <dgm:spPr/>
      <dgm:t>
        <a:bodyPr/>
        <a:lstStyle/>
        <a:p>
          <a:endParaRPr lang="en-US"/>
        </a:p>
      </dgm:t>
    </dgm:pt>
    <dgm:pt modelId="{5F1623EB-30B2-E54C-9AED-2AF24A663FA9}" type="pres">
      <dgm:prSet presAssocID="{F640AED8-F323-2A49-A376-C99E5D7DB8B5}" presName="Name13" presStyleLbl="parChTrans1D2" presStyleIdx="10" presStyleCnt="16"/>
      <dgm:spPr/>
      <dgm:t>
        <a:bodyPr/>
        <a:lstStyle/>
        <a:p>
          <a:endParaRPr lang="en-GB"/>
        </a:p>
      </dgm:t>
    </dgm:pt>
    <dgm:pt modelId="{1B950A92-1A44-5347-9CB2-2D965201C66F}" type="pres">
      <dgm:prSet presAssocID="{9A5151AD-5169-C040-92F6-4169254D1A8F}" presName="childText" presStyleLbl="bgAcc1" presStyleIdx="10" presStyleCnt="16">
        <dgm:presLayoutVars>
          <dgm:bulletEnabled val="1"/>
        </dgm:presLayoutVars>
      </dgm:prSet>
      <dgm:spPr/>
      <dgm:t>
        <a:bodyPr/>
        <a:lstStyle/>
        <a:p>
          <a:endParaRPr lang="en-GB"/>
        </a:p>
      </dgm:t>
    </dgm:pt>
    <dgm:pt modelId="{5F406536-58DD-5B44-A5C2-D6E8B438F441}" type="pres">
      <dgm:prSet presAssocID="{7306463E-7325-EF47-9DC8-056FE2456558}" presName="Name13" presStyleLbl="parChTrans1D2" presStyleIdx="11" presStyleCnt="16"/>
      <dgm:spPr/>
      <dgm:t>
        <a:bodyPr/>
        <a:lstStyle/>
        <a:p>
          <a:endParaRPr lang="en-GB"/>
        </a:p>
      </dgm:t>
    </dgm:pt>
    <dgm:pt modelId="{B1C1747C-47A7-8245-B4BD-6BED0D85D9B3}" type="pres">
      <dgm:prSet presAssocID="{98C34A24-930C-0A40-9F1F-44BA96423155}" presName="childText" presStyleLbl="bgAcc1" presStyleIdx="11" presStyleCnt="16">
        <dgm:presLayoutVars>
          <dgm:bulletEnabled val="1"/>
        </dgm:presLayoutVars>
      </dgm:prSet>
      <dgm:spPr/>
      <dgm:t>
        <a:bodyPr/>
        <a:lstStyle/>
        <a:p>
          <a:endParaRPr lang="en-GB"/>
        </a:p>
      </dgm:t>
    </dgm:pt>
    <dgm:pt modelId="{520894A4-8F63-6C4D-9266-AE3ED7DC11B8}" type="pres">
      <dgm:prSet presAssocID="{078D1FA1-1A21-0E41-8FE5-F127EEAED7D0}" presName="root" presStyleCnt="0"/>
      <dgm:spPr/>
    </dgm:pt>
    <dgm:pt modelId="{E0B879A6-6E25-8D41-ADC5-9BA57DCFB6DF}" type="pres">
      <dgm:prSet presAssocID="{078D1FA1-1A21-0E41-8FE5-F127EEAED7D0}" presName="rootComposite" presStyleCnt="0"/>
      <dgm:spPr/>
    </dgm:pt>
    <dgm:pt modelId="{5A4ADE6E-5CB3-BF40-B68F-4D3291E7908C}" type="pres">
      <dgm:prSet presAssocID="{078D1FA1-1A21-0E41-8FE5-F127EEAED7D0}" presName="rootText" presStyleLbl="node1" presStyleIdx="3" presStyleCnt="4"/>
      <dgm:spPr/>
      <dgm:t>
        <a:bodyPr/>
        <a:lstStyle/>
        <a:p>
          <a:endParaRPr lang="en-US"/>
        </a:p>
      </dgm:t>
    </dgm:pt>
    <dgm:pt modelId="{6BD8484B-E199-6E4C-B7F1-63893823CA9B}" type="pres">
      <dgm:prSet presAssocID="{078D1FA1-1A21-0E41-8FE5-F127EEAED7D0}" presName="rootConnector" presStyleLbl="node1" presStyleIdx="3" presStyleCnt="4"/>
      <dgm:spPr/>
      <dgm:t>
        <a:bodyPr/>
        <a:lstStyle/>
        <a:p>
          <a:endParaRPr lang="en-GB"/>
        </a:p>
      </dgm:t>
    </dgm:pt>
    <dgm:pt modelId="{A77B66FE-DF53-2F40-8A83-A9075613049F}" type="pres">
      <dgm:prSet presAssocID="{078D1FA1-1A21-0E41-8FE5-F127EEAED7D0}" presName="childShape" presStyleCnt="0"/>
      <dgm:spPr/>
    </dgm:pt>
    <dgm:pt modelId="{3C581EE1-69B0-2E4D-B38B-75FB01F83981}" type="pres">
      <dgm:prSet presAssocID="{4F7790C4-E94F-1440-9CDF-DF8FFEF976CD}" presName="Name13" presStyleLbl="parChTrans1D2" presStyleIdx="12" presStyleCnt="16"/>
      <dgm:spPr/>
      <dgm:t>
        <a:bodyPr/>
        <a:lstStyle/>
        <a:p>
          <a:endParaRPr lang="en-GB"/>
        </a:p>
      </dgm:t>
    </dgm:pt>
    <dgm:pt modelId="{3C9D4C9D-6734-264D-93FB-96A724590E08}" type="pres">
      <dgm:prSet presAssocID="{FB1E99F5-5732-3444-B054-15E3DA95F7F8}" presName="childText" presStyleLbl="bgAcc1" presStyleIdx="12" presStyleCnt="16">
        <dgm:presLayoutVars>
          <dgm:bulletEnabled val="1"/>
        </dgm:presLayoutVars>
      </dgm:prSet>
      <dgm:spPr/>
      <dgm:t>
        <a:bodyPr/>
        <a:lstStyle/>
        <a:p>
          <a:endParaRPr lang="en-GB"/>
        </a:p>
      </dgm:t>
    </dgm:pt>
    <dgm:pt modelId="{0EE65153-56EF-B246-A25C-FE05102E03F9}" type="pres">
      <dgm:prSet presAssocID="{E0B6A3FA-184A-FF4B-9113-1E2316EDA7C7}" presName="Name13" presStyleLbl="parChTrans1D2" presStyleIdx="13" presStyleCnt="16"/>
      <dgm:spPr/>
      <dgm:t>
        <a:bodyPr/>
        <a:lstStyle/>
        <a:p>
          <a:endParaRPr lang="en-GB"/>
        </a:p>
      </dgm:t>
    </dgm:pt>
    <dgm:pt modelId="{6796A84C-9053-7E48-8F8C-5B537DB97A61}" type="pres">
      <dgm:prSet presAssocID="{14BC3BAB-992F-EF45-AB72-EFA3F31E8F03}" presName="childText" presStyleLbl="bgAcc1" presStyleIdx="13" presStyleCnt="16">
        <dgm:presLayoutVars>
          <dgm:bulletEnabled val="1"/>
        </dgm:presLayoutVars>
      </dgm:prSet>
      <dgm:spPr/>
      <dgm:t>
        <a:bodyPr/>
        <a:lstStyle/>
        <a:p>
          <a:endParaRPr lang="en-US"/>
        </a:p>
      </dgm:t>
    </dgm:pt>
    <dgm:pt modelId="{6589F7B7-55D0-4A42-BDE7-F164D643A9A6}" type="pres">
      <dgm:prSet presAssocID="{C6C5D825-B9D4-7943-8783-7168A0493483}" presName="Name13" presStyleLbl="parChTrans1D2" presStyleIdx="14" presStyleCnt="16"/>
      <dgm:spPr/>
      <dgm:t>
        <a:bodyPr/>
        <a:lstStyle/>
        <a:p>
          <a:endParaRPr lang="en-GB"/>
        </a:p>
      </dgm:t>
    </dgm:pt>
    <dgm:pt modelId="{E86794C1-769A-1A44-82E3-6A843122B3FA}" type="pres">
      <dgm:prSet presAssocID="{08A5B56C-E5FD-9E41-84C8-88DDB1916806}" presName="childText" presStyleLbl="bgAcc1" presStyleIdx="14" presStyleCnt="16">
        <dgm:presLayoutVars>
          <dgm:bulletEnabled val="1"/>
        </dgm:presLayoutVars>
      </dgm:prSet>
      <dgm:spPr/>
      <dgm:t>
        <a:bodyPr/>
        <a:lstStyle/>
        <a:p>
          <a:endParaRPr lang="en-GB"/>
        </a:p>
      </dgm:t>
    </dgm:pt>
    <dgm:pt modelId="{073D5182-F3BD-5C42-8174-CAC626379D23}" type="pres">
      <dgm:prSet presAssocID="{400825A8-3690-B742-BD62-2A25169BB59E}" presName="Name13" presStyleLbl="parChTrans1D2" presStyleIdx="15" presStyleCnt="16"/>
      <dgm:spPr/>
      <dgm:t>
        <a:bodyPr/>
        <a:lstStyle/>
        <a:p>
          <a:endParaRPr lang="en-GB"/>
        </a:p>
      </dgm:t>
    </dgm:pt>
    <dgm:pt modelId="{9810E624-A893-7440-8CCF-495595435699}" type="pres">
      <dgm:prSet presAssocID="{18D9AD5A-D827-3B4F-BB60-D370DDA9F1C7}" presName="childText" presStyleLbl="bgAcc1" presStyleIdx="15" presStyleCnt="16">
        <dgm:presLayoutVars>
          <dgm:bulletEnabled val="1"/>
        </dgm:presLayoutVars>
      </dgm:prSet>
      <dgm:spPr/>
      <dgm:t>
        <a:bodyPr/>
        <a:lstStyle/>
        <a:p>
          <a:endParaRPr lang="en-GB"/>
        </a:p>
      </dgm:t>
    </dgm:pt>
  </dgm:ptLst>
  <dgm:cxnLst>
    <dgm:cxn modelId="{F6164BDA-B071-C840-AD10-F8544BF42DC1}" srcId="{078D1FA1-1A21-0E41-8FE5-F127EEAED7D0}" destId="{18D9AD5A-D827-3B4F-BB60-D370DDA9F1C7}" srcOrd="3" destOrd="0" parTransId="{400825A8-3690-B742-BD62-2A25169BB59E}" sibTransId="{CD435862-A8D3-784E-A554-422B27745616}"/>
    <dgm:cxn modelId="{4E73B18C-AD19-F24D-BCE0-1771EA6EE96B}" type="presOf" srcId="{3190B901-459A-E74F-9DCD-A1EF7DA67A45}" destId="{D8362E9E-9689-BF4A-9CB4-A12ABF178441}" srcOrd="1" destOrd="0" presId="urn:microsoft.com/office/officeart/2005/8/layout/hierarchy3"/>
    <dgm:cxn modelId="{3E2AF7E8-931D-344A-AD80-244843730AD1}" srcId="{8C9B27F1-7C14-8843-91EE-96E4A867AC46}" destId="{9A5151AD-5169-C040-92F6-4169254D1A8F}" srcOrd="2" destOrd="0" parTransId="{F640AED8-F323-2A49-A376-C99E5D7DB8B5}" sibTransId="{029E2E1F-5429-FE42-8951-9F8A4D3BA43D}"/>
    <dgm:cxn modelId="{054DF995-4D26-4A40-B573-CC1E7332B2C3}" srcId="{4E457A7C-41A4-1E40-A48E-AE7395F82866}" destId="{1F3BF7F2-3A96-4440-BD97-7DFAAC9712F4}" srcOrd="0" destOrd="0" parTransId="{E6E370B0-EC6C-4FDB-8F5B-C16CD02E977A}" sibTransId="{C4B96786-AF4C-4817-BA1D-888EB6D468F5}"/>
    <dgm:cxn modelId="{D73C5FBD-E411-47AE-AE5C-C1E7824FE67F}" srcId="{4E457A7C-41A4-1E40-A48E-AE7395F82866}" destId="{67D11058-E3A0-48F0-AE6E-F5FA74C4215E}" srcOrd="1" destOrd="0" parTransId="{136B3D1C-9EA1-4645-827D-53A3099BC72E}" sibTransId="{ED23E246-11E1-47A7-9CA4-3BE7A291297A}"/>
    <dgm:cxn modelId="{C07B062D-E6FC-B947-9F0C-F61530B47704}" type="presOf" srcId="{8C9B27F1-7C14-8843-91EE-96E4A867AC46}" destId="{1ABA153B-D131-244C-94FD-40CC9B0BA0F4}" srcOrd="0" destOrd="0" presId="urn:microsoft.com/office/officeart/2005/8/layout/hierarchy3"/>
    <dgm:cxn modelId="{04AE00BE-4063-4EC8-9791-6362964BF8CB}" type="presOf" srcId="{1205CF61-D573-4CA9-933B-CA5627B1B5E8}" destId="{1B950A92-1A44-5347-9CB2-2D965201C66F}" srcOrd="0" destOrd="3" presId="urn:microsoft.com/office/officeart/2005/8/layout/hierarchy3"/>
    <dgm:cxn modelId="{95CEBFCF-A41D-4786-B396-E72B961BCCB1}" type="presOf" srcId="{9F5A9D72-AED7-8C4F-8143-9B3A40A799AC}" destId="{45E1EEA8-0EBD-0844-AB23-9E52FA74BB2E}" srcOrd="0" destOrd="0" presId="urn:microsoft.com/office/officeart/2005/8/layout/hierarchy3"/>
    <dgm:cxn modelId="{0F3E5790-5FAA-AE44-AE6E-73B0CB5A6AA2}" srcId="{750C7897-49CC-EC4D-A256-1CF264B62CE6}" destId="{3190B901-459A-E74F-9DCD-A1EF7DA67A45}" srcOrd="0" destOrd="0" parTransId="{9FF54ADE-2480-D145-A165-73D533F6C547}" sibTransId="{C22D645C-D797-854C-BBC9-CDF75A314806}"/>
    <dgm:cxn modelId="{6FD947E6-F9BB-48A4-9D7E-1C3672417019}" type="presOf" srcId="{D8619FA8-11EE-438A-BF8A-A49DD9E396D2}" destId="{1B950A92-1A44-5347-9CB2-2D965201C66F}" srcOrd="0" destOrd="2" presId="urn:microsoft.com/office/officeart/2005/8/layout/hierarchy3"/>
    <dgm:cxn modelId="{71ADAB78-A1E7-B643-972F-2D9A949252F9}" srcId="{CD61F102-D061-944D-9B9E-8D99F64BE661}" destId="{4E457A7C-41A4-1E40-A48E-AE7395F82866}" srcOrd="2" destOrd="0" parTransId="{A05CC4ED-86E8-E840-BE05-F3A0E8833B0C}" sibTransId="{C4C2CEBC-B60F-4749-9E10-C440475890BB}"/>
    <dgm:cxn modelId="{A7BD48C9-669C-B24B-B869-EC1C472E4AB5}" type="presOf" srcId="{CD61F102-D061-944D-9B9E-8D99F64BE661}" destId="{14113229-6200-D040-980C-C082FC9B8E8B}" srcOrd="0" destOrd="0" presId="urn:microsoft.com/office/officeart/2005/8/layout/hierarchy3"/>
    <dgm:cxn modelId="{00F91CD2-04C0-4624-8003-8724E680BC91}" type="presOf" srcId="{7389B90A-DA87-FD4F-8E84-67F9C19B042C}" destId="{ACF79BB3-B649-FB4B-B5D3-45EBE796DEFF}" srcOrd="0" destOrd="0" presId="urn:microsoft.com/office/officeart/2005/8/layout/hierarchy3"/>
    <dgm:cxn modelId="{C396D877-1214-4965-9161-3F890B33FE00}" srcId="{3A51DF3E-F75F-7149-A5BD-551B5394223D}" destId="{D13DCD14-02F1-454E-8126-7F7155EA9B90}" srcOrd="0" destOrd="0" parTransId="{6E25493F-EEB7-44A5-ADDC-3316037EFD70}" sibTransId="{04B6975B-1707-438F-ADB6-08BDBCCA210B}"/>
    <dgm:cxn modelId="{A4CFCB1E-DB22-44EE-A563-FAEC9420558A}" type="presOf" srcId="{3A51DF3E-F75F-7149-A5BD-551B5394223D}" destId="{6A1D6861-A891-C143-9FA9-3771F93449FE}" srcOrd="0" destOrd="0" presId="urn:microsoft.com/office/officeart/2005/8/layout/hierarchy3"/>
    <dgm:cxn modelId="{EFC0D18C-A54E-4450-9F7E-A64A2F5238EA}" type="presOf" srcId="{B0F38486-E9E4-2340-8555-FE8D3E421839}" destId="{B7C96E91-DA76-F44B-A22F-8666266E202B}" srcOrd="0" destOrd="0" presId="urn:microsoft.com/office/officeart/2005/8/layout/hierarchy3"/>
    <dgm:cxn modelId="{90F5AAE0-2433-4495-B2B4-C3242AD43910}" type="presOf" srcId="{F640AED8-F323-2A49-A376-C99E5D7DB8B5}" destId="{5F1623EB-30B2-E54C-9AED-2AF24A663FA9}" srcOrd="0" destOrd="0" presId="urn:microsoft.com/office/officeart/2005/8/layout/hierarchy3"/>
    <dgm:cxn modelId="{25882780-C423-6249-8553-E60C84E014DD}" srcId="{078D1FA1-1A21-0E41-8FE5-F127EEAED7D0}" destId="{FB1E99F5-5732-3444-B054-15E3DA95F7F8}" srcOrd="0" destOrd="0" parTransId="{4F7790C4-E94F-1440-9CDF-DF8FFEF976CD}" sibTransId="{9EE9B47B-D21D-8A4B-87D4-DF159793A04A}"/>
    <dgm:cxn modelId="{F21B8F85-A074-4A52-A7C9-2E8A5429960F}" type="presOf" srcId="{86ACE581-4AEF-F242-96E5-63FB8651A36F}" destId="{2DE66AD4-84C1-444C-9A51-70044C1B9DB6}" srcOrd="0" destOrd="0" presId="urn:microsoft.com/office/officeart/2005/8/layout/hierarchy3"/>
    <dgm:cxn modelId="{230B973E-4D27-0E4E-AAFE-3F7E83B3DA2A}" type="presOf" srcId="{C6C5D825-B9D4-7943-8783-7168A0493483}" destId="{6589F7B7-55D0-4A42-BDE7-F164D643A9A6}" srcOrd="0" destOrd="0" presId="urn:microsoft.com/office/officeart/2005/8/layout/hierarchy3"/>
    <dgm:cxn modelId="{4CFA03AC-DD82-8F4C-94EB-CF1F1AC1F46E}" srcId="{3190B901-459A-E74F-9DCD-A1EF7DA67A45}" destId="{3A51DF3E-F75F-7149-A5BD-551B5394223D}" srcOrd="2" destOrd="0" parTransId="{4D8FE05B-3B17-4B4A-B8E2-BD65EEAE612F}" sibTransId="{4B64D521-F13B-B049-8C2B-8387688DC843}"/>
    <dgm:cxn modelId="{B9653866-C2BF-5943-85DA-B19B4EFD33D9}" type="presOf" srcId="{CD61F102-D061-944D-9B9E-8D99F64BE661}" destId="{5080C45E-7BB1-224E-9D5D-8A20A22F07DD}" srcOrd="1" destOrd="0" presId="urn:microsoft.com/office/officeart/2005/8/layout/hierarchy3"/>
    <dgm:cxn modelId="{DD440BCA-B1AB-D04E-8F25-195F37518B87}" srcId="{078D1FA1-1A21-0E41-8FE5-F127EEAED7D0}" destId="{08A5B56C-E5FD-9E41-84C8-88DDB1916806}" srcOrd="2" destOrd="0" parTransId="{C6C5D825-B9D4-7943-8783-7168A0493483}" sibTransId="{90B7989E-CFF2-4842-B8F3-E6EEBC61A027}"/>
    <dgm:cxn modelId="{85FEE0B3-2299-EA43-B551-7585D59101AB}" type="presOf" srcId="{7C602DF8-E081-614F-BA06-3344E08C2864}" destId="{F25C7230-5976-E545-B546-7E712E7EBDDF}" srcOrd="0" destOrd="0" presId="urn:microsoft.com/office/officeart/2005/8/layout/hierarchy3"/>
    <dgm:cxn modelId="{67EC7425-7A1E-E645-AA9E-7B5FA1F89A37}" type="presOf" srcId="{51C3A49E-1BDF-6247-90F3-809810AEB53D}" destId="{5B9DB412-DA5D-4043-8B86-DF567027C58D}" srcOrd="0" destOrd="0" presId="urn:microsoft.com/office/officeart/2005/8/layout/hierarchy3"/>
    <dgm:cxn modelId="{9266C0D1-C392-074D-BCA8-73B2919B28C1}" type="presOf" srcId="{70596A71-BA4A-204B-8A3E-DEAB1F20BCBE}" destId="{EA6A4FEF-AE15-8B45-875F-4A20AD1DD74F}" srcOrd="0" destOrd="0" presId="urn:microsoft.com/office/officeart/2005/8/layout/hierarchy3"/>
    <dgm:cxn modelId="{12A0072A-13FC-4C43-AC3B-04A6182AFBCB}" type="presOf" srcId="{078D1FA1-1A21-0E41-8FE5-F127EEAED7D0}" destId="{5A4ADE6E-5CB3-BF40-B68F-4D3291E7908C}" srcOrd="0" destOrd="0" presId="urn:microsoft.com/office/officeart/2005/8/layout/hierarchy3"/>
    <dgm:cxn modelId="{6B39F8C3-D2D2-40E9-9AC4-1CD3365571DB}" srcId="{3A51DF3E-F75F-7149-A5BD-551B5394223D}" destId="{66A16CC5-E9B2-4AD7-9BD7-9DEB91B6CBE8}" srcOrd="2" destOrd="0" parTransId="{83ED3F0D-11CF-40B2-9BA8-1486484DFF28}" sibTransId="{FFEA7F73-8781-457A-84A5-5428AB9253D8}"/>
    <dgm:cxn modelId="{168B796F-5CBD-AC48-8928-5DBC85769E75}" srcId="{3190B901-459A-E74F-9DCD-A1EF7DA67A45}" destId="{791F4B2A-5A9E-6640-979A-EEB141DD3B09}" srcOrd="1" destOrd="0" parTransId="{70596A71-BA4A-204B-8A3E-DEAB1F20BCBE}" sibTransId="{FC4E7319-0FE8-2D46-B56F-1BBABCCC231D}"/>
    <dgm:cxn modelId="{18E98CE3-F442-2045-B9D8-EBF3CF8F7FAE}" type="presOf" srcId="{105B96BB-56DF-A843-8F52-8E7863235329}" destId="{5CD10F39-6544-9A4F-80E8-4FA51D332212}" srcOrd="0" destOrd="0" presId="urn:microsoft.com/office/officeart/2005/8/layout/hierarchy3"/>
    <dgm:cxn modelId="{F7F6047A-2694-4C71-B51D-3CF7D4D05BED}" type="presOf" srcId="{9A5151AD-5169-C040-92F6-4169254D1A8F}" destId="{1B950A92-1A44-5347-9CB2-2D965201C66F}" srcOrd="0" destOrd="0" presId="urn:microsoft.com/office/officeart/2005/8/layout/hierarchy3"/>
    <dgm:cxn modelId="{0E498BC0-DB28-384A-98FD-6AEF2C444E5A}" srcId="{8C9B27F1-7C14-8843-91EE-96E4A867AC46}" destId="{CFF669B8-B9B5-6348-8BB8-63CBAACC27CC}" srcOrd="1" destOrd="0" parTransId="{105B96BB-56DF-A843-8F52-8E7863235329}" sibTransId="{57ACCCDD-8789-C845-9945-7A7E817F3544}"/>
    <dgm:cxn modelId="{6668B1A2-BA89-46BE-9C87-3D0DB33261AB}" type="presOf" srcId="{D13DCD14-02F1-454E-8126-7F7155EA9B90}" destId="{6A1D6861-A891-C143-9FA9-3771F93449FE}" srcOrd="0" destOrd="1" presId="urn:microsoft.com/office/officeart/2005/8/layout/hierarchy3"/>
    <dgm:cxn modelId="{96F251BD-7370-444D-9774-4461A3CEE1DA}" srcId="{3190B901-459A-E74F-9DCD-A1EF7DA67A45}" destId="{B823E45F-CAA7-A941-807F-E802583C1390}" srcOrd="0" destOrd="0" parTransId="{B2CC808E-B8AC-704B-89D9-F3941D2F3260}" sibTransId="{0DF48F95-68B7-6540-B529-EFEDC55CE4ED}"/>
    <dgm:cxn modelId="{4F9DE0FF-D47F-4D70-8E92-9F668FC244E1}" srcId="{9A5151AD-5169-C040-92F6-4169254D1A8F}" destId="{D8619FA8-11EE-438A-BF8A-A49DD9E396D2}" srcOrd="1" destOrd="0" parTransId="{70E4D22E-96C2-40B8-84F5-21B859318C13}" sibTransId="{05623989-5676-4B11-831D-1ED56929237E}"/>
    <dgm:cxn modelId="{87942D3D-48D5-47F1-A704-B1CB36F2373F}" srcId="{9A5151AD-5169-C040-92F6-4169254D1A8F}" destId="{BF33B514-19C2-4058-BDCC-89DC1A798BB6}" srcOrd="0" destOrd="0" parTransId="{8A4EDB69-274C-4271-9FDA-9284CDB40B90}" sibTransId="{21D5E4B4-E8BD-404B-AA86-02835A1EDC3F}"/>
    <dgm:cxn modelId="{2B7DE1E3-7819-7949-A023-A711D7DCDBA8}" type="presOf" srcId="{791F4B2A-5A9E-6640-979A-EEB141DD3B09}" destId="{84C14132-97DB-DE49-ACE0-8CC5115FF975}" srcOrd="0" destOrd="0" presId="urn:microsoft.com/office/officeart/2005/8/layout/hierarchy3"/>
    <dgm:cxn modelId="{8A81724F-30AC-4BA2-8B57-0658389281FA}" type="presOf" srcId="{E610E203-EBFC-410C-B5E1-93F8D07DD552}" destId="{6A1D6861-A891-C143-9FA9-3771F93449FE}" srcOrd="0" destOrd="2" presId="urn:microsoft.com/office/officeart/2005/8/layout/hierarchy3"/>
    <dgm:cxn modelId="{6E8EDCF6-BBA0-3643-B7F7-03B07C9D8CEF}" type="presOf" srcId="{3190B901-459A-E74F-9DCD-A1EF7DA67A45}" destId="{04E2D8F5-453C-3944-B8BB-9A2CBEC3E8A6}" srcOrd="0" destOrd="0" presId="urn:microsoft.com/office/officeart/2005/8/layout/hierarchy3"/>
    <dgm:cxn modelId="{15FB01BE-DB09-C243-8ABC-DE8DA72466C1}" srcId="{8C9B27F1-7C14-8843-91EE-96E4A867AC46}" destId="{7C602DF8-E081-614F-BA06-3344E08C2864}" srcOrd="0" destOrd="0" parTransId="{552D81A5-E289-A049-B188-6034AD1F9063}" sibTransId="{6BDB9D51-E0E9-3544-A47E-D773F5955330}"/>
    <dgm:cxn modelId="{F9420619-9948-9C43-9F39-FC2A7D0A154B}" type="presOf" srcId="{4F7790C4-E94F-1440-9CDF-DF8FFEF976CD}" destId="{3C581EE1-69B0-2E4D-B38B-75FB01F83981}" srcOrd="0" destOrd="0" presId="urn:microsoft.com/office/officeart/2005/8/layout/hierarchy3"/>
    <dgm:cxn modelId="{2E3E963D-6889-AE47-87B3-CA310A5287D0}" srcId="{750C7897-49CC-EC4D-A256-1CF264B62CE6}" destId="{078D1FA1-1A21-0E41-8FE5-F127EEAED7D0}" srcOrd="3" destOrd="0" parTransId="{43AFA9FB-D2E4-454D-8968-3D7939F8D837}" sibTransId="{68EE48A8-EE78-1D48-B56E-739BDF28F482}"/>
    <dgm:cxn modelId="{DD2B1B7B-355C-414F-A9F5-6D748ED7C6F6}" type="presOf" srcId="{87AB378C-B855-44AF-B75C-E818E7C4C581}" destId="{D1DD757F-50EB-054D-92B7-AE4A96ED4AFD}" srcOrd="0" destOrd="3" presId="urn:microsoft.com/office/officeart/2005/8/layout/hierarchy3"/>
    <dgm:cxn modelId="{F58C0E1D-16DC-8C4D-AD2C-7AEA9DA24EAC}" srcId="{750C7897-49CC-EC4D-A256-1CF264B62CE6}" destId="{8C9B27F1-7C14-8843-91EE-96E4A867AC46}" srcOrd="2" destOrd="0" parTransId="{497A39FC-28F8-8644-81A9-62DC8255846D}" sibTransId="{E4AAE3BF-03A7-6247-BCC7-0F13CCB5316A}"/>
    <dgm:cxn modelId="{72CF6AEB-D147-40AA-97A0-15B29A1FC917}" type="presOf" srcId="{66A16CC5-E9B2-4AD7-9BD7-9DEB91B6CBE8}" destId="{6A1D6861-A891-C143-9FA9-3771F93449FE}" srcOrd="0" destOrd="3" presId="urn:microsoft.com/office/officeart/2005/8/layout/hierarchy3"/>
    <dgm:cxn modelId="{B504E7B6-2879-364E-AD8D-2E044D48CBDD}" type="presOf" srcId="{8C9B27F1-7C14-8843-91EE-96E4A867AC46}" destId="{13EA07C3-42FB-2943-9FE3-F4F0015CCF4D}" srcOrd="1" destOrd="0" presId="urn:microsoft.com/office/officeart/2005/8/layout/hierarchy3"/>
    <dgm:cxn modelId="{0E16C61B-81E4-3F46-B32B-53A46BA9A53C}" type="presOf" srcId="{FB1E99F5-5732-3444-B054-15E3DA95F7F8}" destId="{3C9D4C9D-6734-264D-93FB-96A724590E08}" srcOrd="0" destOrd="0" presId="urn:microsoft.com/office/officeart/2005/8/layout/hierarchy3"/>
    <dgm:cxn modelId="{F2C19200-CA73-B946-B86E-5BAFE9A48ED5}" srcId="{8C9B27F1-7C14-8843-91EE-96E4A867AC46}" destId="{98C34A24-930C-0A40-9F1F-44BA96423155}" srcOrd="3" destOrd="0" parTransId="{7306463E-7325-EF47-9DC8-056FE2456558}" sibTransId="{697CBD82-AB76-2048-95CF-EB0F83E6E03A}"/>
    <dgm:cxn modelId="{06182819-C6A4-43EB-A20C-0D4A4D376A9C}" type="presOf" srcId="{98C34A24-930C-0A40-9F1F-44BA96423155}" destId="{B1C1747C-47A7-8245-B4BD-6BED0D85D9B3}" srcOrd="0" destOrd="0" presId="urn:microsoft.com/office/officeart/2005/8/layout/hierarchy3"/>
    <dgm:cxn modelId="{DBB8018E-C906-7C40-9AC0-4C779AE2E2A3}" type="presOf" srcId="{078D1FA1-1A21-0E41-8FE5-F127EEAED7D0}" destId="{6BD8484B-E199-6E4C-B7F1-63893823CA9B}" srcOrd="1" destOrd="0" presId="urn:microsoft.com/office/officeart/2005/8/layout/hierarchy3"/>
    <dgm:cxn modelId="{50EF9C71-3733-5A4B-ADE1-6FDE9BEF78EB}" srcId="{CD61F102-D061-944D-9B9E-8D99F64BE661}" destId="{9F5A9D72-AED7-8C4F-8143-9B3A40A799AC}" srcOrd="3" destOrd="0" parTransId="{86ACE581-4AEF-F242-96E5-63FB8651A36F}" sibTransId="{136F8707-357C-EA4D-9BB8-009D6F03ED88}"/>
    <dgm:cxn modelId="{DB7BCF4E-DBA7-1F4E-AB9F-8AA8B57E455E}" type="presOf" srcId="{18D9AD5A-D827-3B4F-BB60-D370DDA9F1C7}" destId="{9810E624-A893-7440-8CCF-495595435699}" srcOrd="0" destOrd="0" presId="urn:microsoft.com/office/officeart/2005/8/layout/hierarchy3"/>
    <dgm:cxn modelId="{1C2C48A3-BD41-4040-AA9F-9B2D901F72C9}" srcId="{3A51DF3E-F75F-7149-A5BD-551B5394223D}" destId="{E610E203-EBFC-410C-B5E1-93F8D07DD552}" srcOrd="1" destOrd="0" parTransId="{09AF1842-9056-4674-BB21-3C14F9D33F86}" sibTransId="{CE8CF7E1-93F2-4B29-BB58-E4E8CBB4A2CA}"/>
    <dgm:cxn modelId="{FB34B9C0-B386-6A44-A6F7-72BEB9224CF8}" type="presOf" srcId="{400825A8-3690-B742-BD62-2A25169BB59E}" destId="{073D5182-F3BD-5C42-8174-CAC626379D23}" srcOrd="0" destOrd="0" presId="urn:microsoft.com/office/officeart/2005/8/layout/hierarchy3"/>
    <dgm:cxn modelId="{FA70D79F-C350-BA40-80CD-3D4F03EB91B6}" type="presOf" srcId="{B2CC808E-B8AC-704B-89D9-F3941D2F3260}" destId="{AF7B6BD3-0A78-AB48-8F0A-DFE6494045E3}" srcOrd="0" destOrd="0" presId="urn:microsoft.com/office/officeart/2005/8/layout/hierarchy3"/>
    <dgm:cxn modelId="{3D527673-F137-0342-A8AD-4D77331C4E5E}" srcId="{750C7897-49CC-EC4D-A256-1CF264B62CE6}" destId="{CD61F102-D061-944D-9B9E-8D99F64BE661}" srcOrd="1" destOrd="0" parTransId="{8AF6883F-F0C3-0742-A8E2-615365532F54}" sibTransId="{6F53D344-6D1C-EC40-B2E9-AAC15814F2BF}"/>
    <dgm:cxn modelId="{07BB02AD-27FB-4379-A1EB-D7C28FE51127}" type="presOf" srcId="{4D8FE05B-3B17-4B4A-B8E2-BD65EEAE612F}" destId="{0BF4F0CA-7630-2F48-9644-13498F698310}" srcOrd="0" destOrd="0" presId="urn:microsoft.com/office/officeart/2005/8/layout/hierarchy3"/>
    <dgm:cxn modelId="{31DA1AF8-9AB0-064D-8905-CD493FA8B5EB}" type="presOf" srcId="{5AE833AC-1CC9-8B48-9CE6-090508CDDB58}" destId="{3C3E9AE0-8997-6542-A950-7135EC6AE8E7}" srcOrd="0" destOrd="0" presId="urn:microsoft.com/office/officeart/2005/8/layout/hierarchy3"/>
    <dgm:cxn modelId="{AA322462-774A-4F70-8E2E-8986893673A3}" type="presOf" srcId="{1F3BF7F2-3A96-4440-BD97-7DFAAC9712F4}" destId="{D1DD757F-50EB-054D-92B7-AE4A96ED4AFD}" srcOrd="0" destOrd="1" presId="urn:microsoft.com/office/officeart/2005/8/layout/hierarchy3"/>
    <dgm:cxn modelId="{289DBDF8-6ED0-F54B-879E-561E6A329C4C}" type="presOf" srcId="{E0B6A3FA-184A-FF4B-9113-1E2316EDA7C7}" destId="{0EE65153-56EF-B246-A25C-FE05102E03F9}" srcOrd="0" destOrd="0" presId="urn:microsoft.com/office/officeart/2005/8/layout/hierarchy3"/>
    <dgm:cxn modelId="{BB9B2753-E432-124A-AF5B-335E0E677D0D}" type="presOf" srcId="{08A5B56C-E5FD-9E41-84C8-88DDB1916806}" destId="{E86794C1-769A-1A44-82E3-6A843122B3FA}" srcOrd="0" destOrd="0" presId="urn:microsoft.com/office/officeart/2005/8/layout/hierarchy3"/>
    <dgm:cxn modelId="{2D332909-52E4-A040-AF67-2B0C43A9431C}" type="presOf" srcId="{58ECB5E5-EED6-2740-BBB0-27D2DE22D84D}" destId="{851FE53C-6F8C-5746-BB6F-F047926B8608}" srcOrd="0" destOrd="0" presId="urn:microsoft.com/office/officeart/2005/8/layout/hierarchy3"/>
    <dgm:cxn modelId="{5E8D8024-4B2A-4C1C-BA24-CD1000EA4E9E}" type="presOf" srcId="{BF33B514-19C2-4058-BDCC-89DC1A798BB6}" destId="{1B950A92-1A44-5347-9CB2-2D965201C66F}" srcOrd="0" destOrd="1" presId="urn:microsoft.com/office/officeart/2005/8/layout/hierarchy3"/>
    <dgm:cxn modelId="{42383B2B-D535-4E2B-B3D7-7F140A2875D4}" srcId="{4E457A7C-41A4-1E40-A48E-AE7395F82866}" destId="{87AB378C-B855-44AF-B75C-E818E7C4C581}" srcOrd="2" destOrd="0" parTransId="{D629D8B5-0BCA-4B96-9EF3-0FB7F3666202}" sibTransId="{2ABDE5A9-1BBC-41F9-BEF1-8E1DED261EBB}"/>
    <dgm:cxn modelId="{9B680EB5-6795-4A42-8337-74B9D17D7F21}" type="presOf" srcId="{7306463E-7325-EF47-9DC8-056FE2456558}" destId="{5F406536-58DD-5B44-A5C2-D6E8B438F441}" srcOrd="0" destOrd="0" presId="urn:microsoft.com/office/officeart/2005/8/layout/hierarchy3"/>
    <dgm:cxn modelId="{A562839B-E609-4149-96AC-249F7C976316}" srcId="{CD61F102-D061-944D-9B9E-8D99F64BE661}" destId="{51C3A49E-1BDF-6247-90F3-809810AEB53D}" srcOrd="1" destOrd="0" parTransId="{58ECB5E5-EED6-2740-BBB0-27D2DE22D84D}" sibTransId="{1BD740BD-0E54-7E45-A90F-E889B3F22DF2}"/>
    <dgm:cxn modelId="{E656BC17-7C92-FA42-A5B7-36C52595B496}" type="presOf" srcId="{07888796-6DB5-D243-A003-C284CDAEF97F}" destId="{568D5662-6952-5B4D-8D07-9AC9FF7E270E}" srcOrd="0" destOrd="0" presId="urn:microsoft.com/office/officeart/2005/8/layout/hierarchy3"/>
    <dgm:cxn modelId="{AD480034-E12D-D547-8D13-FA0390246116}" type="presOf" srcId="{B823E45F-CAA7-A941-807F-E802583C1390}" destId="{5F3976C6-8BD5-1641-85A1-6FEE06955E44}" srcOrd="0" destOrd="0" presId="urn:microsoft.com/office/officeart/2005/8/layout/hierarchy3"/>
    <dgm:cxn modelId="{6E7ABF4A-C066-4B85-B7F9-907AFDFCAA94}" type="presOf" srcId="{4E457A7C-41A4-1E40-A48E-AE7395F82866}" destId="{D1DD757F-50EB-054D-92B7-AE4A96ED4AFD}" srcOrd="0" destOrd="0" presId="urn:microsoft.com/office/officeart/2005/8/layout/hierarchy3"/>
    <dgm:cxn modelId="{1F74353C-5D9C-4829-9829-64E8B2049801}" srcId="{9A5151AD-5169-C040-92F6-4169254D1A8F}" destId="{1205CF61-D573-4CA9-933B-CA5627B1B5E8}" srcOrd="2" destOrd="0" parTransId="{2AA57CA8-A66C-43ED-904D-CC596E816797}" sibTransId="{98F3E5C2-FA6C-4E32-9A3B-488A015FFD07}"/>
    <dgm:cxn modelId="{79E3D54C-BF34-F044-B74F-37AF34EB8CD5}" type="presOf" srcId="{CFF669B8-B9B5-6348-8BB8-63CBAACC27CC}" destId="{8689D220-1F07-A54A-801D-7057F78CA5A1}" srcOrd="0" destOrd="0" presId="urn:microsoft.com/office/officeart/2005/8/layout/hierarchy3"/>
    <dgm:cxn modelId="{1BE20B6C-6620-B741-8723-BE374D169C25}" srcId="{3190B901-459A-E74F-9DCD-A1EF7DA67A45}" destId="{7389B90A-DA87-FD4F-8E84-67F9C19B042C}" srcOrd="3" destOrd="0" parTransId="{B0F38486-E9E4-2340-8555-FE8D3E421839}" sibTransId="{27B43CE1-7433-EB43-BFE5-3D2F42E51698}"/>
    <dgm:cxn modelId="{4E0C32E6-077A-4F42-8CEB-58D8507E8BD6}" srcId="{CD61F102-D061-944D-9B9E-8D99F64BE661}" destId="{07888796-6DB5-D243-A003-C284CDAEF97F}" srcOrd="0" destOrd="0" parTransId="{5AE833AC-1CC9-8B48-9CE6-090508CDDB58}" sibTransId="{032AA2F8-8508-A841-9571-D3E1649011C7}"/>
    <dgm:cxn modelId="{4FFD7FD8-D7BF-1347-8C1E-52FB0F563766}" srcId="{078D1FA1-1A21-0E41-8FE5-F127EEAED7D0}" destId="{14BC3BAB-992F-EF45-AB72-EFA3F31E8F03}" srcOrd="1" destOrd="0" parTransId="{E0B6A3FA-184A-FF4B-9113-1E2316EDA7C7}" sibTransId="{E25BD104-F7B7-284F-B0A0-847C7DE5C78B}"/>
    <dgm:cxn modelId="{97C759D9-704C-40E5-AA0D-AAA728CDE859}" type="presOf" srcId="{67D11058-E3A0-48F0-AE6E-F5FA74C4215E}" destId="{D1DD757F-50EB-054D-92B7-AE4A96ED4AFD}" srcOrd="0" destOrd="2" presId="urn:microsoft.com/office/officeart/2005/8/layout/hierarchy3"/>
    <dgm:cxn modelId="{72FC46D7-1AF5-624F-AD86-3C39EDB3430F}" type="presOf" srcId="{750C7897-49CC-EC4D-A256-1CF264B62CE6}" destId="{D3CB3C1A-5F41-CB40-A8EB-AD967E24F89A}" srcOrd="0" destOrd="0" presId="urn:microsoft.com/office/officeart/2005/8/layout/hierarchy3"/>
    <dgm:cxn modelId="{D50D6FD4-D62F-4216-BD6C-E0124303A68D}" type="presOf" srcId="{A05CC4ED-86E8-E840-BE05-F3A0E8833B0C}" destId="{CE798B5B-804D-7E43-937A-278805915C8F}" srcOrd="0" destOrd="0" presId="urn:microsoft.com/office/officeart/2005/8/layout/hierarchy3"/>
    <dgm:cxn modelId="{FD326C39-D8B4-8D49-8D12-EB4AA5F06215}" type="presOf" srcId="{552D81A5-E289-A049-B188-6034AD1F9063}" destId="{3D86C8FC-570E-994D-905D-EEB84A910DFE}" srcOrd="0" destOrd="0" presId="urn:microsoft.com/office/officeart/2005/8/layout/hierarchy3"/>
    <dgm:cxn modelId="{A494DD2A-0EB3-BD41-B50D-17F266FB98D8}" type="presOf" srcId="{14BC3BAB-992F-EF45-AB72-EFA3F31E8F03}" destId="{6796A84C-9053-7E48-8F8C-5B537DB97A61}" srcOrd="0" destOrd="0" presId="urn:microsoft.com/office/officeart/2005/8/layout/hierarchy3"/>
    <dgm:cxn modelId="{659E6543-63A7-C649-9900-D15AC8E970EB}" type="presParOf" srcId="{D3CB3C1A-5F41-CB40-A8EB-AD967E24F89A}" destId="{A6B442F8-1638-9E43-90C2-87E9A4B1AB9E}" srcOrd="0" destOrd="0" presId="urn:microsoft.com/office/officeart/2005/8/layout/hierarchy3"/>
    <dgm:cxn modelId="{1B6D5871-47B6-6848-951C-0018C1066E95}" type="presParOf" srcId="{A6B442F8-1638-9E43-90C2-87E9A4B1AB9E}" destId="{16001C42-78DD-234D-9ACE-E6B4BF8B9BE6}" srcOrd="0" destOrd="0" presId="urn:microsoft.com/office/officeart/2005/8/layout/hierarchy3"/>
    <dgm:cxn modelId="{96BBFE39-BAD4-C640-92BC-2314AD9035A7}" type="presParOf" srcId="{16001C42-78DD-234D-9ACE-E6B4BF8B9BE6}" destId="{04E2D8F5-453C-3944-B8BB-9A2CBEC3E8A6}" srcOrd="0" destOrd="0" presId="urn:microsoft.com/office/officeart/2005/8/layout/hierarchy3"/>
    <dgm:cxn modelId="{F6ED80C1-5916-0B45-9E16-60AA2C1DB76D}" type="presParOf" srcId="{16001C42-78DD-234D-9ACE-E6B4BF8B9BE6}" destId="{D8362E9E-9689-BF4A-9CB4-A12ABF178441}" srcOrd="1" destOrd="0" presId="urn:microsoft.com/office/officeart/2005/8/layout/hierarchy3"/>
    <dgm:cxn modelId="{F24C94FC-84E8-AA41-A7F5-3F745004D39B}" type="presParOf" srcId="{A6B442F8-1638-9E43-90C2-87E9A4B1AB9E}" destId="{EDD9BA9D-1F28-2248-BE9A-DE3CAC09258E}" srcOrd="1" destOrd="0" presId="urn:microsoft.com/office/officeart/2005/8/layout/hierarchy3"/>
    <dgm:cxn modelId="{45D3967F-159B-2B4C-9BFF-5169EB8ED109}" type="presParOf" srcId="{EDD9BA9D-1F28-2248-BE9A-DE3CAC09258E}" destId="{AF7B6BD3-0A78-AB48-8F0A-DFE6494045E3}" srcOrd="0" destOrd="0" presId="urn:microsoft.com/office/officeart/2005/8/layout/hierarchy3"/>
    <dgm:cxn modelId="{17101E75-275A-7B46-A39D-ED0DEFCBE8FB}" type="presParOf" srcId="{EDD9BA9D-1F28-2248-BE9A-DE3CAC09258E}" destId="{5F3976C6-8BD5-1641-85A1-6FEE06955E44}" srcOrd="1" destOrd="0" presId="urn:microsoft.com/office/officeart/2005/8/layout/hierarchy3"/>
    <dgm:cxn modelId="{0D743FE4-1A0F-B341-9DED-61D71D21C46D}" type="presParOf" srcId="{EDD9BA9D-1F28-2248-BE9A-DE3CAC09258E}" destId="{EA6A4FEF-AE15-8B45-875F-4A20AD1DD74F}" srcOrd="2" destOrd="0" presId="urn:microsoft.com/office/officeart/2005/8/layout/hierarchy3"/>
    <dgm:cxn modelId="{9F012B25-BFFC-A14C-955E-9F694FF806FD}" type="presParOf" srcId="{EDD9BA9D-1F28-2248-BE9A-DE3CAC09258E}" destId="{84C14132-97DB-DE49-ACE0-8CC5115FF975}" srcOrd="3" destOrd="0" presId="urn:microsoft.com/office/officeart/2005/8/layout/hierarchy3"/>
    <dgm:cxn modelId="{91038CC5-3BA4-4F23-B471-D9259A0B0CCC}" type="presParOf" srcId="{EDD9BA9D-1F28-2248-BE9A-DE3CAC09258E}" destId="{0BF4F0CA-7630-2F48-9644-13498F698310}" srcOrd="4" destOrd="0" presId="urn:microsoft.com/office/officeart/2005/8/layout/hierarchy3"/>
    <dgm:cxn modelId="{A03F2FAF-0373-4386-9EB4-C89B7A3764FA}" type="presParOf" srcId="{EDD9BA9D-1F28-2248-BE9A-DE3CAC09258E}" destId="{6A1D6861-A891-C143-9FA9-3771F93449FE}" srcOrd="5" destOrd="0" presId="urn:microsoft.com/office/officeart/2005/8/layout/hierarchy3"/>
    <dgm:cxn modelId="{3A970FFE-E1FD-4184-B7C9-CA1C4EC8A749}" type="presParOf" srcId="{EDD9BA9D-1F28-2248-BE9A-DE3CAC09258E}" destId="{B7C96E91-DA76-F44B-A22F-8666266E202B}" srcOrd="6" destOrd="0" presId="urn:microsoft.com/office/officeart/2005/8/layout/hierarchy3"/>
    <dgm:cxn modelId="{481A5262-8D53-4948-A2FB-6A901788011A}" type="presParOf" srcId="{EDD9BA9D-1F28-2248-BE9A-DE3CAC09258E}" destId="{ACF79BB3-B649-FB4B-B5D3-45EBE796DEFF}" srcOrd="7" destOrd="0" presId="urn:microsoft.com/office/officeart/2005/8/layout/hierarchy3"/>
    <dgm:cxn modelId="{6B0B012A-D91C-7A4F-AAE7-BAB16270DC87}" type="presParOf" srcId="{D3CB3C1A-5F41-CB40-A8EB-AD967E24F89A}" destId="{2D5F5791-3149-3A44-8EDA-628FD64AA19E}" srcOrd="1" destOrd="0" presId="urn:microsoft.com/office/officeart/2005/8/layout/hierarchy3"/>
    <dgm:cxn modelId="{7307584C-8F37-634A-89AB-FDCE32CDED16}" type="presParOf" srcId="{2D5F5791-3149-3A44-8EDA-628FD64AA19E}" destId="{8E4F4594-0D28-D048-80A6-8A8B8EC561C4}" srcOrd="0" destOrd="0" presId="urn:microsoft.com/office/officeart/2005/8/layout/hierarchy3"/>
    <dgm:cxn modelId="{7FB45DF6-C673-294C-8191-172D70A0E5E2}" type="presParOf" srcId="{8E4F4594-0D28-D048-80A6-8A8B8EC561C4}" destId="{14113229-6200-D040-980C-C082FC9B8E8B}" srcOrd="0" destOrd="0" presId="urn:microsoft.com/office/officeart/2005/8/layout/hierarchy3"/>
    <dgm:cxn modelId="{8053FBBB-2475-C844-99DF-BDE1C9A0547D}" type="presParOf" srcId="{8E4F4594-0D28-D048-80A6-8A8B8EC561C4}" destId="{5080C45E-7BB1-224E-9D5D-8A20A22F07DD}" srcOrd="1" destOrd="0" presId="urn:microsoft.com/office/officeart/2005/8/layout/hierarchy3"/>
    <dgm:cxn modelId="{DF46700A-D19A-8C40-9B45-E2F8AB0AC042}" type="presParOf" srcId="{2D5F5791-3149-3A44-8EDA-628FD64AA19E}" destId="{666E04D8-9B62-6045-99F4-DE82A5DD6F94}" srcOrd="1" destOrd="0" presId="urn:microsoft.com/office/officeart/2005/8/layout/hierarchy3"/>
    <dgm:cxn modelId="{64E24E14-7BF9-1947-9986-68AB1291C8E1}" type="presParOf" srcId="{666E04D8-9B62-6045-99F4-DE82A5DD6F94}" destId="{3C3E9AE0-8997-6542-A950-7135EC6AE8E7}" srcOrd="0" destOrd="0" presId="urn:microsoft.com/office/officeart/2005/8/layout/hierarchy3"/>
    <dgm:cxn modelId="{514EEBC7-D0FF-2942-B1D1-AB7617BE2ADA}" type="presParOf" srcId="{666E04D8-9B62-6045-99F4-DE82A5DD6F94}" destId="{568D5662-6952-5B4D-8D07-9AC9FF7E270E}" srcOrd="1" destOrd="0" presId="urn:microsoft.com/office/officeart/2005/8/layout/hierarchy3"/>
    <dgm:cxn modelId="{916D16C6-0DC7-FC4B-84AE-6849A050BF4F}" type="presParOf" srcId="{666E04D8-9B62-6045-99F4-DE82A5DD6F94}" destId="{851FE53C-6F8C-5746-BB6F-F047926B8608}" srcOrd="2" destOrd="0" presId="urn:microsoft.com/office/officeart/2005/8/layout/hierarchy3"/>
    <dgm:cxn modelId="{9E97B0E9-E75D-F244-B4B0-1B089BDFEB60}" type="presParOf" srcId="{666E04D8-9B62-6045-99F4-DE82A5DD6F94}" destId="{5B9DB412-DA5D-4043-8B86-DF567027C58D}" srcOrd="3" destOrd="0" presId="urn:microsoft.com/office/officeart/2005/8/layout/hierarchy3"/>
    <dgm:cxn modelId="{EE610CA8-913C-47A5-8E63-449986FAE3CC}" type="presParOf" srcId="{666E04D8-9B62-6045-99F4-DE82A5DD6F94}" destId="{CE798B5B-804D-7E43-937A-278805915C8F}" srcOrd="4" destOrd="0" presId="urn:microsoft.com/office/officeart/2005/8/layout/hierarchy3"/>
    <dgm:cxn modelId="{B74E5135-1B2B-46A6-98B7-1B129C8A5674}" type="presParOf" srcId="{666E04D8-9B62-6045-99F4-DE82A5DD6F94}" destId="{D1DD757F-50EB-054D-92B7-AE4A96ED4AFD}" srcOrd="5" destOrd="0" presId="urn:microsoft.com/office/officeart/2005/8/layout/hierarchy3"/>
    <dgm:cxn modelId="{B80E0DCE-0038-4F68-93EA-8B34F1B84A08}" type="presParOf" srcId="{666E04D8-9B62-6045-99F4-DE82A5DD6F94}" destId="{2DE66AD4-84C1-444C-9A51-70044C1B9DB6}" srcOrd="6" destOrd="0" presId="urn:microsoft.com/office/officeart/2005/8/layout/hierarchy3"/>
    <dgm:cxn modelId="{C92B0083-398A-4E93-B80E-19FC3E98EF21}" type="presParOf" srcId="{666E04D8-9B62-6045-99F4-DE82A5DD6F94}" destId="{45E1EEA8-0EBD-0844-AB23-9E52FA74BB2E}" srcOrd="7" destOrd="0" presId="urn:microsoft.com/office/officeart/2005/8/layout/hierarchy3"/>
    <dgm:cxn modelId="{CDD6A9E7-2D62-A244-855B-B9DDC508D868}" type="presParOf" srcId="{D3CB3C1A-5F41-CB40-A8EB-AD967E24F89A}" destId="{779DD1CE-0D03-3B4A-A75F-2F6978247C40}" srcOrd="2" destOrd="0" presId="urn:microsoft.com/office/officeart/2005/8/layout/hierarchy3"/>
    <dgm:cxn modelId="{A84A023F-63CD-F046-AF6F-A33A14514807}" type="presParOf" srcId="{779DD1CE-0D03-3B4A-A75F-2F6978247C40}" destId="{543B17F5-2883-AC4E-B69E-64FBB2A209E8}" srcOrd="0" destOrd="0" presId="urn:microsoft.com/office/officeart/2005/8/layout/hierarchy3"/>
    <dgm:cxn modelId="{F8061387-7EE1-5B4F-AF14-FC14B08CC027}" type="presParOf" srcId="{543B17F5-2883-AC4E-B69E-64FBB2A209E8}" destId="{1ABA153B-D131-244C-94FD-40CC9B0BA0F4}" srcOrd="0" destOrd="0" presId="urn:microsoft.com/office/officeart/2005/8/layout/hierarchy3"/>
    <dgm:cxn modelId="{E4AC0910-0AD1-5E4B-9BB0-B3E0767FD7B0}" type="presParOf" srcId="{543B17F5-2883-AC4E-B69E-64FBB2A209E8}" destId="{13EA07C3-42FB-2943-9FE3-F4F0015CCF4D}" srcOrd="1" destOrd="0" presId="urn:microsoft.com/office/officeart/2005/8/layout/hierarchy3"/>
    <dgm:cxn modelId="{68FA05FA-4F3A-9D4D-88B3-38EF1E47073B}" type="presParOf" srcId="{779DD1CE-0D03-3B4A-A75F-2F6978247C40}" destId="{A567D06D-8A28-3D42-902E-A46FD65E6656}" srcOrd="1" destOrd="0" presId="urn:microsoft.com/office/officeart/2005/8/layout/hierarchy3"/>
    <dgm:cxn modelId="{A8C8DBB5-BC3E-6B41-A3FF-F09DD0CD1727}" type="presParOf" srcId="{A567D06D-8A28-3D42-902E-A46FD65E6656}" destId="{3D86C8FC-570E-994D-905D-EEB84A910DFE}" srcOrd="0" destOrd="0" presId="urn:microsoft.com/office/officeart/2005/8/layout/hierarchy3"/>
    <dgm:cxn modelId="{8A20EA2D-86F6-F64A-9B40-C3AF9AF726D0}" type="presParOf" srcId="{A567D06D-8A28-3D42-902E-A46FD65E6656}" destId="{F25C7230-5976-E545-B546-7E712E7EBDDF}" srcOrd="1" destOrd="0" presId="urn:microsoft.com/office/officeart/2005/8/layout/hierarchy3"/>
    <dgm:cxn modelId="{85F391B1-42B5-3948-80BB-CBDB9CA1DE9A}" type="presParOf" srcId="{A567D06D-8A28-3D42-902E-A46FD65E6656}" destId="{5CD10F39-6544-9A4F-80E8-4FA51D332212}" srcOrd="2" destOrd="0" presId="urn:microsoft.com/office/officeart/2005/8/layout/hierarchy3"/>
    <dgm:cxn modelId="{852651FB-AA4B-1742-967A-09D3F68B9ED2}" type="presParOf" srcId="{A567D06D-8A28-3D42-902E-A46FD65E6656}" destId="{8689D220-1F07-A54A-801D-7057F78CA5A1}" srcOrd="3" destOrd="0" presId="urn:microsoft.com/office/officeart/2005/8/layout/hierarchy3"/>
    <dgm:cxn modelId="{CBC36667-DD8B-4C97-8DDC-77E6864D75EC}" type="presParOf" srcId="{A567D06D-8A28-3D42-902E-A46FD65E6656}" destId="{5F1623EB-30B2-E54C-9AED-2AF24A663FA9}" srcOrd="4" destOrd="0" presId="urn:microsoft.com/office/officeart/2005/8/layout/hierarchy3"/>
    <dgm:cxn modelId="{19BC8808-F6A5-4C6D-98C9-4224705579C7}" type="presParOf" srcId="{A567D06D-8A28-3D42-902E-A46FD65E6656}" destId="{1B950A92-1A44-5347-9CB2-2D965201C66F}" srcOrd="5" destOrd="0" presId="urn:microsoft.com/office/officeart/2005/8/layout/hierarchy3"/>
    <dgm:cxn modelId="{63C079ED-5495-43DD-BB33-A76EBA2C242A}" type="presParOf" srcId="{A567D06D-8A28-3D42-902E-A46FD65E6656}" destId="{5F406536-58DD-5B44-A5C2-D6E8B438F441}" srcOrd="6" destOrd="0" presId="urn:microsoft.com/office/officeart/2005/8/layout/hierarchy3"/>
    <dgm:cxn modelId="{7480FD2E-0AD1-47C5-A08F-40B2885E651F}" type="presParOf" srcId="{A567D06D-8A28-3D42-902E-A46FD65E6656}" destId="{B1C1747C-47A7-8245-B4BD-6BED0D85D9B3}" srcOrd="7" destOrd="0" presId="urn:microsoft.com/office/officeart/2005/8/layout/hierarchy3"/>
    <dgm:cxn modelId="{6EB63F8E-1D1C-054A-AFE6-7DD44F33E8BE}" type="presParOf" srcId="{D3CB3C1A-5F41-CB40-A8EB-AD967E24F89A}" destId="{520894A4-8F63-6C4D-9266-AE3ED7DC11B8}" srcOrd="3" destOrd="0" presId="urn:microsoft.com/office/officeart/2005/8/layout/hierarchy3"/>
    <dgm:cxn modelId="{56013B12-CB2D-1F44-A866-311B2DA539AF}" type="presParOf" srcId="{520894A4-8F63-6C4D-9266-AE3ED7DC11B8}" destId="{E0B879A6-6E25-8D41-ADC5-9BA57DCFB6DF}" srcOrd="0" destOrd="0" presId="urn:microsoft.com/office/officeart/2005/8/layout/hierarchy3"/>
    <dgm:cxn modelId="{0D55E57D-9DDB-7B49-800A-C5916C3CBB80}" type="presParOf" srcId="{E0B879A6-6E25-8D41-ADC5-9BA57DCFB6DF}" destId="{5A4ADE6E-5CB3-BF40-B68F-4D3291E7908C}" srcOrd="0" destOrd="0" presId="urn:microsoft.com/office/officeart/2005/8/layout/hierarchy3"/>
    <dgm:cxn modelId="{03FEC948-D3B8-B845-948C-08F709EB00F3}" type="presParOf" srcId="{E0B879A6-6E25-8D41-ADC5-9BA57DCFB6DF}" destId="{6BD8484B-E199-6E4C-B7F1-63893823CA9B}" srcOrd="1" destOrd="0" presId="urn:microsoft.com/office/officeart/2005/8/layout/hierarchy3"/>
    <dgm:cxn modelId="{A9DFAEB7-7336-A74F-AFB1-68B3437738BB}" type="presParOf" srcId="{520894A4-8F63-6C4D-9266-AE3ED7DC11B8}" destId="{A77B66FE-DF53-2F40-8A83-A9075613049F}" srcOrd="1" destOrd="0" presId="urn:microsoft.com/office/officeart/2005/8/layout/hierarchy3"/>
    <dgm:cxn modelId="{76DC1845-EC3A-E24E-BB75-827EC2314D48}" type="presParOf" srcId="{A77B66FE-DF53-2F40-8A83-A9075613049F}" destId="{3C581EE1-69B0-2E4D-B38B-75FB01F83981}" srcOrd="0" destOrd="0" presId="urn:microsoft.com/office/officeart/2005/8/layout/hierarchy3"/>
    <dgm:cxn modelId="{DD241113-9E76-3D4E-97DC-2B845B81DCFA}" type="presParOf" srcId="{A77B66FE-DF53-2F40-8A83-A9075613049F}" destId="{3C9D4C9D-6734-264D-93FB-96A724590E08}" srcOrd="1" destOrd="0" presId="urn:microsoft.com/office/officeart/2005/8/layout/hierarchy3"/>
    <dgm:cxn modelId="{CCE55D8B-FDF1-DD4A-A0FC-0E506EA9467C}" type="presParOf" srcId="{A77B66FE-DF53-2F40-8A83-A9075613049F}" destId="{0EE65153-56EF-B246-A25C-FE05102E03F9}" srcOrd="2" destOrd="0" presId="urn:microsoft.com/office/officeart/2005/8/layout/hierarchy3"/>
    <dgm:cxn modelId="{E686BFDB-6310-5A4F-B8A9-0562A0227C6E}" type="presParOf" srcId="{A77B66FE-DF53-2F40-8A83-A9075613049F}" destId="{6796A84C-9053-7E48-8F8C-5B537DB97A61}" srcOrd="3" destOrd="0" presId="urn:microsoft.com/office/officeart/2005/8/layout/hierarchy3"/>
    <dgm:cxn modelId="{1A89A4AE-5DB5-B947-82AF-6AF779BDF676}" type="presParOf" srcId="{A77B66FE-DF53-2F40-8A83-A9075613049F}" destId="{6589F7B7-55D0-4A42-BDE7-F164D643A9A6}" srcOrd="4" destOrd="0" presId="urn:microsoft.com/office/officeart/2005/8/layout/hierarchy3"/>
    <dgm:cxn modelId="{55E50C2C-37BA-E14F-B003-93C749F73811}" type="presParOf" srcId="{A77B66FE-DF53-2F40-8A83-A9075613049F}" destId="{E86794C1-769A-1A44-82E3-6A843122B3FA}" srcOrd="5" destOrd="0" presId="urn:microsoft.com/office/officeart/2005/8/layout/hierarchy3"/>
    <dgm:cxn modelId="{2EFB782B-DE3B-DC49-9BB8-3CFC7656548F}" type="presParOf" srcId="{A77B66FE-DF53-2F40-8A83-A9075613049F}" destId="{073D5182-F3BD-5C42-8174-CAC626379D23}" srcOrd="6" destOrd="0" presId="urn:microsoft.com/office/officeart/2005/8/layout/hierarchy3"/>
    <dgm:cxn modelId="{EEAD8F0E-8677-954A-B30C-D3363CF5715B}" type="presParOf" srcId="{A77B66FE-DF53-2F40-8A83-A9075613049F}" destId="{9810E624-A893-7440-8CCF-495595435699}"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5A3913-D92B-4E87-BB46-3A7EFD3C19E5}" type="doc">
      <dgm:prSet loTypeId="urn:microsoft.com/office/officeart/2005/8/layout/vProcess5" loCatId="process" qsTypeId="urn:microsoft.com/office/officeart/2005/8/quickstyle/simple1" qsCatId="simple" csTypeId="urn:microsoft.com/office/officeart/2005/8/colors/accent1_1" csCatId="accent1" phldr="1"/>
      <dgm:spPr/>
      <dgm:t>
        <a:bodyPr/>
        <a:lstStyle/>
        <a:p>
          <a:endParaRPr lang="de-DE"/>
        </a:p>
      </dgm:t>
    </dgm:pt>
    <dgm:pt modelId="{6B1600B7-7029-49F1-8674-C7E747B5519F}">
      <dgm:prSet phldrT="[Text]"/>
      <dgm:spPr/>
      <dgm:t>
        <a:bodyPr/>
        <a:lstStyle/>
        <a:p>
          <a:r>
            <a:rPr lang="en-GB" noProof="0" dirty="0" smtClean="0"/>
            <a:t>ITEMO </a:t>
          </a:r>
          <a:r>
            <a:rPr lang="en-GB" noProof="0" dirty="0" err="1" smtClean="0"/>
            <a:t>e.V</a:t>
          </a:r>
          <a:r>
            <a:rPr lang="en-GB" noProof="0" dirty="0" smtClean="0"/>
            <a:t>. (non-profit)</a:t>
          </a:r>
          <a:endParaRPr lang="en-GB" noProof="0" dirty="0"/>
        </a:p>
      </dgm:t>
    </dgm:pt>
    <dgm:pt modelId="{B8CAD4DD-B789-424B-AE4F-FF560A14DA18}" type="parTrans" cxnId="{7E5472CC-36DA-44FB-B504-42598BFA1C0E}">
      <dgm:prSet/>
      <dgm:spPr/>
      <dgm:t>
        <a:bodyPr/>
        <a:lstStyle/>
        <a:p>
          <a:endParaRPr lang="de-DE"/>
        </a:p>
      </dgm:t>
    </dgm:pt>
    <dgm:pt modelId="{A46C78BC-CB6A-4D72-BE10-34CFC11B0CFC}" type="sibTrans" cxnId="{7E5472CC-36DA-44FB-B504-42598BFA1C0E}">
      <dgm:prSet/>
      <dgm:spPr/>
      <dgm:t>
        <a:bodyPr/>
        <a:lstStyle/>
        <a:p>
          <a:endParaRPr lang="de-DE"/>
        </a:p>
      </dgm:t>
    </dgm:pt>
    <dgm:pt modelId="{F47FA361-2D19-49A8-8F1A-CBD212B50E8F}">
      <dgm:prSet phldrT="[Text]"/>
      <dgm:spPr/>
      <dgm:t>
        <a:bodyPr/>
        <a:lstStyle/>
        <a:p>
          <a:r>
            <a:rPr lang="en-GB" noProof="0" dirty="0" smtClean="0"/>
            <a:t>Maintenance of the EDISON training/certification scheme</a:t>
          </a:r>
          <a:endParaRPr lang="en-GB" noProof="0" dirty="0"/>
        </a:p>
      </dgm:t>
    </dgm:pt>
    <dgm:pt modelId="{457F1053-709D-496B-BF24-56A452360708}" type="parTrans" cxnId="{77B2CC82-0DC0-425F-B7DF-BBF9F292A972}">
      <dgm:prSet/>
      <dgm:spPr/>
      <dgm:t>
        <a:bodyPr/>
        <a:lstStyle/>
        <a:p>
          <a:endParaRPr lang="de-DE"/>
        </a:p>
      </dgm:t>
    </dgm:pt>
    <dgm:pt modelId="{49F655DF-F140-4F63-9E84-6E466890E9AA}" type="sibTrans" cxnId="{77B2CC82-0DC0-425F-B7DF-BBF9F292A972}">
      <dgm:prSet/>
      <dgm:spPr/>
      <dgm:t>
        <a:bodyPr/>
        <a:lstStyle/>
        <a:p>
          <a:endParaRPr lang="de-DE"/>
        </a:p>
      </dgm:t>
    </dgm:pt>
    <dgm:pt modelId="{8414640C-8C90-4B66-89CE-299FA8170728}">
      <dgm:prSet phldrT="[Text]"/>
      <dgm:spPr/>
      <dgm:t>
        <a:bodyPr/>
        <a:lstStyle/>
        <a:p>
          <a:r>
            <a:rPr lang="en-GB" noProof="0" dirty="0" smtClean="0"/>
            <a:t>Maintenance and continual improvement of the training material</a:t>
          </a:r>
          <a:endParaRPr lang="en-GB" noProof="0" dirty="0"/>
        </a:p>
      </dgm:t>
    </dgm:pt>
    <dgm:pt modelId="{AC010691-07F0-4779-9D9A-CBCF212D41AC}" type="parTrans" cxnId="{B611000F-B43E-4961-8042-19B2AAC406C1}">
      <dgm:prSet/>
      <dgm:spPr/>
      <dgm:t>
        <a:bodyPr/>
        <a:lstStyle/>
        <a:p>
          <a:endParaRPr lang="de-DE"/>
        </a:p>
      </dgm:t>
    </dgm:pt>
    <dgm:pt modelId="{9FE1877A-5C49-4B36-BDAC-E6EB3A505145}" type="sibTrans" cxnId="{B611000F-B43E-4961-8042-19B2AAC406C1}">
      <dgm:prSet/>
      <dgm:spPr/>
      <dgm:t>
        <a:bodyPr/>
        <a:lstStyle/>
        <a:p>
          <a:endParaRPr lang="de-DE"/>
        </a:p>
      </dgm:t>
    </dgm:pt>
    <dgm:pt modelId="{946C6A71-704D-49EF-B363-61028955A35B}">
      <dgm:prSet phldrT="[Text]"/>
      <dgm:spPr/>
      <dgm:t>
        <a:bodyPr/>
        <a:lstStyle/>
        <a:p>
          <a:r>
            <a:rPr lang="en-GB" noProof="0" dirty="0" smtClean="0"/>
            <a:t>Certification body / examination institute</a:t>
          </a:r>
          <a:endParaRPr lang="en-GB" noProof="0" dirty="0"/>
        </a:p>
      </dgm:t>
    </dgm:pt>
    <dgm:pt modelId="{A9BF5BE5-649A-43C3-97F1-C44ABCEBEEC9}" type="parTrans" cxnId="{83491456-14F5-4440-9115-6700FE4ECA4C}">
      <dgm:prSet/>
      <dgm:spPr/>
      <dgm:t>
        <a:bodyPr/>
        <a:lstStyle/>
        <a:p>
          <a:endParaRPr lang="de-DE"/>
        </a:p>
      </dgm:t>
    </dgm:pt>
    <dgm:pt modelId="{2C8FFB7C-36F2-4C6D-B616-36FE7C3ED7D1}" type="sibTrans" cxnId="{83491456-14F5-4440-9115-6700FE4ECA4C}">
      <dgm:prSet/>
      <dgm:spPr/>
      <dgm:t>
        <a:bodyPr/>
        <a:lstStyle/>
        <a:p>
          <a:endParaRPr lang="de-DE"/>
        </a:p>
      </dgm:t>
    </dgm:pt>
    <dgm:pt modelId="{EFE0CC4B-AEA3-44A1-A1B8-408D9E9501EE}">
      <dgm:prSet phldrT="[Text]"/>
      <dgm:spPr/>
      <dgm:t>
        <a:bodyPr/>
        <a:lstStyle/>
        <a:p>
          <a:r>
            <a:rPr lang="en-GB" noProof="0" dirty="0" smtClean="0"/>
            <a:t>Processing and invigilation of EDISON exams</a:t>
          </a:r>
          <a:endParaRPr lang="en-GB" noProof="0" dirty="0"/>
        </a:p>
      </dgm:t>
    </dgm:pt>
    <dgm:pt modelId="{1EFAD9F9-1791-4A2F-BF3A-D011AB787E07}" type="parTrans" cxnId="{20C787C2-DE0F-4B6F-A77E-1EE3662B27B7}">
      <dgm:prSet/>
      <dgm:spPr/>
      <dgm:t>
        <a:bodyPr/>
        <a:lstStyle/>
        <a:p>
          <a:endParaRPr lang="de-DE"/>
        </a:p>
      </dgm:t>
    </dgm:pt>
    <dgm:pt modelId="{474A602D-3780-43CF-A15D-4D97A866CE6E}" type="sibTrans" cxnId="{20C787C2-DE0F-4B6F-A77E-1EE3662B27B7}">
      <dgm:prSet/>
      <dgm:spPr/>
      <dgm:t>
        <a:bodyPr/>
        <a:lstStyle/>
        <a:p>
          <a:endParaRPr lang="de-DE"/>
        </a:p>
      </dgm:t>
    </dgm:pt>
    <dgm:pt modelId="{02652CE2-21B9-4B43-AB82-775DDA990B0A}">
      <dgm:prSet phldrT="[Text]"/>
      <dgm:spPr/>
      <dgm:t>
        <a:bodyPr/>
        <a:lstStyle/>
        <a:p>
          <a:r>
            <a:rPr lang="en-GB" noProof="0" dirty="0" smtClean="0"/>
            <a:t>Issuing of certificates for persons after they passed the exams</a:t>
          </a:r>
          <a:endParaRPr lang="en-GB" noProof="0" dirty="0"/>
        </a:p>
      </dgm:t>
    </dgm:pt>
    <dgm:pt modelId="{C9AF956C-A530-471E-BEE9-2104889747D7}" type="parTrans" cxnId="{6B9AEBF5-477F-48DB-A80B-03FE86048E7D}">
      <dgm:prSet/>
      <dgm:spPr/>
      <dgm:t>
        <a:bodyPr/>
        <a:lstStyle/>
        <a:p>
          <a:endParaRPr lang="de-DE"/>
        </a:p>
      </dgm:t>
    </dgm:pt>
    <dgm:pt modelId="{8ACED4D6-3C97-4C33-A6A0-631C26B3C26E}" type="sibTrans" cxnId="{6B9AEBF5-477F-48DB-A80B-03FE86048E7D}">
      <dgm:prSet/>
      <dgm:spPr/>
      <dgm:t>
        <a:bodyPr/>
        <a:lstStyle/>
        <a:p>
          <a:endParaRPr lang="de-DE"/>
        </a:p>
      </dgm:t>
    </dgm:pt>
    <dgm:pt modelId="{CF95D48A-F8BA-4923-9D0D-9B7BFC9FD1DF}">
      <dgm:prSet phldrT="[Text]"/>
      <dgm:spPr/>
      <dgm:t>
        <a:bodyPr/>
        <a:lstStyle/>
        <a:p>
          <a:r>
            <a:rPr lang="en-GB" noProof="0" dirty="0" smtClean="0"/>
            <a:t>Trainers and training organisations</a:t>
          </a:r>
          <a:endParaRPr lang="en-GB" noProof="0" dirty="0"/>
        </a:p>
      </dgm:t>
    </dgm:pt>
    <dgm:pt modelId="{3D76E377-BC7D-4CE1-B624-7C2EDCB98A8A}" type="parTrans" cxnId="{6F8C0A67-2B93-4B4F-92F2-C761E53FC750}">
      <dgm:prSet/>
      <dgm:spPr/>
      <dgm:t>
        <a:bodyPr/>
        <a:lstStyle/>
        <a:p>
          <a:endParaRPr lang="de-DE"/>
        </a:p>
      </dgm:t>
    </dgm:pt>
    <dgm:pt modelId="{46E6AD84-DCCD-4C61-8AC4-BA28ABB5A10E}" type="sibTrans" cxnId="{6F8C0A67-2B93-4B4F-92F2-C761E53FC750}">
      <dgm:prSet/>
      <dgm:spPr/>
      <dgm:t>
        <a:bodyPr/>
        <a:lstStyle/>
        <a:p>
          <a:endParaRPr lang="de-DE"/>
        </a:p>
      </dgm:t>
    </dgm:pt>
    <dgm:pt modelId="{8B8303C7-42A0-4198-B0FA-107FDB17FAFC}">
      <dgm:prSet phldrT="[Text]"/>
      <dgm:spPr/>
      <dgm:t>
        <a:bodyPr/>
        <a:lstStyle/>
        <a:p>
          <a:r>
            <a:rPr lang="en-GB" noProof="0" dirty="0" smtClean="0"/>
            <a:t>Provision of EDISON trainings</a:t>
          </a:r>
          <a:endParaRPr lang="en-GB" noProof="0" dirty="0"/>
        </a:p>
      </dgm:t>
    </dgm:pt>
    <dgm:pt modelId="{24807713-7004-4915-921C-8C17D6C5B8FD}" type="parTrans" cxnId="{6E0DED00-85F7-4397-B584-457D27373424}">
      <dgm:prSet/>
      <dgm:spPr/>
      <dgm:t>
        <a:bodyPr/>
        <a:lstStyle/>
        <a:p>
          <a:endParaRPr lang="de-DE"/>
        </a:p>
      </dgm:t>
    </dgm:pt>
    <dgm:pt modelId="{B73B3A53-F7F7-48EF-942A-F0FE82B73951}" type="sibTrans" cxnId="{6E0DED00-85F7-4397-B584-457D27373424}">
      <dgm:prSet/>
      <dgm:spPr/>
      <dgm:t>
        <a:bodyPr/>
        <a:lstStyle/>
        <a:p>
          <a:endParaRPr lang="de-DE"/>
        </a:p>
      </dgm:t>
    </dgm:pt>
    <dgm:pt modelId="{BE3DBCEF-67BC-4270-B263-EF781F39EE22}">
      <dgm:prSet phldrT="[Text]"/>
      <dgm:spPr/>
      <dgm:t>
        <a:bodyPr/>
        <a:lstStyle/>
        <a:p>
          <a:r>
            <a:rPr lang="en-GB" noProof="0" dirty="0" smtClean="0"/>
            <a:t>Continual development and improvement of the pools of exam questions</a:t>
          </a:r>
          <a:endParaRPr lang="en-GB" noProof="0" dirty="0"/>
        </a:p>
      </dgm:t>
    </dgm:pt>
    <dgm:pt modelId="{221C8FD2-F39E-4CBB-8175-CD13BAA126D0}" type="parTrans" cxnId="{44FADF00-E73B-48E6-B9A5-57972965DA73}">
      <dgm:prSet/>
      <dgm:spPr/>
      <dgm:t>
        <a:bodyPr/>
        <a:lstStyle/>
        <a:p>
          <a:endParaRPr lang="de-DE"/>
        </a:p>
      </dgm:t>
    </dgm:pt>
    <dgm:pt modelId="{582E6267-1CD4-401F-ADD7-0D1157F657F5}" type="sibTrans" cxnId="{44FADF00-E73B-48E6-B9A5-57972965DA73}">
      <dgm:prSet/>
      <dgm:spPr/>
      <dgm:t>
        <a:bodyPr/>
        <a:lstStyle/>
        <a:p>
          <a:endParaRPr lang="de-DE"/>
        </a:p>
      </dgm:t>
    </dgm:pt>
    <dgm:pt modelId="{49E67BFB-4A9B-4FFD-91DF-6DD694298A67}">
      <dgm:prSet phldrT="[Text]"/>
      <dgm:spPr/>
      <dgm:t>
        <a:bodyPr/>
        <a:lstStyle/>
        <a:p>
          <a:r>
            <a:rPr lang="en-GB" noProof="0" dirty="0" smtClean="0"/>
            <a:t>Registration of trainers and training organisations</a:t>
          </a:r>
          <a:endParaRPr lang="en-GB" noProof="0" dirty="0"/>
        </a:p>
      </dgm:t>
    </dgm:pt>
    <dgm:pt modelId="{40A54A27-3756-4416-8687-183505F338C9}" type="parTrans" cxnId="{1A8EBDD2-EB44-419A-87F2-2D2508DD53A4}">
      <dgm:prSet/>
      <dgm:spPr/>
      <dgm:t>
        <a:bodyPr/>
        <a:lstStyle/>
        <a:p>
          <a:endParaRPr lang="de-DE"/>
        </a:p>
      </dgm:t>
    </dgm:pt>
    <dgm:pt modelId="{45941433-2C82-4569-9AC5-0A8CEE5C9A2F}" type="sibTrans" cxnId="{1A8EBDD2-EB44-419A-87F2-2D2508DD53A4}">
      <dgm:prSet/>
      <dgm:spPr/>
      <dgm:t>
        <a:bodyPr/>
        <a:lstStyle/>
        <a:p>
          <a:endParaRPr lang="de-DE"/>
        </a:p>
      </dgm:t>
    </dgm:pt>
    <dgm:pt modelId="{90E91960-69D5-4F05-96ED-1C79AAD027B6}">
      <dgm:prSet phldrT="[Text]"/>
      <dgm:spPr/>
      <dgm:t>
        <a:bodyPr/>
        <a:lstStyle/>
        <a:p>
          <a:r>
            <a:rPr lang="en-GB" noProof="0" dirty="0" smtClean="0"/>
            <a:t>Overall quality control, training and exam feedback evaluation, …</a:t>
          </a:r>
          <a:endParaRPr lang="en-GB" noProof="0" dirty="0"/>
        </a:p>
      </dgm:t>
    </dgm:pt>
    <dgm:pt modelId="{1EDE4476-E290-48D6-BF49-11ACA25E5000}" type="parTrans" cxnId="{8D94BE4C-5CF1-403F-9D33-6AAB4758E8E6}">
      <dgm:prSet/>
      <dgm:spPr/>
      <dgm:t>
        <a:bodyPr/>
        <a:lstStyle/>
        <a:p>
          <a:endParaRPr lang="de-DE"/>
        </a:p>
      </dgm:t>
    </dgm:pt>
    <dgm:pt modelId="{A89BA151-82C0-4FF1-A9B5-A42C8B15C644}" type="sibTrans" cxnId="{8D94BE4C-5CF1-403F-9D33-6AAB4758E8E6}">
      <dgm:prSet/>
      <dgm:spPr/>
      <dgm:t>
        <a:bodyPr/>
        <a:lstStyle/>
        <a:p>
          <a:endParaRPr lang="de-DE"/>
        </a:p>
      </dgm:t>
    </dgm:pt>
    <dgm:pt modelId="{5E3C1132-ABD3-074B-AC2E-4044D1AC3C91}">
      <dgm:prSet phldrT="[Text]"/>
      <dgm:spPr/>
      <dgm:t>
        <a:bodyPr/>
        <a:lstStyle/>
        <a:p>
          <a:r>
            <a:rPr lang="en-GB" noProof="0" dirty="0" smtClean="0"/>
            <a:t>Optional: Contribution to the development of EDISON trainings (e.g. material)</a:t>
          </a:r>
          <a:endParaRPr lang="en-GB" noProof="0" dirty="0"/>
        </a:p>
      </dgm:t>
    </dgm:pt>
    <dgm:pt modelId="{5D22EE23-7CBB-9647-8E8F-535467C4B825}" type="parTrans" cxnId="{075E720A-21E6-D74F-9915-CD4744B11E81}">
      <dgm:prSet/>
      <dgm:spPr/>
      <dgm:t>
        <a:bodyPr/>
        <a:lstStyle/>
        <a:p>
          <a:endParaRPr lang="en-US"/>
        </a:p>
      </dgm:t>
    </dgm:pt>
    <dgm:pt modelId="{C4C36F1A-665F-254C-9DEE-7D53B6CA2549}" type="sibTrans" cxnId="{075E720A-21E6-D74F-9915-CD4744B11E81}">
      <dgm:prSet/>
      <dgm:spPr/>
      <dgm:t>
        <a:bodyPr/>
        <a:lstStyle/>
        <a:p>
          <a:endParaRPr lang="en-US"/>
        </a:p>
      </dgm:t>
    </dgm:pt>
    <dgm:pt modelId="{F8241892-5CA5-4C93-ABEA-8F5C1B7A761D}" type="pres">
      <dgm:prSet presAssocID="{8F5A3913-D92B-4E87-BB46-3A7EFD3C19E5}" presName="outerComposite" presStyleCnt="0">
        <dgm:presLayoutVars>
          <dgm:chMax val="5"/>
          <dgm:dir/>
          <dgm:resizeHandles val="exact"/>
        </dgm:presLayoutVars>
      </dgm:prSet>
      <dgm:spPr/>
      <dgm:t>
        <a:bodyPr/>
        <a:lstStyle/>
        <a:p>
          <a:endParaRPr lang="de-DE"/>
        </a:p>
      </dgm:t>
    </dgm:pt>
    <dgm:pt modelId="{0D6672AA-B7D2-4221-99B4-544CA3DFBA7C}" type="pres">
      <dgm:prSet presAssocID="{8F5A3913-D92B-4E87-BB46-3A7EFD3C19E5}" presName="dummyMaxCanvas" presStyleCnt="0">
        <dgm:presLayoutVars/>
      </dgm:prSet>
      <dgm:spPr/>
    </dgm:pt>
    <dgm:pt modelId="{3C39D50C-3471-40C7-AFFE-52B06B598D3F}" type="pres">
      <dgm:prSet presAssocID="{8F5A3913-D92B-4E87-BB46-3A7EFD3C19E5}" presName="ThreeNodes_1" presStyleLbl="node1" presStyleIdx="0" presStyleCnt="3">
        <dgm:presLayoutVars>
          <dgm:bulletEnabled val="1"/>
        </dgm:presLayoutVars>
      </dgm:prSet>
      <dgm:spPr/>
      <dgm:t>
        <a:bodyPr/>
        <a:lstStyle/>
        <a:p>
          <a:endParaRPr lang="de-DE"/>
        </a:p>
      </dgm:t>
    </dgm:pt>
    <dgm:pt modelId="{3FDE4A73-BA96-4A1D-A879-473EAED97BAE}" type="pres">
      <dgm:prSet presAssocID="{8F5A3913-D92B-4E87-BB46-3A7EFD3C19E5}" presName="ThreeNodes_2" presStyleLbl="node1" presStyleIdx="1" presStyleCnt="3">
        <dgm:presLayoutVars>
          <dgm:bulletEnabled val="1"/>
        </dgm:presLayoutVars>
      </dgm:prSet>
      <dgm:spPr/>
      <dgm:t>
        <a:bodyPr/>
        <a:lstStyle/>
        <a:p>
          <a:endParaRPr lang="de-DE"/>
        </a:p>
      </dgm:t>
    </dgm:pt>
    <dgm:pt modelId="{0640DAF6-B34F-4B4B-949E-1E498F67FC2B}" type="pres">
      <dgm:prSet presAssocID="{8F5A3913-D92B-4E87-BB46-3A7EFD3C19E5}" presName="ThreeNodes_3" presStyleLbl="node1" presStyleIdx="2" presStyleCnt="3">
        <dgm:presLayoutVars>
          <dgm:bulletEnabled val="1"/>
        </dgm:presLayoutVars>
      </dgm:prSet>
      <dgm:spPr/>
      <dgm:t>
        <a:bodyPr/>
        <a:lstStyle/>
        <a:p>
          <a:endParaRPr lang="de-DE"/>
        </a:p>
      </dgm:t>
    </dgm:pt>
    <dgm:pt modelId="{07C32245-4398-408B-A289-E10A0247A863}" type="pres">
      <dgm:prSet presAssocID="{8F5A3913-D92B-4E87-BB46-3A7EFD3C19E5}" presName="ThreeConn_1-2" presStyleLbl="fgAccFollowNode1" presStyleIdx="0" presStyleCnt="2">
        <dgm:presLayoutVars>
          <dgm:bulletEnabled val="1"/>
        </dgm:presLayoutVars>
      </dgm:prSet>
      <dgm:spPr/>
      <dgm:t>
        <a:bodyPr/>
        <a:lstStyle/>
        <a:p>
          <a:endParaRPr lang="de-DE"/>
        </a:p>
      </dgm:t>
    </dgm:pt>
    <dgm:pt modelId="{D3132962-3F01-45A8-BF62-4A82FA02AB65}" type="pres">
      <dgm:prSet presAssocID="{8F5A3913-D92B-4E87-BB46-3A7EFD3C19E5}" presName="ThreeConn_2-3" presStyleLbl="fgAccFollowNode1" presStyleIdx="1" presStyleCnt="2">
        <dgm:presLayoutVars>
          <dgm:bulletEnabled val="1"/>
        </dgm:presLayoutVars>
      </dgm:prSet>
      <dgm:spPr/>
      <dgm:t>
        <a:bodyPr/>
        <a:lstStyle/>
        <a:p>
          <a:endParaRPr lang="de-DE"/>
        </a:p>
      </dgm:t>
    </dgm:pt>
    <dgm:pt modelId="{8E2292DF-8165-4067-AA78-50122A77EF22}" type="pres">
      <dgm:prSet presAssocID="{8F5A3913-D92B-4E87-BB46-3A7EFD3C19E5}" presName="ThreeNodes_1_text" presStyleLbl="node1" presStyleIdx="2" presStyleCnt="3">
        <dgm:presLayoutVars>
          <dgm:bulletEnabled val="1"/>
        </dgm:presLayoutVars>
      </dgm:prSet>
      <dgm:spPr/>
      <dgm:t>
        <a:bodyPr/>
        <a:lstStyle/>
        <a:p>
          <a:endParaRPr lang="de-DE"/>
        </a:p>
      </dgm:t>
    </dgm:pt>
    <dgm:pt modelId="{18D23DA3-4F9C-49E2-8DB3-89FE8A5F4540}" type="pres">
      <dgm:prSet presAssocID="{8F5A3913-D92B-4E87-BB46-3A7EFD3C19E5}" presName="ThreeNodes_2_text" presStyleLbl="node1" presStyleIdx="2" presStyleCnt="3">
        <dgm:presLayoutVars>
          <dgm:bulletEnabled val="1"/>
        </dgm:presLayoutVars>
      </dgm:prSet>
      <dgm:spPr/>
      <dgm:t>
        <a:bodyPr/>
        <a:lstStyle/>
        <a:p>
          <a:endParaRPr lang="de-DE"/>
        </a:p>
      </dgm:t>
    </dgm:pt>
    <dgm:pt modelId="{531A419F-057B-4197-BAFF-3F2FCACDC047}" type="pres">
      <dgm:prSet presAssocID="{8F5A3913-D92B-4E87-BB46-3A7EFD3C19E5}" presName="ThreeNodes_3_text" presStyleLbl="node1" presStyleIdx="2" presStyleCnt="3">
        <dgm:presLayoutVars>
          <dgm:bulletEnabled val="1"/>
        </dgm:presLayoutVars>
      </dgm:prSet>
      <dgm:spPr/>
      <dgm:t>
        <a:bodyPr/>
        <a:lstStyle/>
        <a:p>
          <a:endParaRPr lang="de-DE"/>
        </a:p>
      </dgm:t>
    </dgm:pt>
  </dgm:ptLst>
  <dgm:cxnLst>
    <dgm:cxn modelId="{B148DC9A-A0CD-774D-815C-43091C720CA4}" type="presOf" srcId="{8B8303C7-42A0-4198-B0FA-107FDB17FAFC}" destId="{0640DAF6-B34F-4B4B-949E-1E498F67FC2B}" srcOrd="0" destOrd="1" presId="urn:microsoft.com/office/officeart/2005/8/layout/vProcess5"/>
    <dgm:cxn modelId="{20C787C2-DE0F-4B6F-A77E-1EE3662B27B7}" srcId="{946C6A71-704D-49EF-B363-61028955A35B}" destId="{EFE0CC4B-AEA3-44A1-A1B8-408D9E9501EE}" srcOrd="0" destOrd="0" parTransId="{1EFAD9F9-1791-4A2F-BF3A-D011AB787E07}" sibTransId="{474A602D-3780-43CF-A15D-4D97A866CE6E}"/>
    <dgm:cxn modelId="{7FEFD8AB-7BAE-484E-82BF-EA32493AA9C3}" type="presOf" srcId="{CF95D48A-F8BA-4923-9D0D-9B7BFC9FD1DF}" destId="{0640DAF6-B34F-4B4B-949E-1E498F67FC2B}" srcOrd="0" destOrd="0" presId="urn:microsoft.com/office/officeart/2005/8/layout/vProcess5"/>
    <dgm:cxn modelId="{BE287250-2EAC-214E-A3EF-BEEB1D530720}" type="presOf" srcId="{BE3DBCEF-67BC-4270-B263-EF781F39EE22}" destId="{3C39D50C-3471-40C7-AFFE-52B06B598D3F}" srcOrd="0" destOrd="2" presId="urn:microsoft.com/office/officeart/2005/8/layout/vProcess5"/>
    <dgm:cxn modelId="{6F8C0A67-2B93-4B4F-92F2-C761E53FC750}" srcId="{8F5A3913-D92B-4E87-BB46-3A7EFD3C19E5}" destId="{CF95D48A-F8BA-4923-9D0D-9B7BFC9FD1DF}" srcOrd="2" destOrd="0" parTransId="{3D76E377-BC7D-4CE1-B624-7C2EDCB98A8A}" sibTransId="{46E6AD84-DCCD-4C61-8AC4-BA28ABB5A10E}"/>
    <dgm:cxn modelId="{9FBDBF6E-A7AF-2445-98BA-FF4DC45E3BAF}" type="presOf" srcId="{2C8FFB7C-36F2-4C6D-B616-36FE7C3ED7D1}" destId="{D3132962-3F01-45A8-BF62-4A82FA02AB65}" srcOrd="0" destOrd="0" presId="urn:microsoft.com/office/officeart/2005/8/layout/vProcess5"/>
    <dgm:cxn modelId="{77B2CC82-0DC0-425F-B7DF-BBF9F292A972}" srcId="{6B1600B7-7029-49F1-8674-C7E747B5519F}" destId="{F47FA361-2D19-49A8-8F1A-CBD212B50E8F}" srcOrd="0" destOrd="0" parTransId="{457F1053-709D-496B-BF24-56A452360708}" sibTransId="{49F655DF-F140-4F63-9E84-6E466890E9AA}"/>
    <dgm:cxn modelId="{44FADF00-E73B-48E6-B9A5-57972965DA73}" srcId="{6B1600B7-7029-49F1-8674-C7E747B5519F}" destId="{BE3DBCEF-67BC-4270-B263-EF781F39EE22}" srcOrd="1" destOrd="0" parTransId="{221C8FD2-F39E-4CBB-8175-CD13BAA126D0}" sibTransId="{582E6267-1CD4-401F-ADD7-0D1157F657F5}"/>
    <dgm:cxn modelId="{E09D9C06-B041-5341-A6E9-C6A8E82A3B5C}" type="presOf" srcId="{8B8303C7-42A0-4198-B0FA-107FDB17FAFC}" destId="{531A419F-057B-4197-BAFF-3F2FCACDC047}" srcOrd="1" destOrd="1" presId="urn:microsoft.com/office/officeart/2005/8/layout/vProcess5"/>
    <dgm:cxn modelId="{A3D03D5D-4629-BD44-ADBE-4F030A8BFCAE}" type="presOf" srcId="{49E67BFB-4A9B-4FFD-91DF-6DD694298A67}" destId="{18D23DA3-4F9C-49E2-8DB3-89FE8A5F4540}" srcOrd="1" destOrd="3" presId="urn:microsoft.com/office/officeart/2005/8/layout/vProcess5"/>
    <dgm:cxn modelId="{5F590F38-ED48-0048-8CA7-EF0BBF4A9926}" type="presOf" srcId="{EFE0CC4B-AEA3-44A1-A1B8-408D9E9501EE}" destId="{18D23DA3-4F9C-49E2-8DB3-89FE8A5F4540}" srcOrd="1" destOrd="1" presId="urn:microsoft.com/office/officeart/2005/8/layout/vProcess5"/>
    <dgm:cxn modelId="{01BB17B8-DF2C-2B47-B893-FBFEB6374B1D}" type="presOf" srcId="{5E3C1132-ABD3-074B-AC2E-4044D1AC3C91}" destId="{531A419F-057B-4197-BAFF-3F2FCACDC047}" srcOrd="1" destOrd="2" presId="urn:microsoft.com/office/officeart/2005/8/layout/vProcess5"/>
    <dgm:cxn modelId="{CE6C834C-F3E8-A041-BA13-0A3D9D341807}" type="presOf" srcId="{5E3C1132-ABD3-074B-AC2E-4044D1AC3C91}" destId="{0640DAF6-B34F-4B4B-949E-1E498F67FC2B}" srcOrd="0" destOrd="2" presId="urn:microsoft.com/office/officeart/2005/8/layout/vProcess5"/>
    <dgm:cxn modelId="{9819CE13-B97C-4F47-A838-DD262452CB26}" type="presOf" srcId="{49E67BFB-4A9B-4FFD-91DF-6DD694298A67}" destId="{3FDE4A73-BA96-4A1D-A879-473EAED97BAE}" srcOrd="0" destOrd="3" presId="urn:microsoft.com/office/officeart/2005/8/layout/vProcess5"/>
    <dgm:cxn modelId="{C4B32D61-E3A4-7545-B166-02235204C4CB}" type="presOf" srcId="{CF95D48A-F8BA-4923-9D0D-9B7BFC9FD1DF}" destId="{531A419F-057B-4197-BAFF-3F2FCACDC047}" srcOrd="1" destOrd="0" presId="urn:microsoft.com/office/officeart/2005/8/layout/vProcess5"/>
    <dgm:cxn modelId="{15445BE3-C780-424B-8323-7C0FF56533B2}" type="presOf" srcId="{90E91960-69D5-4F05-96ED-1C79AAD027B6}" destId="{8E2292DF-8165-4067-AA78-50122A77EF22}" srcOrd="1" destOrd="4" presId="urn:microsoft.com/office/officeart/2005/8/layout/vProcess5"/>
    <dgm:cxn modelId="{7E5472CC-36DA-44FB-B504-42598BFA1C0E}" srcId="{8F5A3913-D92B-4E87-BB46-3A7EFD3C19E5}" destId="{6B1600B7-7029-49F1-8674-C7E747B5519F}" srcOrd="0" destOrd="0" parTransId="{B8CAD4DD-B789-424B-AE4F-FF560A14DA18}" sibTransId="{A46C78BC-CB6A-4D72-BE10-34CFC11B0CFC}"/>
    <dgm:cxn modelId="{83491456-14F5-4440-9115-6700FE4ECA4C}" srcId="{8F5A3913-D92B-4E87-BB46-3A7EFD3C19E5}" destId="{946C6A71-704D-49EF-B363-61028955A35B}" srcOrd="1" destOrd="0" parTransId="{A9BF5BE5-649A-43C3-97F1-C44ABCEBEEC9}" sibTransId="{2C8FFB7C-36F2-4C6D-B616-36FE7C3ED7D1}"/>
    <dgm:cxn modelId="{E8F5EA82-E861-DD4C-8A04-A5327BDCFAFC}" type="presOf" srcId="{8414640C-8C90-4B66-89CE-299FA8170728}" destId="{3C39D50C-3471-40C7-AFFE-52B06B598D3F}" srcOrd="0" destOrd="3" presId="urn:microsoft.com/office/officeart/2005/8/layout/vProcess5"/>
    <dgm:cxn modelId="{7A6DDD5F-9A10-E348-A083-654E5BFF400A}" type="presOf" srcId="{8F5A3913-D92B-4E87-BB46-3A7EFD3C19E5}" destId="{F8241892-5CA5-4C93-ABEA-8F5C1B7A761D}" srcOrd="0" destOrd="0" presId="urn:microsoft.com/office/officeart/2005/8/layout/vProcess5"/>
    <dgm:cxn modelId="{507742DE-2644-FD48-8EFB-3348AE16B0EE}" type="presOf" srcId="{6B1600B7-7029-49F1-8674-C7E747B5519F}" destId="{3C39D50C-3471-40C7-AFFE-52B06B598D3F}" srcOrd="0" destOrd="0" presId="urn:microsoft.com/office/officeart/2005/8/layout/vProcess5"/>
    <dgm:cxn modelId="{9184896D-39C8-F84A-BFAD-5A8B99168A21}" type="presOf" srcId="{8414640C-8C90-4B66-89CE-299FA8170728}" destId="{8E2292DF-8165-4067-AA78-50122A77EF22}" srcOrd="1" destOrd="3" presId="urn:microsoft.com/office/officeart/2005/8/layout/vProcess5"/>
    <dgm:cxn modelId="{8D94BE4C-5CF1-403F-9D33-6AAB4758E8E6}" srcId="{6B1600B7-7029-49F1-8674-C7E747B5519F}" destId="{90E91960-69D5-4F05-96ED-1C79AAD027B6}" srcOrd="3" destOrd="0" parTransId="{1EDE4476-E290-48D6-BF49-11ACA25E5000}" sibTransId="{A89BA151-82C0-4FF1-A9B5-A42C8B15C644}"/>
    <dgm:cxn modelId="{E12C0777-F99A-714F-8505-CFE2B13D342B}" type="presOf" srcId="{F47FA361-2D19-49A8-8F1A-CBD212B50E8F}" destId="{3C39D50C-3471-40C7-AFFE-52B06B598D3F}" srcOrd="0" destOrd="1" presId="urn:microsoft.com/office/officeart/2005/8/layout/vProcess5"/>
    <dgm:cxn modelId="{B611000F-B43E-4961-8042-19B2AAC406C1}" srcId="{6B1600B7-7029-49F1-8674-C7E747B5519F}" destId="{8414640C-8C90-4B66-89CE-299FA8170728}" srcOrd="2" destOrd="0" parTransId="{AC010691-07F0-4779-9D9A-CBCF212D41AC}" sibTransId="{9FE1877A-5C49-4B36-BDAC-E6EB3A505145}"/>
    <dgm:cxn modelId="{D7FF8B02-9E1D-CA4C-9C5C-FDA557484DA1}" type="presOf" srcId="{BE3DBCEF-67BC-4270-B263-EF781F39EE22}" destId="{8E2292DF-8165-4067-AA78-50122A77EF22}" srcOrd="1" destOrd="2" presId="urn:microsoft.com/office/officeart/2005/8/layout/vProcess5"/>
    <dgm:cxn modelId="{B8168113-2CC6-E240-8781-87B819791909}" type="presOf" srcId="{90E91960-69D5-4F05-96ED-1C79AAD027B6}" destId="{3C39D50C-3471-40C7-AFFE-52B06B598D3F}" srcOrd="0" destOrd="4" presId="urn:microsoft.com/office/officeart/2005/8/layout/vProcess5"/>
    <dgm:cxn modelId="{1A8EBDD2-EB44-419A-87F2-2D2508DD53A4}" srcId="{946C6A71-704D-49EF-B363-61028955A35B}" destId="{49E67BFB-4A9B-4FFD-91DF-6DD694298A67}" srcOrd="2" destOrd="0" parTransId="{40A54A27-3756-4416-8687-183505F338C9}" sibTransId="{45941433-2C82-4569-9AC5-0A8CEE5C9A2F}"/>
    <dgm:cxn modelId="{FD205D17-195E-AA4A-8381-876885683BC8}" type="presOf" srcId="{946C6A71-704D-49EF-B363-61028955A35B}" destId="{18D23DA3-4F9C-49E2-8DB3-89FE8A5F4540}" srcOrd="1" destOrd="0" presId="urn:microsoft.com/office/officeart/2005/8/layout/vProcess5"/>
    <dgm:cxn modelId="{6B9AEBF5-477F-48DB-A80B-03FE86048E7D}" srcId="{946C6A71-704D-49EF-B363-61028955A35B}" destId="{02652CE2-21B9-4B43-AB82-775DDA990B0A}" srcOrd="1" destOrd="0" parTransId="{C9AF956C-A530-471E-BEE9-2104889747D7}" sibTransId="{8ACED4D6-3C97-4C33-A6A0-631C26B3C26E}"/>
    <dgm:cxn modelId="{18072D6D-C1F1-1247-979C-2F02CB80DD1A}" type="presOf" srcId="{EFE0CC4B-AEA3-44A1-A1B8-408D9E9501EE}" destId="{3FDE4A73-BA96-4A1D-A879-473EAED97BAE}" srcOrd="0" destOrd="1" presId="urn:microsoft.com/office/officeart/2005/8/layout/vProcess5"/>
    <dgm:cxn modelId="{E0E4BE04-A5D6-5E49-BE51-C548FF671810}" type="presOf" srcId="{946C6A71-704D-49EF-B363-61028955A35B}" destId="{3FDE4A73-BA96-4A1D-A879-473EAED97BAE}" srcOrd="0" destOrd="0" presId="urn:microsoft.com/office/officeart/2005/8/layout/vProcess5"/>
    <dgm:cxn modelId="{C186D520-E531-1A41-B659-181B9E045DE6}" type="presOf" srcId="{6B1600B7-7029-49F1-8674-C7E747B5519F}" destId="{8E2292DF-8165-4067-AA78-50122A77EF22}" srcOrd="1" destOrd="0" presId="urn:microsoft.com/office/officeart/2005/8/layout/vProcess5"/>
    <dgm:cxn modelId="{C69E246F-2AC4-2042-A785-7FC1219F1BBB}" type="presOf" srcId="{02652CE2-21B9-4B43-AB82-775DDA990B0A}" destId="{3FDE4A73-BA96-4A1D-A879-473EAED97BAE}" srcOrd="0" destOrd="2" presId="urn:microsoft.com/office/officeart/2005/8/layout/vProcess5"/>
    <dgm:cxn modelId="{DA90E809-FD69-F74B-B9D8-403C88170CEE}" type="presOf" srcId="{F47FA361-2D19-49A8-8F1A-CBD212B50E8F}" destId="{8E2292DF-8165-4067-AA78-50122A77EF22}" srcOrd="1" destOrd="1" presId="urn:microsoft.com/office/officeart/2005/8/layout/vProcess5"/>
    <dgm:cxn modelId="{075E720A-21E6-D74F-9915-CD4744B11E81}" srcId="{CF95D48A-F8BA-4923-9D0D-9B7BFC9FD1DF}" destId="{5E3C1132-ABD3-074B-AC2E-4044D1AC3C91}" srcOrd="1" destOrd="0" parTransId="{5D22EE23-7CBB-9647-8E8F-535467C4B825}" sibTransId="{C4C36F1A-665F-254C-9DEE-7D53B6CA2549}"/>
    <dgm:cxn modelId="{35627380-56F2-FB4B-9F57-B069A0DBFFB8}" type="presOf" srcId="{A46C78BC-CB6A-4D72-BE10-34CFC11B0CFC}" destId="{07C32245-4398-408B-A289-E10A0247A863}" srcOrd="0" destOrd="0" presId="urn:microsoft.com/office/officeart/2005/8/layout/vProcess5"/>
    <dgm:cxn modelId="{6E0DED00-85F7-4397-B584-457D27373424}" srcId="{CF95D48A-F8BA-4923-9D0D-9B7BFC9FD1DF}" destId="{8B8303C7-42A0-4198-B0FA-107FDB17FAFC}" srcOrd="0" destOrd="0" parTransId="{24807713-7004-4915-921C-8C17D6C5B8FD}" sibTransId="{B73B3A53-F7F7-48EF-942A-F0FE82B73951}"/>
    <dgm:cxn modelId="{23F86389-9D72-6B40-8643-5B92D1B1C922}" type="presOf" srcId="{02652CE2-21B9-4B43-AB82-775DDA990B0A}" destId="{18D23DA3-4F9C-49E2-8DB3-89FE8A5F4540}" srcOrd="1" destOrd="2" presId="urn:microsoft.com/office/officeart/2005/8/layout/vProcess5"/>
    <dgm:cxn modelId="{79CA0ABC-47F3-9A4A-A691-BC4F52F2824B}" type="presParOf" srcId="{F8241892-5CA5-4C93-ABEA-8F5C1B7A761D}" destId="{0D6672AA-B7D2-4221-99B4-544CA3DFBA7C}" srcOrd="0" destOrd="0" presId="urn:microsoft.com/office/officeart/2005/8/layout/vProcess5"/>
    <dgm:cxn modelId="{E8EC40FD-86F7-7442-A40C-8B0CA1096D5A}" type="presParOf" srcId="{F8241892-5CA5-4C93-ABEA-8F5C1B7A761D}" destId="{3C39D50C-3471-40C7-AFFE-52B06B598D3F}" srcOrd="1" destOrd="0" presId="urn:microsoft.com/office/officeart/2005/8/layout/vProcess5"/>
    <dgm:cxn modelId="{CCB54199-23E1-4E49-962A-8862BAA9A517}" type="presParOf" srcId="{F8241892-5CA5-4C93-ABEA-8F5C1B7A761D}" destId="{3FDE4A73-BA96-4A1D-A879-473EAED97BAE}" srcOrd="2" destOrd="0" presId="urn:microsoft.com/office/officeart/2005/8/layout/vProcess5"/>
    <dgm:cxn modelId="{E11E7F7B-4198-AB41-8977-AB285FDBDE82}" type="presParOf" srcId="{F8241892-5CA5-4C93-ABEA-8F5C1B7A761D}" destId="{0640DAF6-B34F-4B4B-949E-1E498F67FC2B}" srcOrd="3" destOrd="0" presId="urn:microsoft.com/office/officeart/2005/8/layout/vProcess5"/>
    <dgm:cxn modelId="{13A3B9AC-63FC-7548-A9D5-CCC6D5633C46}" type="presParOf" srcId="{F8241892-5CA5-4C93-ABEA-8F5C1B7A761D}" destId="{07C32245-4398-408B-A289-E10A0247A863}" srcOrd="4" destOrd="0" presId="urn:microsoft.com/office/officeart/2005/8/layout/vProcess5"/>
    <dgm:cxn modelId="{426EE70E-1DDA-A64B-849C-EBFEC0C2E4D5}" type="presParOf" srcId="{F8241892-5CA5-4C93-ABEA-8F5C1B7A761D}" destId="{D3132962-3F01-45A8-BF62-4A82FA02AB65}" srcOrd="5" destOrd="0" presId="urn:microsoft.com/office/officeart/2005/8/layout/vProcess5"/>
    <dgm:cxn modelId="{3FFC6D53-A7E9-EF4E-933D-293420AD7B22}" type="presParOf" srcId="{F8241892-5CA5-4C93-ABEA-8F5C1B7A761D}" destId="{8E2292DF-8165-4067-AA78-50122A77EF22}" srcOrd="6" destOrd="0" presId="urn:microsoft.com/office/officeart/2005/8/layout/vProcess5"/>
    <dgm:cxn modelId="{24722A01-8D40-DE42-B1AE-07D33FBC7EA9}" type="presParOf" srcId="{F8241892-5CA5-4C93-ABEA-8F5C1B7A761D}" destId="{18D23DA3-4F9C-49E2-8DB3-89FE8A5F4540}" srcOrd="7" destOrd="0" presId="urn:microsoft.com/office/officeart/2005/8/layout/vProcess5"/>
    <dgm:cxn modelId="{330662B3-223A-CF45-AE58-3B6AE42A0EA5}" type="presParOf" srcId="{F8241892-5CA5-4C93-ABEA-8F5C1B7A761D}" destId="{531A419F-057B-4197-BAFF-3F2FCACDC047}"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2D8F5-453C-3944-B8BB-9A2CBEC3E8A6}">
      <dsp:nvSpPr>
        <dsp:cNvPr id="0" name=""/>
        <dsp:cNvSpPr/>
      </dsp:nvSpPr>
      <dsp:spPr>
        <a:xfrm>
          <a:off x="1041556" y="1226"/>
          <a:ext cx="1403338" cy="70166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smtClean="0"/>
            <a:t>Module 1</a:t>
          </a:r>
          <a:endParaRPr lang="en-US" sz="2300" kern="1200" dirty="0"/>
        </a:p>
      </dsp:txBody>
      <dsp:txXfrm>
        <a:off x="1062107" y="21777"/>
        <a:ext cx="1362236" cy="660567"/>
      </dsp:txXfrm>
    </dsp:sp>
    <dsp:sp modelId="{AF7B6BD3-0A78-AB48-8F0A-DFE6494045E3}">
      <dsp:nvSpPr>
        <dsp:cNvPr id="0" name=""/>
        <dsp:cNvSpPr/>
      </dsp:nvSpPr>
      <dsp:spPr>
        <a:xfrm>
          <a:off x="1181890" y="702895"/>
          <a:ext cx="140333" cy="526251"/>
        </a:xfrm>
        <a:custGeom>
          <a:avLst/>
          <a:gdLst/>
          <a:ahLst/>
          <a:cxnLst/>
          <a:rect l="0" t="0" r="0" b="0"/>
          <a:pathLst>
            <a:path>
              <a:moveTo>
                <a:pt x="0" y="0"/>
              </a:moveTo>
              <a:lnTo>
                <a:pt x="0" y="526251"/>
              </a:lnTo>
              <a:lnTo>
                <a:pt x="140333" y="52625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F3976C6-8BD5-1641-85A1-6FEE06955E44}">
      <dsp:nvSpPr>
        <dsp:cNvPr id="0" name=""/>
        <dsp:cNvSpPr/>
      </dsp:nvSpPr>
      <dsp:spPr>
        <a:xfrm>
          <a:off x="1322224" y="878312"/>
          <a:ext cx="1122670" cy="70166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Description</a:t>
          </a:r>
          <a:endParaRPr lang="en-US" sz="900" kern="1200" dirty="0"/>
        </a:p>
      </dsp:txBody>
      <dsp:txXfrm>
        <a:off x="1342775" y="898863"/>
        <a:ext cx="1081568" cy="660567"/>
      </dsp:txXfrm>
    </dsp:sp>
    <dsp:sp modelId="{EA6A4FEF-AE15-8B45-875F-4A20AD1DD74F}">
      <dsp:nvSpPr>
        <dsp:cNvPr id="0" name=""/>
        <dsp:cNvSpPr/>
      </dsp:nvSpPr>
      <dsp:spPr>
        <a:xfrm>
          <a:off x="1181890" y="702895"/>
          <a:ext cx="140333" cy="1403338"/>
        </a:xfrm>
        <a:custGeom>
          <a:avLst/>
          <a:gdLst/>
          <a:ahLst/>
          <a:cxnLst/>
          <a:rect l="0" t="0" r="0" b="0"/>
          <a:pathLst>
            <a:path>
              <a:moveTo>
                <a:pt x="0" y="0"/>
              </a:moveTo>
              <a:lnTo>
                <a:pt x="0" y="1403338"/>
              </a:lnTo>
              <a:lnTo>
                <a:pt x="140333" y="140333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4C14132-97DB-DE49-ACE0-8CC5115FF975}">
      <dsp:nvSpPr>
        <dsp:cNvPr id="0" name=""/>
        <dsp:cNvSpPr/>
      </dsp:nvSpPr>
      <dsp:spPr>
        <a:xfrm>
          <a:off x="1322224" y="1755399"/>
          <a:ext cx="1122670" cy="70166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Price</a:t>
          </a:r>
          <a:endParaRPr lang="en-US" sz="900" kern="1200" dirty="0"/>
        </a:p>
      </dsp:txBody>
      <dsp:txXfrm>
        <a:off x="1342775" y="1775950"/>
        <a:ext cx="1081568" cy="660567"/>
      </dsp:txXfrm>
    </dsp:sp>
    <dsp:sp modelId="{0BF4F0CA-7630-2F48-9644-13498F698310}">
      <dsp:nvSpPr>
        <dsp:cNvPr id="0" name=""/>
        <dsp:cNvSpPr/>
      </dsp:nvSpPr>
      <dsp:spPr>
        <a:xfrm>
          <a:off x="1181890" y="702895"/>
          <a:ext cx="140333" cy="2280425"/>
        </a:xfrm>
        <a:custGeom>
          <a:avLst/>
          <a:gdLst/>
          <a:ahLst/>
          <a:cxnLst/>
          <a:rect l="0" t="0" r="0" b="0"/>
          <a:pathLst>
            <a:path>
              <a:moveTo>
                <a:pt x="0" y="0"/>
              </a:moveTo>
              <a:lnTo>
                <a:pt x="0" y="2280425"/>
              </a:lnTo>
              <a:lnTo>
                <a:pt x="140333" y="228042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A1D6861-A891-C143-9FA9-3771F93449FE}">
      <dsp:nvSpPr>
        <dsp:cNvPr id="0" name=""/>
        <dsp:cNvSpPr/>
      </dsp:nvSpPr>
      <dsp:spPr>
        <a:xfrm>
          <a:off x="1322224" y="2632485"/>
          <a:ext cx="1122670" cy="70166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t" anchorCtr="0">
          <a:noAutofit/>
        </a:bodyPr>
        <a:lstStyle/>
        <a:p>
          <a:pPr lvl="0" algn="l" defTabSz="400050">
            <a:lnSpc>
              <a:spcPct val="90000"/>
            </a:lnSpc>
            <a:spcBef>
              <a:spcPct val="0"/>
            </a:spcBef>
            <a:spcAft>
              <a:spcPct val="35000"/>
            </a:spcAft>
          </a:pPr>
          <a:r>
            <a:rPr lang="en-US" sz="900" kern="1200" dirty="0" smtClean="0"/>
            <a:t>Perquisites for individual module</a:t>
          </a:r>
        </a:p>
        <a:p>
          <a:pPr marL="57150" lvl="1" indent="-57150" algn="l" defTabSz="311150">
            <a:lnSpc>
              <a:spcPct val="90000"/>
            </a:lnSpc>
            <a:spcBef>
              <a:spcPct val="0"/>
            </a:spcBef>
            <a:spcAft>
              <a:spcPct val="15000"/>
            </a:spcAft>
            <a:buChar char="••"/>
          </a:pPr>
          <a:r>
            <a:rPr lang="en-US" sz="700" kern="1200" dirty="0" smtClean="0"/>
            <a:t>Education</a:t>
          </a:r>
        </a:p>
        <a:p>
          <a:pPr marL="57150" lvl="1" indent="-57150" algn="l" defTabSz="311150">
            <a:lnSpc>
              <a:spcPct val="90000"/>
            </a:lnSpc>
            <a:spcBef>
              <a:spcPct val="0"/>
            </a:spcBef>
            <a:spcAft>
              <a:spcPct val="15000"/>
            </a:spcAft>
            <a:buChar char="••"/>
          </a:pPr>
          <a:r>
            <a:rPr lang="en-US" sz="700" kern="1200" dirty="0" smtClean="0"/>
            <a:t>Experience</a:t>
          </a:r>
        </a:p>
        <a:p>
          <a:pPr marL="57150" lvl="1" indent="-57150" algn="l" defTabSz="311150">
            <a:lnSpc>
              <a:spcPct val="90000"/>
            </a:lnSpc>
            <a:spcBef>
              <a:spcPct val="0"/>
            </a:spcBef>
            <a:spcAft>
              <a:spcPct val="15000"/>
            </a:spcAft>
            <a:buChar char="••"/>
          </a:pPr>
          <a:r>
            <a:rPr lang="en-US" sz="700" kern="1200" dirty="0" smtClean="0"/>
            <a:t>Degree</a:t>
          </a:r>
        </a:p>
      </dsp:txBody>
      <dsp:txXfrm>
        <a:off x="1342775" y="2653036"/>
        <a:ext cx="1081568" cy="660567"/>
      </dsp:txXfrm>
    </dsp:sp>
    <dsp:sp modelId="{B7C96E91-DA76-F44B-A22F-8666266E202B}">
      <dsp:nvSpPr>
        <dsp:cNvPr id="0" name=""/>
        <dsp:cNvSpPr/>
      </dsp:nvSpPr>
      <dsp:spPr>
        <a:xfrm>
          <a:off x="1181890" y="702895"/>
          <a:ext cx="140333" cy="3157511"/>
        </a:xfrm>
        <a:custGeom>
          <a:avLst/>
          <a:gdLst/>
          <a:ahLst/>
          <a:cxnLst/>
          <a:rect l="0" t="0" r="0" b="0"/>
          <a:pathLst>
            <a:path>
              <a:moveTo>
                <a:pt x="0" y="0"/>
              </a:moveTo>
              <a:lnTo>
                <a:pt x="0" y="3157511"/>
              </a:lnTo>
              <a:lnTo>
                <a:pt x="140333" y="315751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CF79BB3-B649-FB4B-B5D3-45EBE796DEFF}">
      <dsp:nvSpPr>
        <dsp:cNvPr id="0" name=""/>
        <dsp:cNvSpPr/>
      </dsp:nvSpPr>
      <dsp:spPr>
        <a:xfrm>
          <a:off x="1322224" y="3509572"/>
          <a:ext cx="1122670" cy="70166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Exam</a:t>
          </a:r>
          <a:endParaRPr lang="en-US" sz="900" kern="1200" dirty="0"/>
        </a:p>
      </dsp:txBody>
      <dsp:txXfrm>
        <a:off x="1342775" y="3530123"/>
        <a:ext cx="1081568" cy="660567"/>
      </dsp:txXfrm>
    </dsp:sp>
    <dsp:sp modelId="{14113229-6200-D040-980C-C082FC9B8E8B}">
      <dsp:nvSpPr>
        <dsp:cNvPr id="0" name=""/>
        <dsp:cNvSpPr/>
      </dsp:nvSpPr>
      <dsp:spPr>
        <a:xfrm>
          <a:off x="2795730" y="1226"/>
          <a:ext cx="1403338" cy="70166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smtClean="0"/>
            <a:t>Module 2</a:t>
          </a:r>
          <a:endParaRPr lang="en-US" sz="2300" kern="1200" dirty="0"/>
        </a:p>
      </dsp:txBody>
      <dsp:txXfrm>
        <a:off x="2816281" y="21777"/>
        <a:ext cx="1362236" cy="660567"/>
      </dsp:txXfrm>
    </dsp:sp>
    <dsp:sp modelId="{3C3E9AE0-8997-6542-A950-7135EC6AE8E7}">
      <dsp:nvSpPr>
        <dsp:cNvPr id="0" name=""/>
        <dsp:cNvSpPr/>
      </dsp:nvSpPr>
      <dsp:spPr>
        <a:xfrm>
          <a:off x="2936064" y="702895"/>
          <a:ext cx="140333" cy="526251"/>
        </a:xfrm>
        <a:custGeom>
          <a:avLst/>
          <a:gdLst/>
          <a:ahLst/>
          <a:cxnLst/>
          <a:rect l="0" t="0" r="0" b="0"/>
          <a:pathLst>
            <a:path>
              <a:moveTo>
                <a:pt x="0" y="0"/>
              </a:moveTo>
              <a:lnTo>
                <a:pt x="0" y="526251"/>
              </a:lnTo>
              <a:lnTo>
                <a:pt x="140333" y="52625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68D5662-6952-5B4D-8D07-9AC9FF7E270E}">
      <dsp:nvSpPr>
        <dsp:cNvPr id="0" name=""/>
        <dsp:cNvSpPr/>
      </dsp:nvSpPr>
      <dsp:spPr>
        <a:xfrm>
          <a:off x="3076397" y="878312"/>
          <a:ext cx="1122670" cy="70166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Description</a:t>
          </a:r>
          <a:endParaRPr lang="en-US" sz="900" kern="1200" dirty="0"/>
        </a:p>
      </dsp:txBody>
      <dsp:txXfrm>
        <a:off x="3096948" y="898863"/>
        <a:ext cx="1081568" cy="660567"/>
      </dsp:txXfrm>
    </dsp:sp>
    <dsp:sp modelId="{851FE53C-6F8C-5746-BB6F-F047926B8608}">
      <dsp:nvSpPr>
        <dsp:cNvPr id="0" name=""/>
        <dsp:cNvSpPr/>
      </dsp:nvSpPr>
      <dsp:spPr>
        <a:xfrm>
          <a:off x="2936064" y="702895"/>
          <a:ext cx="140333" cy="1403338"/>
        </a:xfrm>
        <a:custGeom>
          <a:avLst/>
          <a:gdLst/>
          <a:ahLst/>
          <a:cxnLst/>
          <a:rect l="0" t="0" r="0" b="0"/>
          <a:pathLst>
            <a:path>
              <a:moveTo>
                <a:pt x="0" y="0"/>
              </a:moveTo>
              <a:lnTo>
                <a:pt x="0" y="1403338"/>
              </a:lnTo>
              <a:lnTo>
                <a:pt x="140333" y="140333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B9DB412-DA5D-4043-8B86-DF567027C58D}">
      <dsp:nvSpPr>
        <dsp:cNvPr id="0" name=""/>
        <dsp:cNvSpPr/>
      </dsp:nvSpPr>
      <dsp:spPr>
        <a:xfrm>
          <a:off x="3076397" y="1755399"/>
          <a:ext cx="1122670" cy="70166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Price</a:t>
          </a:r>
          <a:endParaRPr lang="en-US" sz="900" kern="1200" dirty="0"/>
        </a:p>
      </dsp:txBody>
      <dsp:txXfrm>
        <a:off x="3096948" y="1775950"/>
        <a:ext cx="1081568" cy="660567"/>
      </dsp:txXfrm>
    </dsp:sp>
    <dsp:sp modelId="{CE798B5B-804D-7E43-937A-278805915C8F}">
      <dsp:nvSpPr>
        <dsp:cNvPr id="0" name=""/>
        <dsp:cNvSpPr/>
      </dsp:nvSpPr>
      <dsp:spPr>
        <a:xfrm>
          <a:off x="2936064" y="702895"/>
          <a:ext cx="140333" cy="2280425"/>
        </a:xfrm>
        <a:custGeom>
          <a:avLst/>
          <a:gdLst/>
          <a:ahLst/>
          <a:cxnLst/>
          <a:rect l="0" t="0" r="0" b="0"/>
          <a:pathLst>
            <a:path>
              <a:moveTo>
                <a:pt x="0" y="0"/>
              </a:moveTo>
              <a:lnTo>
                <a:pt x="0" y="2280425"/>
              </a:lnTo>
              <a:lnTo>
                <a:pt x="140333" y="228042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1DD757F-50EB-054D-92B7-AE4A96ED4AFD}">
      <dsp:nvSpPr>
        <dsp:cNvPr id="0" name=""/>
        <dsp:cNvSpPr/>
      </dsp:nvSpPr>
      <dsp:spPr>
        <a:xfrm>
          <a:off x="3076397" y="2632485"/>
          <a:ext cx="1122670" cy="70166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t" anchorCtr="0">
          <a:noAutofit/>
        </a:bodyPr>
        <a:lstStyle/>
        <a:p>
          <a:pPr lvl="0" algn="l" defTabSz="400050">
            <a:lnSpc>
              <a:spcPct val="90000"/>
            </a:lnSpc>
            <a:spcBef>
              <a:spcPct val="0"/>
            </a:spcBef>
            <a:spcAft>
              <a:spcPct val="35000"/>
            </a:spcAft>
          </a:pPr>
          <a:r>
            <a:rPr lang="en-US" sz="900" kern="1200" dirty="0" smtClean="0"/>
            <a:t>Perquisites for individual module</a:t>
          </a:r>
        </a:p>
        <a:p>
          <a:pPr marL="57150" lvl="1" indent="-57150" algn="l" defTabSz="311150">
            <a:lnSpc>
              <a:spcPct val="90000"/>
            </a:lnSpc>
            <a:spcBef>
              <a:spcPct val="0"/>
            </a:spcBef>
            <a:spcAft>
              <a:spcPct val="15000"/>
            </a:spcAft>
            <a:buChar char="••"/>
          </a:pPr>
          <a:r>
            <a:rPr lang="en-US" sz="700" kern="1200" dirty="0" smtClean="0"/>
            <a:t>Education</a:t>
          </a:r>
        </a:p>
        <a:p>
          <a:pPr marL="57150" lvl="1" indent="-57150" algn="l" defTabSz="311150">
            <a:lnSpc>
              <a:spcPct val="90000"/>
            </a:lnSpc>
            <a:spcBef>
              <a:spcPct val="0"/>
            </a:spcBef>
            <a:spcAft>
              <a:spcPct val="15000"/>
            </a:spcAft>
            <a:buChar char="••"/>
          </a:pPr>
          <a:r>
            <a:rPr lang="en-US" sz="700" kern="1200" dirty="0" smtClean="0"/>
            <a:t>Experience</a:t>
          </a:r>
        </a:p>
        <a:p>
          <a:pPr marL="57150" lvl="1" indent="-57150" algn="l" defTabSz="311150">
            <a:lnSpc>
              <a:spcPct val="90000"/>
            </a:lnSpc>
            <a:spcBef>
              <a:spcPct val="0"/>
            </a:spcBef>
            <a:spcAft>
              <a:spcPct val="15000"/>
            </a:spcAft>
            <a:buChar char="••"/>
          </a:pPr>
          <a:r>
            <a:rPr lang="en-US" sz="700" kern="1200" smtClean="0"/>
            <a:t>Degree</a:t>
          </a:r>
          <a:endParaRPr lang="en-US" sz="700" kern="1200" dirty="0"/>
        </a:p>
      </dsp:txBody>
      <dsp:txXfrm>
        <a:off x="3096948" y="2653036"/>
        <a:ext cx="1081568" cy="660567"/>
      </dsp:txXfrm>
    </dsp:sp>
    <dsp:sp modelId="{2DE66AD4-84C1-444C-9A51-70044C1B9DB6}">
      <dsp:nvSpPr>
        <dsp:cNvPr id="0" name=""/>
        <dsp:cNvSpPr/>
      </dsp:nvSpPr>
      <dsp:spPr>
        <a:xfrm>
          <a:off x="2936064" y="702895"/>
          <a:ext cx="140333" cy="3157511"/>
        </a:xfrm>
        <a:custGeom>
          <a:avLst/>
          <a:gdLst/>
          <a:ahLst/>
          <a:cxnLst/>
          <a:rect l="0" t="0" r="0" b="0"/>
          <a:pathLst>
            <a:path>
              <a:moveTo>
                <a:pt x="0" y="0"/>
              </a:moveTo>
              <a:lnTo>
                <a:pt x="0" y="3157511"/>
              </a:lnTo>
              <a:lnTo>
                <a:pt x="140333" y="315751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5E1EEA8-0EBD-0844-AB23-9E52FA74BB2E}">
      <dsp:nvSpPr>
        <dsp:cNvPr id="0" name=""/>
        <dsp:cNvSpPr/>
      </dsp:nvSpPr>
      <dsp:spPr>
        <a:xfrm>
          <a:off x="3076397" y="3509572"/>
          <a:ext cx="1122670" cy="70166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Exam</a:t>
          </a:r>
          <a:endParaRPr lang="en-US" sz="900" kern="1200" dirty="0"/>
        </a:p>
      </dsp:txBody>
      <dsp:txXfrm>
        <a:off x="3096948" y="3530123"/>
        <a:ext cx="1081568" cy="660567"/>
      </dsp:txXfrm>
    </dsp:sp>
    <dsp:sp modelId="{1ABA153B-D131-244C-94FD-40CC9B0BA0F4}">
      <dsp:nvSpPr>
        <dsp:cNvPr id="0" name=""/>
        <dsp:cNvSpPr/>
      </dsp:nvSpPr>
      <dsp:spPr>
        <a:xfrm>
          <a:off x="4549903" y="1226"/>
          <a:ext cx="1403338" cy="70166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smtClean="0"/>
            <a:t>Module 3</a:t>
          </a:r>
          <a:endParaRPr lang="en-US" sz="2300" kern="1200" dirty="0"/>
        </a:p>
      </dsp:txBody>
      <dsp:txXfrm>
        <a:off x="4570454" y="21777"/>
        <a:ext cx="1362236" cy="660567"/>
      </dsp:txXfrm>
    </dsp:sp>
    <dsp:sp modelId="{3D86C8FC-570E-994D-905D-EEB84A910DFE}">
      <dsp:nvSpPr>
        <dsp:cNvPr id="0" name=""/>
        <dsp:cNvSpPr/>
      </dsp:nvSpPr>
      <dsp:spPr>
        <a:xfrm>
          <a:off x="4690237" y="702895"/>
          <a:ext cx="140333" cy="526251"/>
        </a:xfrm>
        <a:custGeom>
          <a:avLst/>
          <a:gdLst/>
          <a:ahLst/>
          <a:cxnLst/>
          <a:rect l="0" t="0" r="0" b="0"/>
          <a:pathLst>
            <a:path>
              <a:moveTo>
                <a:pt x="0" y="0"/>
              </a:moveTo>
              <a:lnTo>
                <a:pt x="0" y="526251"/>
              </a:lnTo>
              <a:lnTo>
                <a:pt x="140333" y="52625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25C7230-5976-E545-B546-7E712E7EBDDF}">
      <dsp:nvSpPr>
        <dsp:cNvPr id="0" name=""/>
        <dsp:cNvSpPr/>
      </dsp:nvSpPr>
      <dsp:spPr>
        <a:xfrm>
          <a:off x="4830571" y="878312"/>
          <a:ext cx="1122670" cy="70166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Description</a:t>
          </a:r>
          <a:endParaRPr lang="en-US" sz="900" kern="1200" dirty="0"/>
        </a:p>
      </dsp:txBody>
      <dsp:txXfrm>
        <a:off x="4851122" y="898863"/>
        <a:ext cx="1081568" cy="660567"/>
      </dsp:txXfrm>
    </dsp:sp>
    <dsp:sp modelId="{5CD10F39-6544-9A4F-80E8-4FA51D332212}">
      <dsp:nvSpPr>
        <dsp:cNvPr id="0" name=""/>
        <dsp:cNvSpPr/>
      </dsp:nvSpPr>
      <dsp:spPr>
        <a:xfrm>
          <a:off x="4690237" y="702895"/>
          <a:ext cx="140333" cy="1403338"/>
        </a:xfrm>
        <a:custGeom>
          <a:avLst/>
          <a:gdLst/>
          <a:ahLst/>
          <a:cxnLst/>
          <a:rect l="0" t="0" r="0" b="0"/>
          <a:pathLst>
            <a:path>
              <a:moveTo>
                <a:pt x="0" y="0"/>
              </a:moveTo>
              <a:lnTo>
                <a:pt x="0" y="1403338"/>
              </a:lnTo>
              <a:lnTo>
                <a:pt x="140333" y="140333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689D220-1F07-A54A-801D-7057F78CA5A1}">
      <dsp:nvSpPr>
        <dsp:cNvPr id="0" name=""/>
        <dsp:cNvSpPr/>
      </dsp:nvSpPr>
      <dsp:spPr>
        <a:xfrm>
          <a:off x="4830571" y="1755399"/>
          <a:ext cx="1122670" cy="70166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Price</a:t>
          </a:r>
          <a:endParaRPr lang="en-US" sz="900" kern="1200" dirty="0"/>
        </a:p>
      </dsp:txBody>
      <dsp:txXfrm>
        <a:off x="4851122" y="1775950"/>
        <a:ext cx="1081568" cy="660567"/>
      </dsp:txXfrm>
    </dsp:sp>
    <dsp:sp modelId="{5F1623EB-30B2-E54C-9AED-2AF24A663FA9}">
      <dsp:nvSpPr>
        <dsp:cNvPr id="0" name=""/>
        <dsp:cNvSpPr/>
      </dsp:nvSpPr>
      <dsp:spPr>
        <a:xfrm>
          <a:off x="4690237" y="702895"/>
          <a:ext cx="140333" cy="2280425"/>
        </a:xfrm>
        <a:custGeom>
          <a:avLst/>
          <a:gdLst/>
          <a:ahLst/>
          <a:cxnLst/>
          <a:rect l="0" t="0" r="0" b="0"/>
          <a:pathLst>
            <a:path>
              <a:moveTo>
                <a:pt x="0" y="0"/>
              </a:moveTo>
              <a:lnTo>
                <a:pt x="0" y="2280425"/>
              </a:lnTo>
              <a:lnTo>
                <a:pt x="140333" y="228042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B950A92-1A44-5347-9CB2-2D965201C66F}">
      <dsp:nvSpPr>
        <dsp:cNvPr id="0" name=""/>
        <dsp:cNvSpPr/>
      </dsp:nvSpPr>
      <dsp:spPr>
        <a:xfrm>
          <a:off x="4830571" y="2632485"/>
          <a:ext cx="1122670" cy="70166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t" anchorCtr="0">
          <a:noAutofit/>
        </a:bodyPr>
        <a:lstStyle/>
        <a:p>
          <a:pPr lvl="0" algn="l" defTabSz="400050">
            <a:lnSpc>
              <a:spcPct val="90000"/>
            </a:lnSpc>
            <a:spcBef>
              <a:spcPct val="0"/>
            </a:spcBef>
            <a:spcAft>
              <a:spcPct val="35000"/>
            </a:spcAft>
          </a:pPr>
          <a:r>
            <a:rPr lang="en-US" sz="900" kern="1200" dirty="0" smtClean="0"/>
            <a:t>Perquisites for individual module</a:t>
          </a:r>
        </a:p>
        <a:p>
          <a:pPr marL="57150" lvl="1" indent="-57150" algn="l" defTabSz="311150">
            <a:lnSpc>
              <a:spcPct val="90000"/>
            </a:lnSpc>
            <a:spcBef>
              <a:spcPct val="0"/>
            </a:spcBef>
            <a:spcAft>
              <a:spcPct val="15000"/>
            </a:spcAft>
            <a:buChar char="••"/>
          </a:pPr>
          <a:r>
            <a:rPr lang="en-US" sz="700" kern="1200" dirty="0" smtClean="0"/>
            <a:t>Education</a:t>
          </a:r>
        </a:p>
        <a:p>
          <a:pPr marL="57150" lvl="1" indent="-57150" algn="l" defTabSz="311150">
            <a:lnSpc>
              <a:spcPct val="90000"/>
            </a:lnSpc>
            <a:spcBef>
              <a:spcPct val="0"/>
            </a:spcBef>
            <a:spcAft>
              <a:spcPct val="15000"/>
            </a:spcAft>
            <a:buChar char="••"/>
          </a:pPr>
          <a:r>
            <a:rPr lang="en-US" sz="700" kern="1200" dirty="0" smtClean="0"/>
            <a:t>Experience</a:t>
          </a:r>
        </a:p>
        <a:p>
          <a:pPr marL="57150" lvl="1" indent="-57150" algn="l" defTabSz="311150">
            <a:lnSpc>
              <a:spcPct val="90000"/>
            </a:lnSpc>
            <a:spcBef>
              <a:spcPct val="0"/>
            </a:spcBef>
            <a:spcAft>
              <a:spcPct val="15000"/>
            </a:spcAft>
            <a:buChar char="••"/>
          </a:pPr>
          <a:r>
            <a:rPr lang="en-US" sz="700" kern="1200" smtClean="0"/>
            <a:t>Degree</a:t>
          </a:r>
          <a:endParaRPr lang="en-US" sz="700" kern="1200" dirty="0"/>
        </a:p>
      </dsp:txBody>
      <dsp:txXfrm>
        <a:off x="4851122" y="2653036"/>
        <a:ext cx="1081568" cy="660567"/>
      </dsp:txXfrm>
    </dsp:sp>
    <dsp:sp modelId="{5F406536-58DD-5B44-A5C2-D6E8B438F441}">
      <dsp:nvSpPr>
        <dsp:cNvPr id="0" name=""/>
        <dsp:cNvSpPr/>
      </dsp:nvSpPr>
      <dsp:spPr>
        <a:xfrm>
          <a:off x="4690237" y="702895"/>
          <a:ext cx="140333" cy="3157511"/>
        </a:xfrm>
        <a:custGeom>
          <a:avLst/>
          <a:gdLst/>
          <a:ahLst/>
          <a:cxnLst/>
          <a:rect l="0" t="0" r="0" b="0"/>
          <a:pathLst>
            <a:path>
              <a:moveTo>
                <a:pt x="0" y="0"/>
              </a:moveTo>
              <a:lnTo>
                <a:pt x="0" y="3157511"/>
              </a:lnTo>
              <a:lnTo>
                <a:pt x="140333" y="315751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C1747C-47A7-8245-B4BD-6BED0D85D9B3}">
      <dsp:nvSpPr>
        <dsp:cNvPr id="0" name=""/>
        <dsp:cNvSpPr/>
      </dsp:nvSpPr>
      <dsp:spPr>
        <a:xfrm>
          <a:off x="4830571" y="3509572"/>
          <a:ext cx="1122670" cy="70166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Exam</a:t>
          </a:r>
          <a:endParaRPr lang="en-US" sz="900" kern="1200" dirty="0"/>
        </a:p>
      </dsp:txBody>
      <dsp:txXfrm>
        <a:off x="4851122" y="3530123"/>
        <a:ext cx="1081568" cy="660567"/>
      </dsp:txXfrm>
    </dsp:sp>
    <dsp:sp modelId="{5A4ADE6E-5CB3-BF40-B68F-4D3291E7908C}">
      <dsp:nvSpPr>
        <dsp:cNvPr id="0" name=""/>
        <dsp:cNvSpPr/>
      </dsp:nvSpPr>
      <dsp:spPr>
        <a:xfrm>
          <a:off x="6304076" y="1226"/>
          <a:ext cx="1403338" cy="70166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smtClean="0"/>
            <a:t>Module </a:t>
          </a:r>
          <a:r>
            <a:rPr lang="is-IS" sz="2300" kern="1200" dirty="0" smtClean="0"/>
            <a:t>…</a:t>
          </a:r>
          <a:endParaRPr lang="en-US" sz="2300" kern="1200" dirty="0"/>
        </a:p>
      </dsp:txBody>
      <dsp:txXfrm>
        <a:off x="6324627" y="21777"/>
        <a:ext cx="1362236" cy="660567"/>
      </dsp:txXfrm>
    </dsp:sp>
    <dsp:sp modelId="{3C581EE1-69B0-2E4D-B38B-75FB01F83981}">
      <dsp:nvSpPr>
        <dsp:cNvPr id="0" name=""/>
        <dsp:cNvSpPr/>
      </dsp:nvSpPr>
      <dsp:spPr>
        <a:xfrm>
          <a:off x="6444410" y="702895"/>
          <a:ext cx="140333" cy="526251"/>
        </a:xfrm>
        <a:custGeom>
          <a:avLst/>
          <a:gdLst/>
          <a:ahLst/>
          <a:cxnLst/>
          <a:rect l="0" t="0" r="0" b="0"/>
          <a:pathLst>
            <a:path>
              <a:moveTo>
                <a:pt x="0" y="0"/>
              </a:moveTo>
              <a:lnTo>
                <a:pt x="0" y="526251"/>
              </a:lnTo>
              <a:lnTo>
                <a:pt x="140333" y="52625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C9D4C9D-6734-264D-93FB-96A724590E08}">
      <dsp:nvSpPr>
        <dsp:cNvPr id="0" name=""/>
        <dsp:cNvSpPr/>
      </dsp:nvSpPr>
      <dsp:spPr>
        <a:xfrm>
          <a:off x="6584744" y="878312"/>
          <a:ext cx="1122670" cy="70166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is-IS" sz="900" kern="1200" dirty="0" smtClean="0"/>
            <a:t>…</a:t>
          </a:r>
          <a:endParaRPr lang="en-US" sz="900" kern="1200" dirty="0"/>
        </a:p>
      </dsp:txBody>
      <dsp:txXfrm>
        <a:off x="6605295" y="898863"/>
        <a:ext cx="1081568" cy="660567"/>
      </dsp:txXfrm>
    </dsp:sp>
    <dsp:sp modelId="{0EE65153-56EF-B246-A25C-FE05102E03F9}">
      <dsp:nvSpPr>
        <dsp:cNvPr id="0" name=""/>
        <dsp:cNvSpPr/>
      </dsp:nvSpPr>
      <dsp:spPr>
        <a:xfrm>
          <a:off x="6444410" y="702895"/>
          <a:ext cx="140333" cy="1403338"/>
        </a:xfrm>
        <a:custGeom>
          <a:avLst/>
          <a:gdLst/>
          <a:ahLst/>
          <a:cxnLst/>
          <a:rect l="0" t="0" r="0" b="0"/>
          <a:pathLst>
            <a:path>
              <a:moveTo>
                <a:pt x="0" y="0"/>
              </a:moveTo>
              <a:lnTo>
                <a:pt x="0" y="1403338"/>
              </a:lnTo>
              <a:lnTo>
                <a:pt x="140333" y="140333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796A84C-9053-7E48-8F8C-5B537DB97A61}">
      <dsp:nvSpPr>
        <dsp:cNvPr id="0" name=""/>
        <dsp:cNvSpPr/>
      </dsp:nvSpPr>
      <dsp:spPr>
        <a:xfrm>
          <a:off x="6584744" y="1755399"/>
          <a:ext cx="1122670" cy="70166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is-IS" sz="900" kern="1200" dirty="0" smtClean="0"/>
            <a:t>…</a:t>
          </a:r>
          <a:endParaRPr lang="en-US" sz="900" kern="1200" dirty="0"/>
        </a:p>
      </dsp:txBody>
      <dsp:txXfrm>
        <a:off x="6605295" y="1775950"/>
        <a:ext cx="1081568" cy="660567"/>
      </dsp:txXfrm>
    </dsp:sp>
    <dsp:sp modelId="{6589F7B7-55D0-4A42-BDE7-F164D643A9A6}">
      <dsp:nvSpPr>
        <dsp:cNvPr id="0" name=""/>
        <dsp:cNvSpPr/>
      </dsp:nvSpPr>
      <dsp:spPr>
        <a:xfrm>
          <a:off x="6444410" y="702895"/>
          <a:ext cx="140333" cy="2280425"/>
        </a:xfrm>
        <a:custGeom>
          <a:avLst/>
          <a:gdLst/>
          <a:ahLst/>
          <a:cxnLst/>
          <a:rect l="0" t="0" r="0" b="0"/>
          <a:pathLst>
            <a:path>
              <a:moveTo>
                <a:pt x="0" y="0"/>
              </a:moveTo>
              <a:lnTo>
                <a:pt x="0" y="2280425"/>
              </a:lnTo>
              <a:lnTo>
                <a:pt x="140333" y="228042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86794C1-769A-1A44-82E3-6A843122B3FA}">
      <dsp:nvSpPr>
        <dsp:cNvPr id="0" name=""/>
        <dsp:cNvSpPr/>
      </dsp:nvSpPr>
      <dsp:spPr>
        <a:xfrm>
          <a:off x="6584744" y="2632485"/>
          <a:ext cx="1122670" cy="70166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is-IS" sz="900" kern="1200" dirty="0" smtClean="0"/>
            <a:t>…</a:t>
          </a:r>
          <a:endParaRPr lang="en-US" sz="900" kern="1200" dirty="0"/>
        </a:p>
      </dsp:txBody>
      <dsp:txXfrm>
        <a:off x="6605295" y="2653036"/>
        <a:ext cx="1081568" cy="660567"/>
      </dsp:txXfrm>
    </dsp:sp>
    <dsp:sp modelId="{073D5182-F3BD-5C42-8174-CAC626379D23}">
      <dsp:nvSpPr>
        <dsp:cNvPr id="0" name=""/>
        <dsp:cNvSpPr/>
      </dsp:nvSpPr>
      <dsp:spPr>
        <a:xfrm>
          <a:off x="6444410" y="702895"/>
          <a:ext cx="140333" cy="3157511"/>
        </a:xfrm>
        <a:custGeom>
          <a:avLst/>
          <a:gdLst/>
          <a:ahLst/>
          <a:cxnLst/>
          <a:rect l="0" t="0" r="0" b="0"/>
          <a:pathLst>
            <a:path>
              <a:moveTo>
                <a:pt x="0" y="0"/>
              </a:moveTo>
              <a:lnTo>
                <a:pt x="0" y="3157511"/>
              </a:lnTo>
              <a:lnTo>
                <a:pt x="140333" y="315751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810E624-A893-7440-8CCF-495595435699}">
      <dsp:nvSpPr>
        <dsp:cNvPr id="0" name=""/>
        <dsp:cNvSpPr/>
      </dsp:nvSpPr>
      <dsp:spPr>
        <a:xfrm>
          <a:off x="6584744" y="3509572"/>
          <a:ext cx="1122670" cy="70166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is-IS" sz="900" kern="1200" dirty="0" smtClean="0"/>
            <a:t>…</a:t>
          </a:r>
          <a:endParaRPr lang="en-US" sz="900" kern="1200" dirty="0"/>
        </a:p>
      </dsp:txBody>
      <dsp:txXfrm>
        <a:off x="6605295" y="3530123"/>
        <a:ext cx="1081568" cy="6605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39D50C-3471-40C7-AFFE-52B06B598D3F}">
      <dsp:nvSpPr>
        <dsp:cNvPr id="0" name=""/>
        <dsp:cNvSpPr/>
      </dsp:nvSpPr>
      <dsp:spPr>
        <a:xfrm>
          <a:off x="0" y="0"/>
          <a:ext cx="6995159" cy="140565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kern="1200" noProof="0" dirty="0" smtClean="0"/>
            <a:t>ITEMO </a:t>
          </a:r>
          <a:r>
            <a:rPr lang="en-GB" sz="1700" kern="1200" noProof="0" dirty="0" err="1" smtClean="0"/>
            <a:t>e.V</a:t>
          </a:r>
          <a:r>
            <a:rPr lang="en-GB" sz="1700" kern="1200" noProof="0" dirty="0" smtClean="0"/>
            <a:t>. (non-profit)</a:t>
          </a:r>
          <a:endParaRPr lang="en-GB" sz="1700" kern="1200" noProof="0" dirty="0"/>
        </a:p>
        <a:p>
          <a:pPr marL="114300" lvl="1" indent="-114300" algn="l" defTabSz="577850">
            <a:lnSpc>
              <a:spcPct val="90000"/>
            </a:lnSpc>
            <a:spcBef>
              <a:spcPct val="0"/>
            </a:spcBef>
            <a:spcAft>
              <a:spcPct val="15000"/>
            </a:spcAft>
            <a:buChar char="••"/>
          </a:pPr>
          <a:r>
            <a:rPr lang="en-GB" sz="1300" kern="1200" noProof="0" dirty="0" smtClean="0"/>
            <a:t>Maintenance of the EDISON training/certification scheme</a:t>
          </a:r>
          <a:endParaRPr lang="en-GB" sz="1300" kern="1200" noProof="0" dirty="0"/>
        </a:p>
        <a:p>
          <a:pPr marL="114300" lvl="1" indent="-114300" algn="l" defTabSz="577850">
            <a:lnSpc>
              <a:spcPct val="90000"/>
            </a:lnSpc>
            <a:spcBef>
              <a:spcPct val="0"/>
            </a:spcBef>
            <a:spcAft>
              <a:spcPct val="15000"/>
            </a:spcAft>
            <a:buChar char="••"/>
          </a:pPr>
          <a:r>
            <a:rPr lang="en-GB" sz="1300" kern="1200" noProof="0" dirty="0" smtClean="0"/>
            <a:t>Continual development and improvement of the pools of exam questions</a:t>
          </a:r>
          <a:endParaRPr lang="en-GB" sz="1300" kern="1200" noProof="0" dirty="0"/>
        </a:p>
        <a:p>
          <a:pPr marL="114300" lvl="1" indent="-114300" algn="l" defTabSz="577850">
            <a:lnSpc>
              <a:spcPct val="90000"/>
            </a:lnSpc>
            <a:spcBef>
              <a:spcPct val="0"/>
            </a:spcBef>
            <a:spcAft>
              <a:spcPct val="15000"/>
            </a:spcAft>
            <a:buChar char="••"/>
          </a:pPr>
          <a:r>
            <a:rPr lang="en-GB" sz="1300" kern="1200" noProof="0" dirty="0" smtClean="0"/>
            <a:t>Maintenance and continual improvement of the training material</a:t>
          </a:r>
          <a:endParaRPr lang="en-GB" sz="1300" kern="1200" noProof="0" dirty="0"/>
        </a:p>
        <a:p>
          <a:pPr marL="114300" lvl="1" indent="-114300" algn="l" defTabSz="577850">
            <a:lnSpc>
              <a:spcPct val="90000"/>
            </a:lnSpc>
            <a:spcBef>
              <a:spcPct val="0"/>
            </a:spcBef>
            <a:spcAft>
              <a:spcPct val="15000"/>
            </a:spcAft>
            <a:buChar char="••"/>
          </a:pPr>
          <a:r>
            <a:rPr lang="en-GB" sz="1300" kern="1200" noProof="0" dirty="0" smtClean="0"/>
            <a:t>Overall quality control, training and exam feedback evaluation, …</a:t>
          </a:r>
          <a:endParaRPr lang="en-GB" sz="1300" kern="1200" noProof="0" dirty="0"/>
        </a:p>
      </dsp:txBody>
      <dsp:txXfrm>
        <a:off x="41170" y="41170"/>
        <a:ext cx="5478353" cy="1323310"/>
      </dsp:txXfrm>
    </dsp:sp>
    <dsp:sp modelId="{3FDE4A73-BA96-4A1D-A879-473EAED97BAE}">
      <dsp:nvSpPr>
        <dsp:cNvPr id="0" name=""/>
        <dsp:cNvSpPr/>
      </dsp:nvSpPr>
      <dsp:spPr>
        <a:xfrm>
          <a:off x="617219" y="1639924"/>
          <a:ext cx="6995159" cy="140565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kern="1200" noProof="0" dirty="0" smtClean="0"/>
            <a:t>Certification body / examination institute</a:t>
          </a:r>
          <a:endParaRPr lang="en-GB" sz="1700" kern="1200" noProof="0" dirty="0"/>
        </a:p>
        <a:p>
          <a:pPr marL="114300" lvl="1" indent="-114300" algn="l" defTabSz="577850">
            <a:lnSpc>
              <a:spcPct val="90000"/>
            </a:lnSpc>
            <a:spcBef>
              <a:spcPct val="0"/>
            </a:spcBef>
            <a:spcAft>
              <a:spcPct val="15000"/>
            </a:spcAft>
            <a:buChar char="••"/>
          </a:pPr>
          <a:r>
            <a:rPr lang="en-GB" sz="1300" kern="1200" noProof="0" dirty="0" smtClean="0"/>
            <a:t>Processing and invigilation of EDISON exams</a:t>
          </a:r>
          <a:endParaRPr lang="en-GB" sz="1300" kern="1200" noProof="0" dirty="0"/>
        </a:p>
        <a:p>
          <a:pPr marL="114300" lvl="1" indent="-114300" algn="l" defTabSz="577850">
            <a:lnSpc>
              <a:spcPct val="90000"/>
            </a:lnSpc>
            <a:spcBef>
              <a:spcPct val="0"/>
            </a:spcBef>
            <a:spcAft>
              <a:spcPct val="15000"/>
            </a:spcAft>
            <a:buChar char="••"/>
          </a:pPr>
          <a:r>
            <a:rPr lang="en-GB" sz="1300" kern="1200" noProof="0" dirty="0" smtClean="0"/>
            <a:t>Issuing of certificates for persons after they passed the exams</a:t>
          </a:r>
          <a:endParaRPr lang="en-GB" sz="1300" kern="1200" noProof="0" dirty="0"/>
        </a:p>
        <a:p>
          <a:pPr marL="114300" lvl="1" indent="-114300" algn="l" defTabSz="577850">
            <a:lnSpc>
              <a:spcPct val="90000"/>
            </a:lnSpc>
            <a:spcBef>
              <a:spcPct val="0"/>
            </a:spcBef>
            <a:spcAft>
              <a:spcPct val="15000"/>
            </a:spcAft>
            <a:buChar char="••"/>
          </a:pPr>
          <a:r>
            <a:rPr lang="en-GB" sz="1300" kern="1200" noProof="0" dirty="0" smtClean="0"/>
            <a:t>Registration of trainers and training organisations</a:t>
          </a:r>
          <a:endParaRPr lang="en-GB" sz="1300" kern="1200" noProof="0" dirty="0"/>
        </a:p>
      </dsp:txBody>
      <dsp:txXfrm>
        <a:off x="658389" y="1681094"/>
        <a:ext cx="5381926" cy="1323310"/>
      </dsp:txXfrm>
    </dsp:sp>
    <dsp:sp modelId="{0640DAF6-B34F-4B4B-949E-1E498F67FC2B}">
      <dsp:nvSpPr>
        <dsp:cNvPr id="0" name=""/>
        <dsp:cNvSpPr/>
      </dsp:nvSpPr>
      <dsp:spPr>
        <a:xfrm>
          <a:off x="1234439" y="3279849"/>
          <a:ext cx="6995159" cy="140565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kern="1200" noProof="0" dirty="0" smtClean="0"/>
            <a:t>Trainers and training organisations</a:t>
          </a:r>
          <a:endParaRPr lang="en-GB" sz="1700" kern="1200" noProof="0" dirty="0"/>
        </a:p>
        <a:p>
          <a:pPr marL="114300" lvl="1" indent="-114300" algn="l" defTabSz="577850">
            <a:lnSpc>
              <a:spcPct val="90000"/>
            </a:lnSpc>
            <a:spcBef>
              <a:spcPct val="0"/>
            </a:spcBef>
            <a:spcAft>
              <a:spcPct val="15000"/>
            </a:spcAft>
            <a:buChar char="••"/>
          </a:pPr>
          <a:r>
            <a:rPr lang="en-GB" sz="1300" kern="1200" noProof="0" dirty="0" smtClean="0"/>
            <a:t>Provision of EDISON trainings</a:t>
          </a:r>
          <a:endParaRPr lang="en-GB" sz="1300" kern="1200" noProof="0" dirty="0"/>
        </a:p>
        <a:p>
          <a:pPr marL="114300" lvl="1" indent="-114300" algn="l" defTabSz="577850">
            <a:lnSpc>
              <a:spcPct val="90000"/>
            </a:lnSpc>
            <a:spcBef>
              <a:spcPct val="0"/>
            </a:spcBef>
            <a:spcAft>
              <a:spcPct val="15000"/>
            </a:spcAft>
            <a:buChar char="••"/>
          </a:pPr>
          <a:r>
            <a:rPr lang="en-GB" sz="1300" kern="1200" noProof="0" dirty="0" smtClean="0"/>
            <a:t>Optional: Contribution to the development of EDISON trainings (e.g. material)</a:t>
          </a:r>
          <a:endParaRPr lang="en-GB" sz="1300" kern="1200" noProof="0" dirty="0"/>
        </a:p>
      </dsp:txBody>
      <dsp:txXfrm>
        <a:off x="1275609" y="3321019"/>
        <a:ext cx="5381926" cy="1323310"/>
      </dsp:txXfrm>
    </dsp:sp>
    <dsp:sp modelId="{07C32245-4398-408B-A289-E10A0247A863}">
      <dsp:nvSpPr>
        <dsp:cNvPr id="0" name=""/>
        <dsp:cNvSpPr/>
      </dsp:nvSpPr>
      <dsp:spPr>
        <a:xfrm>
          <a:off x="6081486" y="1065951"/>
          <a:ext cx="913672" cy="91367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de-DE" sz="3600" kern="1200"/>
        </a:p>
      </dsp:txBody>
      <dsp:txXfrm>
        <a:off x="6287062" y="1065951"/>
        <a:ext cx="502520" cy="687538"/>
      </dsp:txXfrm>
    </dsp:sp>
    <dsp:sp modelId="{D3132962-3F01-45A8-BF62-4A82FA02AB65}">
      <dsp:nvSpPr>
        <dsp:cNvPr id="0" name=""/>
        <dsp:cNvSpPr/>
      </dsp:nvSpPr>
      <dsp:spPr>
        <a:xfrm>
          <a:off x="6698706" y="2696505"/>
          <a:ext cx="913672" cy="91367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de-DE" sz="3600" kern="1200"/>
        </a:p>
      </dsp:txBody>
      <dsp:txXfrm>
        <a:off x="6904282" y="2696505"/>
        <a:ext cx="502520" cy="68753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137" cy="512304"/>
          </a:xfrm>
          <a:prstGeom prst="rect">
            <a:avLst/>
          </a:prstGeom>
        </p:spPr>
        <p:txBody>
          <a:bodyPr vert="horz" lIns="95489" tIns="47744" rIns="95489" bIns="47744" rtlCol="0"/>
          <a:lstStyle>
            <a:lvl1pPr algn="l">
              <a:defRPr sz="1400"/>
            </a:lvl1pPr>
          </a:lstStyle>
          <a:p>
            <a:endParaRPr lang="en-GB"/>
          </a:p>
        </p:txBody>
      </p:sp>
      <p:sp>
        <p:nvSpPr>
          <p:cNvPr id="3" name="Date Placeholder 2"/>
          <p:cNvSpPr>
            <a:spLocks noGrp="1"/>
          </p:cNvSpPr>
          <p:nvPr>
            <p:ph type="dt" sz="quarter" idx="1"/>
          </p:nvPr>
        </p:nvSpPr>
        <p:spPr>
          <a:xfrm>
            <a:off x="4020507" y="0"/>
            <a:ext cx="3077137" cy="512304"/>
          </a:xfrm>
          <a:prstGeom prst="rect">
            <a:avLst/>
          </a:prstGeom>
        </p:spPr>
        <p:txBody>
          <a:bodyPr vert="horz" lIns="95489" tIns="47744" rIns="95489" bIns="47744" rtlCol="0"/>
          <a:lstStyle>
            <a:lvl1pPr algn="r">
              <a:defRPr sz="1400"/>
            </a:lvl1pPr>
          </a:lstStyle>
          <a:p>
            <a:fld id="{0CCB9ADB-0C08-49E0-8C87-5312C6091897}" type="datetimeFigureOut">
              <a:rPr lang="en-GB" smtClean="0"/>
              <a:pPr/>
              <a:t>18/12/15</a:t>
            </a:fld>
            <a:endParaRPr lang="en-GB"/>
          </a:p>
        </p:txBody>
      </p:sp>
      <p:sp>
        <p:nvSpPr>
          <p:cNvPr id="4" name="Footer Placeholder 3"/>
          <p:cNvSpPr>
            <a:spLocks noGrp="1"/>
          </p:cNvSpPr>
          <p:nvPr>
            <p:ph type="ftr" sz="quarter" idx="2"/>
          </p:nvPr>
        </p:nvSpPr>
        <p:spPr>
          <a:xfrm>
            <a:off x="1" y="9720674"/>
            <a:ext cx="3077137" cy="512303"/>
          </a:xfrm>
          <a:prstGeom prst="rect">
            <a:avLst/>
          </a:prstGeom>
        </p:spPr>
        <p:txBody>
          <a:bodyPr vert="horz" lIns="95489" tIns="47744" rIns="95489" bIns="47744" rtlCol="0" anchor="b"/>
          <a:lstStyle>
            <a:lvl1pPr algn="l">
              <a:defRPr sz="1400"/>
            </a:lvl1pPr>
          </a:lstStyle>
          <a:p>
            <a:endParaRPr lang="en-GB"/>
          </a:p>
        </p:txBody>
      </p:sp>
      <p:sp>
        <p:nvSpPr>
          <p:cNvPr id="5" name="Slide Number Placeholder 4"/>
          <p:cNvSpPr>
            <a:spLocks noGrp="1"/>
          </p:cNvSpPr>
          <p:nvPr>
            <p:ph type="sldNum" sz="quarter" idx="3"/>
          </p:nvPr>
        </p:nvSpPr>
        <p:spPr>
          <a:xfrm>
            <a:off x="4020507" y="9720674"/>
            <a:ext cx="3077137" cy="512303"/>
          </a:xfrm>
          <a:prstGeom prst="rect">
            <a:avLst/>
          </a:prstGeom>
        </p:spPr>
        <p:txBody>
          <a:bodyPr vert="horz" lIns="95489" tIns="47744" rIns="95489" bIns="47744" rtlCol="0" anchor="b"/>
          <a:lstStyle>
            <a:lvl1pPr algn="r">
              <a:defRPr sz="1400"/>
            </a:lvl1pPr>
          </a:lstStyle>
          <a:p>
            <a:fld id="{19B6B217-4C80-4AE0-A41B-B36EA8DE32FE}" type="slidenum">
              <a:rPr lang="en-GB" smtClean="0"/>
              <a:pPr/>
              <a:t>‹#›</a:t>
            </a:fld>
            <a:endParaRPr lang="en-GB"/>
          </a:p>
        </p:txBody>
      </p:sp>
    </p:spTree>
    <p:extLst>
      <p:ext uri="{BB962C8B-B14F-4D97-AF65-F5344CB8AC3E}">
        <p14:creationId xmlns:p14="http://schemas.microsoft.com/office/powerpoint/2010/main" val="2948971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137" cy="512304"/>
          </a:xfrm>
          <a:prstGeom prst="rect">
            <a:avLst/>
          </a:prstGeom>
        </p:spPr>
        <p:txBody>
          <a:bodyPr vert="horz" lIns="95489" tIns="47744" rIns="95489" bIns="47744" rtlCol="0"/>
          <a:lstStyle>
            <a:lvl1pPr algn="l">
              <a:defRPr sz="1400"/>
            </a:lvl1pPr>
          </a:lstStyle>
          <a:p>
            <a:endParaRPr lang="en-GB"/>
          </a:p>
        </p:txBody>
      </p:sp>
      <p:sp>
        <p:nvSpPr>
          <p:cNvPr id="3" name="Date Placeholder 2"/>
          <p:cNvSpPr>
            <a:spLocks noGrp="1"/>
          </p:cNvSpPr>
          <p:nvPr>
            <p:ph type="dt" idx="1"/>
          </p:nvPr>
        </p:nvSpPr>
        <p:spPr>
          <a:xfrm>
            <a:off x="4020507" y="0"/>
            <a:ext cx="3077137" cy="512304"/>
          </a:xfrm>
          <a:prstGeom prst="rect">
            <a:avLst/>
          </a:prstGeom>
        </p:spPr>
        <p:txBody>
          <a:bodyPr vert="horz" lIns="95489" tIns="47744" rIns="95489" bIns="47744" rtlCol="0"/>
          <a:lstStyle>
            <a:lvl1pPr algn="r">
              <a:defRPr sz="1400"/>
            </a:lvl1pPr>
          </a:lstStyle>
          <a:p>
            <a:fld id="{12BCC7C1-15AF-44C8-9096-7148817543E9}" type="datetimeFigureOut">
              <a:rPr lang="en-GB" smtClean="0"/>
              <a:pPr/>
              <a:t>18/12/15</a:t>
            </a:fld>
            <a:endParaRPr lang="en-GB"/>
          </a:p>
        </p:txBody>
      </p:sp>
      <p:sp>
        <p:nvSpPr>
          <p:cNvPr id="4" name="Slide Image Placeholder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5489" tIns="47744" rIns="95489" bIns="47744" rtlCol="0" anchor="ctr"/>
          <a:lstStyle/>
          <a:p>
            <a:endParaRPr lang="en-GB"/>
          </a:p>
        </p:txBody>
      </p:sp>
      <p:sp>
        <p:nvSpPr>
          <p:cNvPr id="5" name="Notes Placeholder 4"/>
          <p:cNvSpPr>
            <a:spLocks noGrp="1"/>
          </p:cNvSpPr>
          <p:nvPr>
            <p:ph type="body" sz="quarter" idx="3"/>
          </p:nvPr>
        </p:nvSpPr>
        <p:spPr>
          <a:xfrm>
            <a:off x="709601" y="4861156"/>
            <a:ext cx="5680103" cy="4605821"/>
          </a:xfrm>
          <a:prstGeom prst="rect">
            <a:avLst/>
          </a:prstGeom>
        </p:spPr>
        <p:txBody>
          <a:bodyPr vert="horz" lIns="95489" tIns="47744" rIns="95489" bIns="477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720674"/>
            <a:ext cx="3077137" cy="512303"/>
          </a:xfrm>
          <a:prstGeom prst="rect">
            <a:avLst/>
          </a:prstGeom>
        </p:spPr>
        <p:txBody>
          <a:bodyPr vert="horz" lIns="95489" tIns="47744" rIns="95489" bIns="47744" rtlCol="0" anchor="b"/>
          <a:lstStyle>
            <a:lvl1pPr algn="l">
              <a:defRPr sz="1400"/>
            </a:lvl1pPr>
          </a:lstStyle>
          <a:p>
            <a:endParaRPr lang="en-GB"/>
          </a:p>
        </p:txBody>
      </p:sp>
      <p:sp>
        <p:nvSpPr>
          <p:cNvPr id="7" name="Slide Number Placeholder 6"/>
          <p:cNvSpPr>
            <a:spLocks noGrp="1"/>
          </p:cNvSpPr>
          <p:nvPr>
            <p:ph type="sldNum" sz="quarter" idx="5"/>
          </p:nvPr>
        </p:nvSpPr>
        <p:spPr>
          <a:xfrm>
            <a:off x="4020507" y="9720674"/>
            <a:ext cx="3077137" cy="512303"/>
          </a:xfrm>
          <a:prstGeom prst="rect">
            <a:avLst/>
          </a:prstGeom>
        </p:spPr>
        <p:txBody>
          <a:bodyPr vert="horz" lIns="95489" tIns="47744" rIns="95489" bIns="47744" rtlCol="0" anchor="b"/>
          <a:lstStyle>
            <a:lvl1pPr algn="r">
              <a:defRPr sz="1400"/>
            </a:lvl1pPr>
          </a:lstStyle>
          <a:p>
            <a:fld id="{1BD0E84C-75B7-4C22-A139-55D1DE75A3C4}" type="slidenum">
              <a:rPr lang="en-GB" smtClean="0"/>
              <a:pPr/>
              <a:t>‹#›</a:t>
            </a:fld>
            <a:endParaRPr lang="en-GB"/>
          </a:p>
        </p:txBody>
      </p:sp>
    </p:spTree>
    <p:extLst>
      <p:ext uri="{BB962C8B-B14F-4D97-AF65-F5344CB8AC3E}">
        <p14:creationId xmlns:p14="http://schemas.microsoft.com/office/powerpoint/2010/main" val="1426969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235">
              <a:defRPr sz="3300" b="1">
                <a:solidFill>
                  <a:schemeClr val="bg2"/>
                </a:solidFill>
                <a:latin typeface="Times New Roman" pitchFamily="18" charset="0"/>
              </a:defRPr>
            </a:lvl1pPr>
            <a:lvl2pPr marL="775850" indent="-298404" defTabSz="953235">
              <a:defRPr sz="3300" b="1">
                <a:solidFill>
                  <a:schemeClr val="bg2"/>
                </a:solidFill>
                <a:latin typeface="Times New Roman" pitchFamily="18" charset="0"/>
              </a:defRPr>
            </a:lvl2pPr>
            <a:lvl3pPr marL="1193615" indent="-238723" defTabSz="953235">
              <a:defRPr sz="3300" b="1">
                <a:solidFill>
                  <a:schemeClr val="bg2"/>
                </a:solidFill>
                <a:latin typeface="Times New Roman" pitchFamily="18" charset="0"/>
              </a:defRPr>
            </a:lvl3pPr>
            <a:lvl4pPr marL="1671061" indent="-238723" defTabSz="953235">
              <a:defRPr sz="3300" b="1">
                <a:solidFill>
                  <a:schemeClr val="bg2"/>
                </a:solidFill>
                <a:latin typeface="Times New Roman" pitchFamily="18" charset="0"/>
              </a:defRPr>
            </a:lvl4pPr>
            <a:lvl5pPr marL="2148508" indent="-238723" defTabSz="953235">
              <a:defRPr sz="3300" b="1">
                <a:solidFill>
                  <a:schemeClr val="bg2"/>
                </a:solidFill>
                <a:latin typeface="Times New Roman" pitchFamily="18" charset="0"/>
              </a:defRPr>
            </a:lvl5pPr>
            <a:lvl6pPr marL="2625954" indent="-238723" algn="ctr" defTabSz="953235" eaLnBrk="0" fontAlgn="base" hangingPunct="0">
              <a:spcBef>
                <a:spcPct val="0"/>
              </a:spcBef>
              <a:spcAft>
                <a:spcPct val="0"/>
              </a:spcAft>
              <a:defRPr sz="3300" b="1">
                <a:solidFill>
                  <a:schemeClr val="bg2"/>
                </a:solidFill>
                <a:latin typeface="Times New Roman" pitchFamily="18" charset="0"/>
              </a:defRPr>
            </a:lvl6pPr>
            <a:lvl7pPr marL="3103399" indent="-238723" algn="ctr" defTabSz="953235" eaLnBrk="0" fontAlgn="base" hangingPunct="0">
              <a:spcBef>
                <a:spcPct val="0"/>
              </a:spcBef>
              <a:spcAft>
                <a:spcPct val="0"/>
              </a:spcAft>
              <a:defRPr sz="3300" b="1">
                <a:solidFill>
                  <a:schemeClr val="bg2"/>
                </a:solidFill>
                <a:latin typeface="Times New Roman" pitchFamily="18" charset="0"/>
              </a:defRPr>
            </a:lvl7pPr>
            <a:lvl8pPr marL="3580845" indent="-238723" algn="ctr" defTabSz="953235" eaLnBrk="0" fontAlgn="base" hangingPunct="0">
              <a:spcBef>
                <a:spcPct val="0"/>
              </a:spcBef>
              <a:spcAft>
                <a:spcPct val="0"/>
              </a:spcAft>
              <a:defRPr sz="3300" b="1">
                <a:solidFill>
                  <a:schemeClr val="bg2"/>
                </a:solidFill>
                <a:latin typeface="Times New Roman" pitchFamily="18" charset="0"/>
              </a:defRPr>
            </a:lvl8pPr>
            <a:lvl9pPr marL="4058292" indent="-238723" algn="ctr" defTabSz="953235" eaLnBrk="0" fontAlgn="base" hangingPunct="0">
              <a:spcBef>
                <a:spcPct val="0"/>
              </a:spcBef>
              <a:spcAft>
                <a:spcPct val="0"/>
              </a:spcAft>
              <a:defRPr sz="3300" b="1">
                <a:solidFill>
                  <a:schemeClr val="bg2"/>
                </a:solidFill>
                <a:latin typeface="Times New Roman" pitchFamily="18" charset="0"/>
              </a:defRPr>
            </a:lvl9pPr>
          </a:lstStyle>
          <a:p>
            <a:fld id="{332E4C65-5061-4385-B8AF-72A6D2249C4D}" type="slidenum">
              <a:rPr lang="en-GB" sz="1000" b="0"/>
              <a:pPr/>
              <a:t>1</a:t>
            </a:fld>
            <a:endParaRPr lang="en-GB" sz="1000" b="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2338110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2A6601-BCEE-4941-9E40-EA1C8660640A}" type="slidenum">
              <a:rPr lang="de-DE" smtClean="0"/>
              <a:t>10</a:t>
            </a:fld>
            <a:endParaRPr lang="de-DE"/>
          </a:p>
        </p:txBody>
      </p:sp>
    </p:spTree>
    <p:extLst>
      <p:ext uri="{BB962C8B-B14F-4D97-AF65-F5344CB8AC3E}">
        <p14:creationId xmlns:p14="http://schemas.microsoft.com/office/powerpoint/2010/main" val="3284310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2A6601-BCEE-4941-9E40-EA1C8660640A}" type="slidenum">
              <a:rPr lang="de-DE" smtClean="0"/>
              <a:t>11</a:t>
            </a:fld>
            <a:endParaRPr lang="de-DE"/>
          </a:p>
        </p:txBody>
      </p:sp>
    </p:spTree>
    <p:extLst>
      <p:ext uri="{BB962C8B-B14F-4D97-AF65-F5344CB8AC3E}">
        <p14:creationId xmlns:p14="http://schemas.microsoft.com/office/powerpoint/2010/main" val="3284310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Folienbildplatzhalter 1"/>
          <p:cNvSpPr>
            <a:spLocks noGrp="1" noRot="1" noChangeAspect="1" noTextEdit="1"/>
          </p:cNvSpPr>
          <p:nvPr>
            <p:ph type="sldImg"/>
          </p:nvPr>
        </p:nvSpPr>
        <p:spPr>
          <a:ln/>
        </p:spPr>
      </p:sp>
      <p:sp>
        <p:nvSpPr>
          <p:cNvPr id="55298" name="Notizenplatzhalter 2"/>
          <p:cNvSpPr>
            <a:spLocks noGrp="1"/>
          </p:cNvSpPr>
          <p:nvPr>
            <p:ph type="body" idx="1"/>
          </p:nvPr>
        </p:nvSpPr>
        <p:spPr>
          <a:noFill/>
          <a:ln/>
        </p:spPr>
        <p:txBody>
          <a:bodyPr/>
          <a:lstStyle/>
          <a:p>
            <a:endParaRPr lang="de-DE" b="0" dirty="0" smtClean="0"/>
          </a:p>
        </p:txBody>
      </p:sp>
      <p:sp>
        <p:nvSpPr>
          <p:cNvPr id="55299" name="Foliennummernplatzhalter 3"/>
          <p:cNvSpPr>
            <a:spLocks noGrp="1"/>
          </p:cNvSpPr>
          <p:nvPr>
            <p:ph type="sldNum" sz="quarter" idx="5"/>
          </p:nvPr>
        </p:nvSpPr>
        <p:spPr>
          <a:noFill/>
        </p:spPr>
        <p:txBody>
          <a:bodyPr/>
          <a:lstStyle/>
          <a:p>
            <a:pPr defTabSz="983600"/>
            <a:fld id="{26BDAA19-FF4F-4A54-8457-5C8E832186C8}" type="slidenum">
              <a:rPr lang="de-DE" smtClean="0">
                <a:ea typeface="ＭＳ Ｐゴシック"/>
                <a:cs typeface="ＭＳ Ｐゴシック"/>
              </a:rPr>
              <a:pPr defTabSz="983600"/>
              <a:t>12</a:t>
            </a:fld>
            <a:endParaRPr lang="de-DE" smtClean="0">
              <a:ea typeface="ＭＳ Ｐゴシック"/>
              <a:cs typeface="ＭＳ Ｐゴシック"/>
            </a:endParaRPr>
          </a:p>
        </p:txBody>
      </p:sp>
    </p:spTree>
    <p:extLst>
      <p:ext uri="{BB962C8B-B14F-4D97-AF65-F5344CB8AC3E}">
        <p14:creationId xmlns:p14="http://schemas.microsoft.com/office/powerpoint/2010/main" val="4277186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Folienbildplatzhalter 1"/>
          <p:cNvSpPr>
            <a:spLocks noGrp="1" noRot="1" noChangeAspect="1" noTextEdit="1"/>
          </p:cNvSpPr>
          <p:nvPr>
            <p:ph type="sldImg"/>
          </p:nvPr>
        </p:nvSpPr>
        <p:spPr>
          <a:ln/>
        </p:spPr>
      </p:sp>
      <p:sp>
        <p:nvSpPr>
          <p:cNvPr id="55298" name="Notizenplatzhalter 2"/>
          <p:cNvSpPr>
            <a:spLocks noGrp="1"/>
          </p:cNvSpPr>
          <p:nvPr>
            <p:ph type="body" idx="1"/>
          </p:nvPr>
        </p:nvSpPr>
        <p:spPr>
          <a:noFill/>
          <a:ln/>
        </p:spPr>
        <p:txBody>
          <a:bodyPr/>
          <a:lstStyle/>
          <a:p>
            <a:endParaRPr lang="de-DE" b="0" dirty="0" smtClean="0"/>
          </a:p>
        </p:txBody>
      </p:sp>
      <p:sp>
        <p:nvSpPr>
          <p:cNvPr id="55299" name="Foliennummernplatzhalter 3"/>
          <p:cNvSpPr>
            <a:spLocks noGrp="1"/>
          </p:cNvSpPr>
          <p:nvPr>
            <p:ph type="sldNum" sz="quarter" idx="5"/>
          </p:nvPr>
        </p:nvSpPr>
        <p:spPr>
          <a:noFill/>
        </p:spPr>
        <p:txBody>
          <a:bodyPr/>
          <a:lstStyle/>
          <a:p>
            <a:pPr defTabSz="983600"/>
            <a:fld id="{26BDAA19-FF4F-4A54-8457-5C8E832186C8}" type="slidenum">
              <a:rPr lang="de-DE" smtClean="0">
                <a:ea typeface="ＭＳ Ｐゴシック"/>
                <a:cs typeface="ＭＳ Ｐゴシック"/>
              </a:rPr>
              <a:pPr defTabSz="983600"/>
              <a:t>13</a:t>
            </a:fld>
            <a:endParaRPr lang="de-DE" smtClean="0">
              <a:ea typeface="ＭＳ Ｐゴシック"/>
              <a:cs typeface="ＭＳ Ｐゴシック"/>
            </a:endParaRPr>
          </a:p>
        </p:txBody>
      </p:sp>
    </p:spTree>
    <p:extLst>
      <p:ext uri="{BB962C8B-B14F-4D97-AF65-F5344CB8AC3E}">
        <p14:creationId xmlns:p14="http://schemas.microsoft.com/office/powerpoint/2010/main" val="4277186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Folienbildplatzhalter 1"/>
          <p:cNvSpPr>
            <a:spLocks noGrp="1" noRot="1" noChangeAspect="1" noTextEdit="1"/>
          </p:cNvSpPr>
          <p:nvPr>
            <p:ph type="sldImg"/>
          </p:nvPr>
        </p:nvSpPr>
        <p:spPr>
          <a:ln/>
        </p:spPr>
      </p:sp>
      <p:sp>
        <p:nvSpPr>
          <p:cNvPr id="55298" name="Notizenplatzhalter 2"/>
          <p:cNvSpPr>
            <a:spLocks noGrp="1"/>
          </p:cNvSpPr>
          <p:nvPr>
            <p:ph type="body" idx="1"/>
          </p:nvPr>
        </p:nvSpPr>
        <p:spPr>
          <a:noFill/>
          <a:ln/>
        </p:spPr>
        <p:txBody>
          <a:bodyPr/>
          <a:lstStyle/>
          <a:p>
            <a:endParaRPr lang="de-DE" b="0" dirty="0" smtClean="0"/>
          </a:p>
        </p:txBody>
      </p:sp>
      <p:sp>
        <p:nvSpPr>
          <p:cNvPr id="55299" name="Foliennummernplatzhalter 3"/>
          <p:cNvSpPr>
            <a:spLocks noGrp="1"/>
          </p:cNvSpPr>
          <p:nvPr>
            <p:ph type="sldNum" sz="quarter" idx="5"/>
          </p:nvPr>
        </p:nvSpPr>
        <p:spPr>
          <a:noFill/>
        </p:spPr>
        <p:txBody>
          <a:bodyPr/>
          <a:lstStyle/>
          <a:p>
            <a:pPr defTabSz="983600"/>
            <a:fld id="{26BDAA19-FF4F-4A54-8457-5C8E832186C8}" type="slidenum">
              <a:rPr lang="de-DE" smtClean="0">
                <a:ea typeface="ＭＳ Ｐゴシック"/>
                <a:cs typeface="ＭＳ Ｐゴシック"/>
              </a:rPr>
              <a:pPr defTabSz="983600"/>
              <a:t>14</a:t>
            </a:fld>
            <a:endParaRPr lang="de-DE" smtClean="0">
              <a:ea typeface="ＭＳ Ｐゴシック"/>
              <a:cs typeface="ＭＳ Ｐゴシック"/>
            </a:endParaRPr>
          </a:p>
        </p:txBody>
      </p:sp>
    </p:spTree>
    <p:extLst>
      <p:ext uri="{BB962C8B-B14F-4D97-AF65-F5344CB8AC3E}">
        <p14:creationId xmlns:p14="http://schemas.microsoft.com/office/powerpoint/2010/main" val="4277186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2A6601-BCEE-4941-9E40-EA1C8660640A}" type="slidenum">
              <a:rPr lang="de-DE" smtClean="0"/>
              <a:t>15</a:t>
            </a:fld>
            <a:endParaRPr lang="de-DE"/>
          </a:p>
        </p:txBody>
      </p:sp>
    </p:spTree>
    <p:extLst>
      <p:ext uri="{BB962C8B-B14F-4D97-AF65-F5344CB8AC3E}">
        <p14:creationId xmlns:p14="http://schemas.microsoft.com/office/powerpoint/2010/main" val="3284310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Folienbildplatzhalter 1"/>
          <p:cNvSpPr>
            <a:spLocks noGrp="1" noRot="1" noChangeAspect="1" noTextEdit="1"/>
          </p:cNvSpPr>
          <p:nvPr>
            <p:ph type="sldImg"/>
          </p:nvPr>
        </p:nvSpPr>
        <p:spPr>
          <a:ln/>
        </p:spPr>
      </p:sp>
      <p:sp>
        <p:nvSpPr>
          <p:cNvPr id="55298" name="Notizenplatzhalter 2"/>
          <p:cNvSpPr>
            <a:spLocks noGrp="1"/>
          </p:cNvSpPr>
          <p:nvPr>
            <p:ph type="body" idx="1"/>
          </p:nvPr>
        </p:nvSpPr>
        <p:spPr>
          <a:noFill/>
          <a:ln/>
        </p:spPr>
        <p:txBody>
          <a:bodyPr/>
          <a:lstStyle/>
          <a:p>
            <a:endParaRPr lang="en-US" b="1" noProof="0" dirty="0" smtClean="0"/>
          </a:p>
        </p:txBody>
      </p:sp>
      <p:sp>
        <p:nvSpPr>
          <p:cNvPr id="55299" name="Foliennummernplatzhalter 3"/>
          <p:cNvSpPr>
            <a:spLocks noGrp="1"/>
          </p:cNvSpPr>
          <p:nvPr>
            <p:ph type="sldNum" sz="quarter" idx="5"/>
          </p:nvPr>
        </p:nvSpPr>
        <p:spPr>
          <a:noFill/>
        </p:spPr>
        <p:txBody>
          <a:bodyPr/>
          <a:lstStyle/>
          <a:p>
            <a:pPr defTabSz="983600"/>
            <a:fld id="{26BDAA19-FF4F-4A54-8457-5C8E832186C8}" type="slidenum">
              <a:rPr lang="de-DE" smtClean="0">
                <a:ea typeface="ＭＳ Ｐゴシック"/>
                <a:cs typeface="ＭＳ Ｐゴシック"/>
              </a:rPr>
              <a:pPr defTabSz="983600"/>
              <a:t>16</a:t>
            </a:fld>
            <a:endParaRPr lang="de-DE" smtClean="0">
              <a:ea typeface="ＭＳ Ｐゴシック"/>
              <a:cs typeface="ＭＳ Ｐゴシック"/>
            </a:endParaRPr>
          </a:p>
        </p:txBody>
      </p:sp>
    </p:spTree>
    <p:extLst>
      <p:ext uri="{BB962C8B-B14F-4D97-AF65-F5344CB8AC3E}">
        <p14:creationId xmlns:p14="http://schemas.microsoft.com/office/powerpoint/2010/main" val="4277186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72A6601-BCEE-4941-9E40-EA1C8660640A}" type="slidenum">
              <a:rPr lang="de-DE" smtClean="0"/>
              <a:t>17</a:t>
            </a:fld>
            <a:endParaRPr lang="de-DE"/>
          </a:p>
        </p:txBody>
      </p:sp>
    </p:spTree>
    <p:extLst>
      <p:ext uri="{BB962C8B-B14F-4D97-AF65-F5344CB8AC3E}">
        <p14:creationId xmlns:p14="http://schemas.microsoft.com/office/powerpoint/2010/main" val="453823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Folienbildplatzhalter 1"/>
          <p:cNvSpPr>
            <a:spLocks noGrp="1" noRot="1" noChangeAspect="1" noTextEdit="1"/>
          </p:cNvSpPr>
          <p:nvPr>
            <p:ph type="sldImg"/>
          </p:nvPr>
        </p:nvSpPr>
        <p:spPr>
          <a:ln/>
        </p:spPr>
      </p:sp>
      <p:sp>
        <p:nvSpPr>
          <p:cNvPr id="55298" name="Notizenplatzhalter 2"/>
          <p:cNvSpPr>
            <a:spLocks noGrp="1"/>
          </p:cNvSpPr>
          <p:nvPr>
            <p:ph type="body" idx="1"/>
          </p:nvPr>
        </p:nvSpPr>
        <p:spPr>
          <a:noFill/>
          <a:ln/>
        </p:spPr>
        <p:txBody>
          <a:bodyPr/>
          <a:lstStyle/>
          <a:p>
            <a:endParaRPr lang="en-US" b="1" noProof="0" dirty="0" smtClean="0"/>
          </a:p>
        </p:txBody>
      </p:sp>
      <p:sp>
        <p:nvSpPr>
          <p:cNvPr id="55299" name="Foliennummernplatzhalter 3"/>
          <p:cNvSpPr>
            <a:spLocks noGrp="1"/>
          </p:cNvSpPr>
          <p:nvPr>
            <p:ph type="sldNum" sz="quarter" idx="5"/>
          </p:nvPr>
        </p:nvSpPr>
        <p:spPr>
          <a:noFill/>
        </p:spPr>
        <p:txBody>
          <a:bodyPr/>
          <a:lstStyle/>
          <a:p>
            <a:pPr defTabSz="983600"/>
            <a:fld id="{26BDAA19-FF4F-4A54-8457-5C8E832186C8}" type="slidenum">
              <a:rPr lang="de-DE" smtClean="0">
                <a:ea typeface="ＭＳ Ｐゴシック"/>
                <a:cs typeface="ＭＳ Ｐゴシック"/>
              </a:rPr>
              <a:pPr defTabSz="983600"/>
              <a:t>18</a:t>
            </a:fld>
            <a:endParaRPr lang="de-DE" smtClean="0">
              <a:ea typeface="ＭＳ Ｐゴシック"/>
              <a:cs typeface="ＭＳ Ｐゴシック"/>
            </a:endParaRPr>
          </a:p>
        </p:txBody>
      </p:sp>
    </p:spTree>
    <p:extLst>
      <p:ext uri="{BB962C8B-B14F-4D97-AF65-F5344CB8AC3E}">
        <p14:creationId xmlns:p14="http://schemas.microsoft.com/office/powerpoint/2010/main" val="4277186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2A6601-BCEE-4941-9E40-EA1C8660640A}" type="slidenum">
              <a:rPr lang="de-DE" smtClean="0"/>
              <a:t>19</a:t>
            </a:fld>
            <a:endParaRPr lang="de-DE"/>
          </a:p>
        </p:txBody>
      </p:sp>
    </p:spTree>
    <p:extLst>
      <p:ext uri="{BB962C8B-B14F-4D97-AF65-F5344CB8AC3E}">
        <p14:creationId xmlns:p14="http://schemas.microsoft.com/office/powerpoint/2010/main" val="453823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D0E84C-75B7-4C22-A139-55D1DE75A3C4}" type="slidenum">
              <a:rPr lang="en-GB" smtClean="0"/>
              <a:pPr/>
              <a:t>2</a:t>
            </a:fld>
            <a:endParaRPr lang="en-GB"/>
          </a:p>
        </p:txBody>
      </p:sp>
    </p:spTree>
    <p:extLst>
      <p:ext uri="{BB962C8B-B14F-4D97-AF65-F5344CB8AC3E}">
        <p14:creationId xmlns:p14="http://schemas.microsoft.com/office/powerpoint/2010/main" val="1295029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Folienbildplatzhalter 1"/>
          <p:cNvSpPr>
            <a:spLocks noGrp="1" noRot="1" noChangeAspect="1" noTextEdit="1"/>
          </p:cNvSpPr>
          <p:nvPr>
            <p:ph type="sldImg"/>
          </p:nvPr>
        </p:nvSpPr>
        <p:spPr>
          <a:ln/>
        </p:spPr>
      </p:sp>
      <p:sp>
        <p:nvSpPr>
          <p:cNvPr id="55298" name="Notizenplatzhalter 2"/>
          <p:cNvSpPr>
            <a:spLocks noGrp="1"/>
          </p:cNvSpPr>
          <p:nvPr>
            <p:ph type="body" idx="1"/>
          </p:nvPr>
        </p:nvSpPr>
        <p:spPr>
          <a:noFill/>
          <a:ln/>
        </p:spPr>
        <p:txBody>
          <a:bodyPr/>
          <a:lstStyle/>
          <a:p>
            <a:endParaRPr lang="en-US" noProof="0" dirty="0" smtClean="0"/>
          </a:p>
        </p:txBody>
      </p:sp>
      <p:sp>
        <p:nvSpPr>
          <p:cNvPr id="55299" name="Foliennummernplatzhalter 3"/>
          <p:cNvSpPr>
            <a:spLocks noGrp="1"/>
          </p:cNvSpPr>
          <p:nvPr>
            <p:ph type="sldNum" sz="quarter" idx="5"/>
          </p:nvPr>
        </p:nvSpPr>
        <p:spPr>
          <a:noFill/>
        </p:spPr>
        <p:txBody>
          <a:bodyPr/>
          <a:lstStyle/>
          <a:p>
            <a:pPr defTabSz="983600"/>
            <a:fld id="{26BDAA19-FF4F-4A54-8457-5C8E832186C8}" type="slidenum">
              <a:rPr lang="de-DE" smtClean="0">
                <a:ea typeface="ＭＳ Ｐゴシック"/>
                <a:cs typeface="ＭＳ Ｐゴシック"/>
              </a:rPr>
              <a:pPr defTabSz="983600"/>
              <a:t>20</a:t>
            </a:fld>
            <a:endParaRPr lang="de-DE" smtClean="0">
              <a:ea typeface="ＭＳ Ｐゴシック"/>
              <a:cs typeface="ＭＳ Ｐゴシック"/>
            </a:endParaRPr>
          </a:p>
        </p:txBody>
      </p:sp>
    </p:spTree>
    <p:extLst>
      <p:ext uri="{BB962C8B-B14F-4D97-AF65-F5344CB8AC3E}">
        <p14:creationId xmlns:p14="http://schemas.microsoft.com/office/powerpoint/2010/main" val="4277186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72A6601-BCEE-4941-9E40-EA1C8660640A}" type="slidenum">
              <a:rPr lang="de-DE" smtClean="0"/>
              <a:t>21</a:t>
            </a:fld>
            <a:endParaRPr lang="de-DE"/>
          </a:p>
        </p:txBody>
      </p:sp>
    </p:spTree>
    <p:extLst>
      <p:ext uri="{BB962C8B-B14F-4D97-AF65-F5344CB8AC3E}">
        <p14:creationId xmlns:p14="http://schemas.microsoft.com/office/powerpoint/2010/main" val="1449077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2A6601-BCEE-4941-9E40-EA1C8660640A}" type="slidenum">
              <a:rPr lang="de-DE" smtClean="0"/>
              <a:t>22</a:t>
            </a:fld>
            <a:endParaRPr lang="de-DE"/>
          </a:p>
        </p:txBody>
      </p:sp>
    </p:spTree>
    <p:extLst>
      <p:ext uri="{BB962C8B-B14F-4D97-AF65-F5344CB8AC3E}">
        <p14:creationId xmlns:p14="http://schemas.microsoft.com/office/powerpoint/2010/main" val="1344418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a:p>
        </p:txBody>
      </p:sp>
      <p:sp>
        <p:nvSpPr>
          <p:cNvPr id="4" name="Foliennummernplatzhalter 3"/>
          <p:cNvSpPr>
            <a:spLocks noGrp="1"/>
          </p:cNvSpPr>
          <p:nvPr>
            <p:ph type="sldNum" sz="quarter" idx="10"/>
          </p:nvPr>
        </p:nvSpPr>
        <p:spPr/>
        <p:txBody>
          <a:bodyPr/>
          <a:lstStyle/>
          <a:p>
            <a:fld id="{172A6601-BCEE-4941-9E40-EA1C8660640A}" type="slidenum">
              <a:rPr lang="de-DE" smtClean="0"/>
              <a:t>23</a:t>
            </a:fld>
            <a:endParaRPr lang="de-DE"/>
          </a:p>
        </p:txBody>
      </p:sp>
    </p:spTree>
    <p:extLst>
      <p:ext uri="{BB962C8B-B14F-4D97-AF65-F5344CB8AC3E}">
        <p14:creationId xmlns:p14="http://schemas.microsoft.com/office/powerpoint/2010/main" val="14490773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478">
              <a:defRPr/>
            </a:pPr>
            <a:endParaRPr lang="en-GB" noProof="0" dirty="0" smtClean="0"/>
          </a:p>
        </p:txBody>
      </p:sp>
      <p:sp>
        <p:nvSpPr>
          <p:cNvPr id="4" name="Foliennummernplatzhalter 3"/>
          <p:cNvSpPr>
            <a:spLocks noGrp="1"/>
          </p:cNvSpPr>
          <p:nvPr>
            <p:ph type="sldNum" sz="quarter" idx="10"/>
          </p:nvPr>
        </p:nvSpPr>
        <p:spPr/>
        <p:txBody>
          <a:bodyPr/>
          <a:lstStyle/>
          <a:p>
            <a:fld id="{172A6601-BCEE-4941-9E40-EA1C8660640A}" type="slidenum">
              <a:rPr lang="de-DE" smtClean="0"/>
              <a:t>24</a:t>
            </a:fld>
            <a:endParaRPr lang="de-DE"/>
          </a:p>
        </p:txBody>
      </p:sp>
    </p:spTree>
    <p:extLst>
      <p:ext uri="{BB962C8B-B14F-4D97-AF65-F5344CB8AC3E}">
        <p14:creationId xmlns:p14="http://schemas.microsoft.com/office/powerpoint/2010/main" val="20613006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a:p>
        </p:txBody>
      </p:sp>
      <p:sp>
        <p:nvSpPr>
          <p:cNvPr id="4" name="Foliennummernplatzhalter 3"/>
          <p:cNvSpPr>
            <a:spLocks noGrp="1"/>
          </p:cNvSpPr>
          <p:nvPr>
            <p:ph type="sldNum" sz="quarter" idx="10"/>
          </p:nvPr>
        </p:nvSpPr>
        <p:spPr/>
        <p:txBody>
          <a:bodyPr/>
          <a:lstStyle/>
          <a:p>
            <a:fld id="{172A6601-BCEE-4941-9E40-EA1C8660640A}" type="slidenum">
              <a:rPr lang="de-DE" smtClean="0"/>
              <a:t>25</a:t>
            </a:fld>
            <a:endParaRPr lang="de-DE"/>
          </a:p>
        </p:txBody>
      </p:sp>
    </p:spTree>
    <p:extLst>
      <p:ext uri="{BB962C8B-B14F-4D97-AF65-F5344CB8AC3E}">
        <p14:creationId xmlns:p14="http://schemas.microsoft.com/office/powerpoint/2010/main" val="14490773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478">
              <a:defRPr/>
            </a:pPr>
            <a:endParaRPr lang="en-GB" noProof="0" dirty="0" smtClean="0"/>
          </a:p>
        </p:txBody>
      </p:sp>
      <p:sp>
        <p:nvSpPr>
          <p:cNvPr id="4" name="Foliennummernplatzhalter 3"/>
          <p:cNvSpPr>
            <a:spLocks noGrp="1"/>
          </p:cNvSpPr>
          <p:nvPr>
            <p:ph type="sldNum" sz="quarter" idx="10"/>
          </p:nvPr>
        </p:nvSpPr>
        <p:spPr/>
        <p:txBody>
          <a:bodyPr/>
          <a:lstStyle/>
          <a:p>
            <a:fld id="{172A6601-BCEE-4941-9E40-EA1C8660640A}" type="slidenum">
              <a:rPr lang="de-DE" smtClean="0"/>
              <a:t>26</a:t>
            </a:fld>
            <a:endParaRPr lang="de-DE"/>
          </a:p>
        </p:txBody>
      </p:sp>
    </p:spTree>
    <p:extLst>
      <p:ext uri="{BB962C8B-B14F-4D97-AF65-F5344CB8AC3E}">
        <p14:creationId xmlns:p14="http://schemas.microsoft.com/office/powerpoint/2010/main" val="3803039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a:p>
        </p:txBody>
      </p:sp>
      <p:sp>
        <p:nvSpPr>
          <p:cNvPr id="4" name="Foliennummernplatzhalter 3"/>
          <p:cNvSpPr>
            <a:spLocks noGrp="1"/>
          </p:cNvSpPr>
          <p:nvPr>
            <p:ph type="sldNum" sz="quarter" idx="10"/>
          </p:nvPr>
        </p:nvSpPr>
        <p:spPr/>
        <p:txBody>
          <a:bodyPr/>
          <a:lstStyle/>
          <a:p>
            <a:fld id="{172A6601-BCEE-4941-9E40-EA1C8660640A}" type="slidenum">
              <a:rPr lang="de-DE" smtClean="0"/>
              <a:t>27</a:t>
            </a:fld>
            <a:endParaRPr lang="de-DE"/>
          </a:p>
        </p:txBody>
      </p:sp>
    </p:spTree>
    <p:extLst>
      <p:ext uri="{BB962C8B-B14F-4D97-AF65-F5344CB8AC3E}">
        <p14:creationId xmlns:p14="http://schemas.microsoft.com/office/powerpoint/2010/main" val="14490773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a:p>
        </p:txBody>
      </p:sp>
      <p:sp>
        <p:nvSpPr>
          <p:cNvPr id="4" name="Foliennummernplatzhalter 3"/>
          <p:cNvSpPr>
            <a:spLocks noGrp="1"/>
          </p:cNvSpPr>
          <p:nvPr>
            <p:ph type="sldNum" sz="quarter" idx="10"/>
          </p:nvPr>
        </p:nvSpPr>
        <p:spPr/>
        <p:txBody>
          <a:bodyPr/>
          <a:lstStyle/>
          <a:p>
            <a:fld id="{172A6601-BCEE-4941-9E40-EA1C8660640A}" type="slidenum">
              <a:rPr lang="de-DE" smtClean="0"/>
              <a:t>28</a:t>
            </a:fld>
            <a:endParaRPr lang="de-DE"/>
          </a:p>
        </p:txBody>
      </p:sp>
    </p:spTree>
    <p:extLst>
      <p:ext uri="{BB962C8B-B14F-4D97-AF65-F5344CB8AC3E}">
        <p14:creationId xmlns:p14="http://schemas.microsoft.com/office/powerpoint/2010/main" val="12344034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478">
              <a:defRPr/>
            </a:pPr>
            <a:endParaRPr lang="en-GB" noProof="0" dirty="0" smtClean="0"/>
          </a:p>
        </p:txBody>
      </p:sp>
      <p:sp>
        <p:nvSpPr>
          <p:cNvPr id="4" name="Foliennummernplatzhalter 3"/>
          <p:cNvSpPr>
            <a:spLocks noGrp="1"/>
          </p:cNvSpPr>
          <p:nvPr>
            <p:ph type="sldNum" sz="quarter" idx="10"/>
          </p:nvPr>
        </p:nvSpPr>
        <p:spPr/>
        <p:txBody>
          <a:bodyPr/>
          <a:lstStyle/>
          <a:p>
            <a:fld id="{172A6601-BCEE-4941-9E40-EA1C8660640A}" type="slidenum">
              <a:rPr lang="de-DE" smtClean="0"/>
              <a:t>29</a:t>
            </a:fld>
            <a:endParaRPr lang="de-DE"/>
          </a:p>
        </p:txBody>
      </p:sp>
    </p:spTree>
    <p:extLst>
      <p:ext uri="{BB962C8B-B14F-4D97-AF65-F5344CB8AC3E}">
        <p14:creationId xmlns:p14="http://schemas.microsoft.com/office/powerpoint/2010/main" val="2757258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2A6601-BCEE-4941-9E40-EA1C8660640A}" type="slidenum">
              <a:rPr lang="de-DE" smtClean="0"/>
              <a:t>3</a:t>
            </a:fld>
            <a:endParaRPr lang="de-DE"/>
          </a:p>
        </p:txBody>
      </p:sp>
    </p:spTree>
    <p:extLst>
      <p:ext uri="{BB962C8B-B14F-4D97-AF65-F5344CB8AC3E}">
        <p14:creationId xmlns:p14="http://schemas.microsoft.com/office/powerpoint/2010/main" val="32843105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2A6601-BCEE-4941-9E40-EA1C8660640A}" type="slidenum">
              <a:rPr lang="de-DE" smtClean="0"/>
              <a:t>30</a:t>
            </a:fld>
            <a:endParaRPr lang="de-DE"/>
          </a:p>
        </p:txBody>
      </p:sp>
    </p:spTree>
    <p:extLst>
      <p:ext uri="{BB962C8B-B14F-4D97-AF65-F5344CB8AC3E}">
        <p14:creationId xmlns:p14="http://schemas.microsoft.com/office/powerpoint/2010/main" val="26622825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2A6601-BCEE-4941-9E40-EA1C8660640A}" type="slidenum">
              <a:rPr lang="de-DE" smtClean="0"/>
              <a:t>31</a:t>
            </a:fld>
            <a:endParaRPr lang="de-DE"/>
          </a:p>
        </p:txBody>
      </p:sp>
    </p:spTree>
    <p:extLst>
      <p:ext uri="{BB962C8B-B14F-4D97-AF65-F5344CB8AC3E}">
        <p14:creationId xmlns:p14="http://schemas.microsoft.com/office/powerpoint/2010/main" val="655733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2A6601-BCEE-4941-9E40-EA1C8660640A}" type="slidenum">
              <a:rPr lang="de-DE" smtClean="0"/>
              <a:t>32</a:t>
            </a:fld>
            <a:endParaRPr lang="de-DE"/>
          </a:p>
        </p:txBody>
      </p:sp>
    </p:spTree>
    <p:extLst>
      <p:ext uri="{BB962C8B-B14F-4D97-AF65-F5344CB8AC3E}">
        <p14:creationId xmlns:p14="http://schemas.microsoft.com/office/powerpoint/2010/main" val="13444184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2A6601-BCEE-4941-9E40-EA1C8660640A}" type="slidenum">
              <a:rPr lang="de-DE" smtClean="0"/>
              <a:t>33</a:t>
            </a:fld>
            <a:endParaRPr lang="de-DE"/>
          </a:p>
        </p:txBody>
      </p:sp>
    </p:spTree>
    <p:extLst>
      <p:ext uri="{BB962C8B-B14F-4D97-AF65-F5344CB8AC3E}">
        <p14:creationId xmlns:p14="http://schemas.microsoft.com/office/powerpoint/2010/main" val="2694023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2A6601-BCEE-4941-9E40-EA1C8660640A}" type="slidenum">
              <a:rPr lang="de-DE" smtClean="0"/>
              <a:t>34</a:t>
            </a:fld>
            <a:endParaRPr lang="de-DE"/>
          </a:p>
        </p:txBody>
      </p:sp>
    </p:spTree>
    <p:extLst>
      <p:ext uri="{BB962C8B-B14F-4D97-AF65-F5344CB8AC3E}">
        <p14:creationId xmlns:p14="http://schemas.microsoft.com/office/powerpoint/2010/main" val="30542501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72A6601-BCEE-4941-9E40-EA1C8660640A}" type="slidenum">
              <a:rPr lang="de-DE" smtClean="0"/>
              <a:t>35</a:t>
            </a:fld>
            <a:endParaRPr lang="de-DE"/>
          </a:p>
        </p:txBody>
      </p:sp>
    </p:spTree>
    <p:extLst>
      <p:ext uri="{BB962C8B-B14F-4D97-AF65-F5344CB8AC3E}">
        <p14:creationId xmlns:p14="http://schemas.microsoft.com/office/powerpoint/2010/main" val="9993445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b="0" baseline="0" noProof="0" dirty="0" smtClean="0"/>
          </a:p>
        </p:txBody>
      </p:sp>
      <p:sp>
        <p:nvSpPr>
          <p:cNvPr id="4" name="Foliennummernplatzhalter 3"/>
          <p:cNvSpPr>
            <a:spLocks noGrp="1"/>
          </p:cNvSpPr>
          <p:nvPr>
            <p:ph type="sldNum" sz="quarter" idx="10"/>
          </p:nvPr>
        </p:nvSpPr>
        <p:spPr/>
        <p:txBody>
          <a:bodyPr/>
          <a:lstStyle/>
          <a:p>
            <a:fld id="{172A6601-BCEE-4941-9E40-EA1C8660640A}" type="slidenum">
              <a:rPr lang="de-DE" smtClean="0"/>
              <a:t>36</a:t>
            </a:fld>
            <a:endParaRPr lang="de-DE"/>
          </a:p>
        </p:txBody>
      </p:sp>
    </p:spTree>
    <p:extLst>
      <p:ext uri="{BB962C8B-B14F-4D97-AF65-F5344CB8AC3E}">
        <p14:creationId xmlns:p14="http://schemas.microsoft.com/office/powerpoint/2010/main" val="42617285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1" noProof="0" dirty="0" smtClean="0"/>
              <a:t>Additional information:</a:t>
            </a:r>
          </a:p>
          <a:p>
            <a:pPr marL="185715" indent="-185715">
              <a:buFont typeface="Arial" panose="020B0604020202020204" pitchFamily="34" charset="0"/>
              <a:buChar char="•"/>
            </a:pPr>
            <a:r>
              <a:rPr lang="en-GB" b="0" baseline="0" noProof="0" dirty="0" smtClean="0"/>
              <a:t>Trainer registration according to the above policy is a prerequisite for ordering a EDISON exam from the certification body.</a:t>
            </a:r>
          </a:p>
          <a:p>
            <a:pPr marL="185715" indent="-185715">
              <a:buFont typeface="Arial" panose="020B0604020202020204" pitchFamily="34" charset="0"/>
              <a:buChar char="•"/>
            </a:pPr>
            <a:r>
              <a:rPr lang="en-GB" b="0" baseline="0" noProof="0" dirty="0" smtClean="0"/>
              <a:t>Trainer registration would be free of any charges with any certification body contracted under ITEMO </a:t>
            </a:r>
            <a:r>
              <a:rPr lang="en-GB" b="0" baseline="0" noProof="0" dirty="0" err="1" smtClean="0"/>
              <a:t>e.V</a:t>
            </a:r>
            <a:r>
              <a:rPr lang="en-GB" b="0" baseline="0" noProof="0" dirty="0" smtClean="0"/>
              <a:t>.</a:t>
            </a:r>
          </a:p>
        </p:txBody>
      </p:sp>
      <p:sp>
        <p:nvSpPr>
          <p:cNvPr id="4" name="Foliennummernplatzhalter 3"/>
          <p:cNvSpPr>
            <a:spLocks noGrp="1"/>
          </p:cNvSpPr>
          <p:nvPr>
            <p:ph type="sldNum" sz="quarter" idx="10"/>
          </p:nvPr>
        </p:nvSpPr>
        <p:spPr/>
        <p:txBody>
          <a:bodyPr/>
          <a:lstStyle/>
          <a:p>
            <a:fld id="{172A6601-BCEE-4941-9E40-EA1C8660640A}" type="slidenum">
              <a:rPr lang="de-DE" smtClean="0"/>
              <a:t>37</a:t>
            </a:fld>
            <a:endParaRPr lang="de-DE"/>
          </a:p>
        </p:txBody>
      </p:sp>
    </p:spTree>
    <p:extLst>
      <p:ext uri="{BB962C8B-B14F-4D97-AF65-F5344CB8AC3E}">
        <p14:creationId xmlns:p14="http://schemas.microsoft.com/office/powerpoint/2010/main" val="917897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72A6601-BCEE-4941-9E40-EA1C8660640A}" type="slidenum">
              <a:rPr lang="de-DE" smtClean="0"/>
              <a:t>38</a:t>
            </a:fld>
            <a:endParaRPr lang="de-DE"/>
          </a:p>
        </p:txBody>
      </p:sp>
    </p:spTree>
    <p:extLst>
      <p:ext uri="{BB962C8B-B14F-4D97-AF65-F5344CB8AC3E}">
        <p14:creationId xmlns:p14="http://schemas.microsoft.com/office/powerpoint/2010/main" val="20848310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1" noProof="0" dirty="0" smtClean="0"/>
              <a:t>Additional information:</a:t>
            </a:r>
          </a:p>
          <a:p>
            <a:pPr marL="185715" indent="-185715">
              <a:buFont typeface="Arial" panose="020B0604020202020204" pitchFamily="34" charset="0"/>
              <a:buChar char="•"/>
            </a:pPr>
            <a:r>
              <a:rPr lang="en-GB" b="0" baseline="0" noProof="0" dirty="0" smtClean="0"/>
              <a:t>Registration as an EDISON training organisation is a prerequisite for registering individual EDISON trainers and ordering EDISON exams from the certification body.</a:t>
            </a:r>
          </a:p>
          <a:p>
            <a:pPr marL="185715" indent="-185715">
              <a:buFont typeface="Arial" panose="020B0604020202020204" pitchFamily="34" charset="0"/>
              <a:buChar char="•"/>
            </a:pPr>
            <a:r>
              <a:rPr lang="en-GB" b="0" baseline="0" noProof="0" dirty="0" smtClean="0"/>
              <a:t>Registration as an EDISON training organisation would free of any charges with any certification body contracted under ITEMO </a:t>
            </a:r>
            <a:r>
              <a:rPr lang="en-GB" b="0" baseline="0" noProof="0" dirty="0" err="1" smtClean="0"/>
              <a:t>e.V</a:t>
            </a:r>
            <a:r>
              <a:rPr lang="en-GB" b="0" baseline="0" noProof="0" dirty="0" smtClean="0"/>
              <a:t>.</a:t>
            </a:r>
          </a:p>
        </p:txBody>
      </p:sp>
      <p:sp>
        <p:nvSpPr>
          <p:cNvPr id="4" name="Foliennummernplatzhalter 3"/>
          <p:cNvSpPr>
            <a:spLocks noGrp="1"/>
          </p:cNvSpPr>
          <p:nvPr>
            <p:ph type="sldNum" sz="quarter" idx="10"/>
          </p:nvPr>
        </p:nvSpPr>
        <p:spPr/>
        <p:txBody>
          <a:bodyPr/>
          <a:lstStyle/>
          <a:p>
            <a:fld id="{172A6601-BCEE-4941-9E40-EA1C8660640A}" type="slidenum">
              <a:rPr lang="de-DE" smtClean="0"/>
              <a:t>39</a:t>
            </a:fld>
            <a:endParaRPr lang="de-DE"/>
          </a:p>
        </p:txBody>
      </p:sp>
    </p:spTree>
    <p:extLst>
      <p:ext uri="{BB962C8B-B14F-4D97-AF65-F5344CB8AC3E}">
        <p14:creationId xmlns:p14="http://schemas.microsoft.com/office/powerpoint/2010/main" val="91789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2A6601-BCEE-4941-9E40-EA1C8660640A}" type="slidenum">
              <a:rPr lang="de-DE" smtClean="0"/>
              <a:t>4</a:t>
            </a:fld>
            <a:endParaRPr lang="de-DE"/>
          </a:p>
        </p:txBody>
      </p:sp>
    </p:spTree>
    <p:extLst>
      <p:ext uri="{BB962C8B-B14F-4D97-AF65-F5344CB8AC3E}">
        <p14:creationId xmlns:p14="http://schemas.microsoft.com/office/powerpoint/2010/main" val="3284310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2A6601-BCEE-4941-9E40-EA1C8660640A}" type="slidenum">
              <a:rPr lang="de-DE" smtClean="0"/>
              <a:t>5</a:t>
            </a:fld>
            <a:endParaRPr lang="de-DE"/>
          </a:p>
        </p:txBody>
      </p:sp>
    </p:spTree>
    <p:extLst>
      <p:ext uri="{BB962C8B-B14F-4D97-AF65-F5344CB8AC3E}">
        <p14:creationId xmlns:p14="http://schemas.microsoft.com/office/powerpoint/2010/main" val="3284310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2A6601-BCEE-4941-9E40-EA1C8660640A}" type="slidenum">
              <a:rPr lang="de-DE" smtClean="0"/>
              <a:t>6</a:t>
            </a:fld>
            <a:endParaRPr lang="de-DE"/>
          </a:p>
        </p:txBody>
      </p:sp>
    </p:spTree>
    <p:extLst>
      <p:ext uri="{BB962C8B-B14F-4D97-AF65-F5344CB8AC3E}">
        <p14:creationId xmlns:p14="http://schemas.microsoft.com/office/powerpoint/2010/main" val="3284310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2A6601-BCEE-4941-9E40-EA1C8660640A}" type="slidenum">
              <a:rPr lang="de-DE" smtClean="0"/>
              <a:t>7</a:t>
            </a:fld>
            <a:endParaRPr lang="de-DE"/>
          </a:p>
        </p:txBody>
      </p:sp>
    </p:spTree>
    <p:extLst>
      <p:ext uri="{BB962C8B-B14F-4D97-AF65-F5344CB8AC3E}">
        <p14:creationId xmlns:p14="http://schemas.microsoft.com/office/powerpoint/2010/main" val="3284310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2A6601-BCEE-4941-9E40-EA1C8660640A}" type="slidenum">
              <a:rPr lang="de-DE" smtClean="0"/>
              <a:t>8</a:t>
            </a:fld>
            <a:endParaRPr lang="de-DE"/>
          </a:p>
        </p:txBody>
      </p:sp>
    </p:spTree>
    <p:extLst>
      <p:ext uri="{BB962C8B-B14F-4D97-AF65-F5344CB8AC3E}">
        <p14:creationId xmlns:p14="http://schemas.microsoft.com/office/powerpoint/2010/main" val="3284310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72A6601-BCEE-4941-9E40-EA1C8660640A}" type="slidenum">
              <a:rPr lang="de-DE" smtClean="0"/>
              <a:t>9</a:t>
            </a:fld>
            <a:endParaRPr lang="de-DE"/>
          </a:p>
        </p:txBody>
      </p:sp>
    </p:spTree>
    <p:extLst>
      <p:ext uri="{BB962C8B-B14F-4D97-AF65-F5344CB8AC3E}">
        <p14:creationId xmlns:p14="http://schemas.microsoft.com/office/powerpoint/2010/main" val="3284310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5" name="Footer Placeholder 4"/>
          <p:cNvSpPr>
            <a:spLocks noGrp="1"/>
          </p:cNvSpPr>
          <p:nvPr>
            <p:ph type="ftr" sz="quarter" idx="11"/>
          </p:nvPr>
        </p:nvSpPr>
        <p:spPr/>
        <p:txBody>
          <a:bodyPr/>
          <a:lstStyle/>
          <a:p>
            <a:r>
              <a:rPr lang="en-GB" dirty="0" smtClean="0"/>
              <a:t>EGI and Data Scientists: Demands</a:t>
            </a:r>
            <a:endParaRPr lang="en-GB" dirty="0"/>
          </a:p>
        </p:txBody>
      </p:sp>
      <p:sp>
        <p:nvSpPr>
          <p:cNvPr id="6" name="Slide Number Placeholder 5"/>
          <p:cNvSpPr>
            <a:spLocks noGrp="1"/>
          </p:cNvSpPr>
          <p:nvPr>
            <p:ph type="sldNum" sz="quarter" idx="12"/>
          </p:nvPr>
        </p:nvSpPr>
        <p:spPr/>
        <p:txBody>
          <a:bodyPr/>
          <a:lstStyle/>
          <a:p>
            <a:fld id="{5444D61A-D5EF-4AD7-8CFF-82B00AE13C42}" type="slidenum">
              <a:rPr lang="en-GB" smtClean="0"/>
              <a:pPr/>
              <a:t>‹#›</a:t>
            </a:fld>
            <a:endParaRPr lang="en-GB"/>
          </a:p>
        </p:txBody>
      </p:sp>
      <p:sp>
        <p:nvSpPr>
          <p:cNvPr id="8"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EGI CF’15, Bari – 12 Nov 2015</a:t>
            </a:r>
            <a:endParaRPr lang="en-GB" dirty="0"/>
          </a:p>
        </p:txBody>
      </p:sp>
    </p:spTree>
    <p:extLst>
      <p:ext uri="{BB962C8B-B14F-4D97-AF65-F5344CB8AC3E}">
        <p14:creationId xmlns:p14="http://schemas.microsoft.com/office/powerpoint/2010/main" val="122225343"/>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r>
              <a:rPr lang="en-GB" dirty="0" smtClean="0"/>
              <a:t>EGI and Data Scientists: Demands</a:t>
            </a:r>
            <a:endParaRPr lang="en-GB" dirty="0"/>
          </a:p>
        </p:txBody>
      </p:sp>
      <p:sp>
        <p:nvSpPr>
          <p:cNvPr id="6" name="Slide Number Placeholder 5"/>
          <p:cNvSpPr>
            <a:spLocks noGrp="1"/>
          </p:cNvSpPr>
          <p:nvPr>
            <p:ph type="sldNum" sz="quarter" idx="12"/>
          </p:nvPr>
        </p:nvSpPr>
        <p:spPr/>
        <p:txBody>
          <a:bodyPr/>
          <a:lstStyle/>
          <a:p>
            <a:fld id="{5444D61A-D5EF-4AD7-8CFF-82B00AE13C42}" type="slidenum">
              <a:rPr lang="en-GB" smtClean="0"/>
              <a:pPr/>
              <a:t>‹#›</a:t>
            </a:fld>
            <a:endParaRPr lang="en-GB"/>
          </a:p>
        </p:txBody>
      </p:sp>
      <p:pic>
        <p:nvPicPr>
          <p:cNvPr id="7" name="Picture 6" descr="edision_figure-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043608" cy="983783"/>
          </a:xfrm>
          <a:prstGeom prst="rect">
            <a:avLst/>
          </a:prstGeom>
        </p:spPr>
      </p:pic>
      <p:sp>
        <p:nvSpPr>
          <p:cNvPr id="9"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EGI CF’15, Bari – 12 Nov 2015</a:t>
            </a:r>
            <a:endParaRPr lang="en-GB" dirty="0"/>
          </a:p>
        </p:txBody>
      </p:sp>
    </p:spTree>
    <p:extLst>
      <p:ext uri="{BB962C8B-B14F-4D97-AF65-F5344CB8AC3E}">
        <p14:creationId xmlns:p14="http://schemas.microsoft.com/office/powerpoint/2010/main" val="1544263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11th e-Concertation on  e-Infrastructure,  9 Nov 2015</a:t>
            </a:r>
            <a:endParaRPr lang="en-GB"/>
          </a:p>
        </p:txBody>
      </p:sp>
      <p:sp>
        <p:nvSpPr>
          <p:cNvPr id="5" name="Footer Placeholder 4"/>
          <p:cNvSpPr>
            <a:spLocks noGrp="1"/>
          </p:cNvSpPr>
          <p:nvPr>
            <p:ph type="ftr" sz="quarter" idx="11"/>
          </p:nvPr>
        </p:nvSpPr>
        <p:spPr/>
        <p:txBody>
          <a:bodyPr/>
          <a:lstStyle/>
          <a:p>
            <a:r>
              <a:rPr lang="en-GB" dirty="0" smtClean="0"/>
              <a:t>EGI and Data Scientists: Demands</a:t>
            </a:r>
            <a:endParaRPr lang="en-GB" dirty="0"/>
          </a:p>
        </p:txBody>
      </p:sp>
      <p:sp>
        <p:nvSpPr>
          <p:cNvPr id="6" name="Slide Number Placeholder 5"/>
          <p:cNvSpPr>
            <a:spLocks noGrp="1"/>
          </p:cNvSpPr>
          <p:nvPr>
            <p:ph type="sldNum" sz="quarter" idx="12"/>
          </p:nvPr>
        </p:nvSpPr>
        <p:spPr/>
        <p:txBody>
          <a:bodyPr/>
          <a:lstStyle/>
          <a:p>
            <a:fld id="{5444D61A-D5EF-4AD7-8CFF-82B00AE13C42}" type="slidenum">
              <a:rPr lang="en-GB" smtClean="0"/>
              <a:pPr/>
              <a:t>‹#›</a:t>
            </a:fld>
            <a:endParaRPr lang="en-GB"/>
          </a:p>
        </p:txBody>
      </p:sp>
    </p:spTree>
    <p:extLst>
      <p:ext uri="{BB962C8B-B14F-4D97-AF65-F5344CB8AC3E}">
        <p14:creationId xmlns:p14="http://schemas.microsoft.com/office/powerpoint/2010/main" val="1097341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r>
              <a:rPr lang="en-GB" dirty="0" smtClean="0"/>
              <a:t>EGI and Data Scientists: Demands</a:t>
            </a:r>
            <a:endParaRPr lang="en-GB" dirty="0"/>
          </a:p>
        </p:txBody>
      </p:sp>
      <p:sp>
        <p:nvSpPr>
          <p:cNvPr id="6" name="Slide Number Placeholder 5"/>
          <p:cNvSpPr>
            <a:spLocks noGrp="1"/>
          </p:cNvSpPr>
          <p:nvPr>
            <p:ph type="sldNum" sz="quarter" idx="12"/>
          </p:nvPr>
        </p:nvSpPr>
        <p:spPr/>
        <p:txBody>
          <a:bodyPr/>
          <a:lstStyle/>
          <a:p>
            <a:fld id="{5444D61A-D5EF-4AD7-8CFF-82B00AE13C42}" type="slidenum">
              <a:rPr lang="en-GB" smtClean="0"/>
              <a:pPr/>
              <a:t>‹#›</a:t>
            </a:fld>
            <a:endParaRPr lang="en-GB"/>
          </a:p>
        </p:txBody>
      </p:sp>
      <p:pic>
        <p:nvPicPr>
          <p:cNvPr id="7" name="Picture 6" descr="edision_figure-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043608" cy="983783"/>
          </a:xfrm>
          <a:prstGeom prst="rect">
            <a:avLst/>
          </a:prstGeom>
        </p:spPr>
      </p:pic>
      <p:sp>
        <p:nvSpPr>
          <p:cNvPr id="8"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EGI CF’15, Bari – 12 Nov 2015</a:t>
            </a:r>
            <a:endParaRPr lang="en-GB" dirty="0"/>
          </a:p>
        </p:txBody>
      </p:sp>
    </p:spTree>
    <p:extLst>
      <p:ext uri="{BB962C8B-B14F-4D97-AF65-F5344CB8AC3E}">
        <p14:creationId xmlns:p14="http://schemas.microsoft.com/office/powerpoint/2010/main" val="3050688554"/>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GB" dirty="0" smtClean="0"/>
              <a:t>EGI and Data Scientists: Demands</a:t>
            </a:r>
            <a:endParaRPr lang="en-GB" dirty="0"/>
          </a:p>
        </p:txBody>
      </p:sp>
      <p:sp>
        <p:nvSpPr>
          <p:cNvPr id="6" name="Slide Number Placeholder 5"/>
          <p:cNvSpPr>
            <a:spLocks noGrp="1"/>
          </p:cNvSpPr>
          <p:nvPr>
            <p:ph type="sldNum" sz="quarter" idx="12"/>
          </p:nvPr>
        </p:nvSpPr>
        <p:spPr/>
        <p:txBody>
          <a:bodyPr/>
          <a:lstStyle/>
          <a:p>
            <a:fld id="{5444D61A-D5EF-4AD7-8CFF-82B00AE13C42}" type="slidenum">
              <a:rPr lang="en-GB" smtClean="0"/>
              <a:pPr/>
              <a:t>‹#›</a:t>
            </a:fld>
            <a:endParaRPr lang="en-GB"/>
          </a:p>
        </p:txBody>
      </p:sp>
      <p:sp>
        <p:nvSpPr>
          <p:cNvPr id="7"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EGI CF’15, Bari – 12 Nov 2015</a:t>
            </a:r>
            <a:endParaRPr lang="en-GB" dirty="0"/>
          </a:p>
        </p:txBody>
      </p:sp>
    </p:spTree>
    <p:extLst>
      <p:ext uri="{BB962C8B-B14F-4D97-AF65-F5344CB8AC3E}">
        <p14:creationId xmlns:p14="http://schemas.microsoft.com/office/powerpoint/2010/main" val="3449181305"/>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11"/>
          </p:nvPr>
        </p:nvSpPr>
        <p:spPr/>
        <p:txBody>
          <a:bodyPr/>
          <a:lstStyle/>
          <a:p>
            <a:r>
              <a:rPr lang="en-GB" dirty="0" smtClean="0"/>
              <a:t>EGI and Data Scientists: Demands</a:t>
            </a:r>
            <a:endParaRPr lang="en-GB" dirty="0"/>
          </a:p>
        </p:txBody>
      </p:sp>
      <p:sp>
        <p:nvSpPr>
          <p:cNvPr id="7" name="Slide Number Placeholder 6"/>
          <p:cNvSpPr>
            <a:spLocks noGrp="1"/>
          </p:cNvSpPr>
          <p:nvPr>
            <p:ph type="sldNum" sz="quarter" idx="12"/>
          </p:nvPr>
        </p:nvSpPr>
        <p:spPr/>
        <p:txBody>
          <a:bodyPr/>
          <a:lstStyle/>
          <a:p>
            <a:fld id="{5444D61A-D5EF-4AD7-8CFF-82B00AE13C42}" type="slidenum">
              <a:rPr lang="en-GB" smtClean="0"/>
              <a:pPr/>
              <a:t>‹#›</a:t>
            </a:fld>
            <a:endParaRPr lang="en-GB"/>
          </a:p>
        </p:txBody>
      </p:sp>
      <p:pic>
        <p:nvPicPr>
          <p:cNvPr id="8" name="Picture 7" descr="edision_figure-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043608" cy="983783"/>
          </a:xfrm>
          <a:prstGeom prst="rect">
            <a:avLst/>
          </a:prstGeom>
        </p:spPr>
      </p:pic>
      <p:sp>
        <p:nvSpPr>
          <p:cNvPr id="10" name="Date Placeholder 3"/>
          <p:cNvSpPr>
            <a:spLocks noGrp="1"/>
          </p:cNvSpPr>
          <p:nvPr>
            <p:ph type="dt" sz="half" idx="13"/>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EGI CF’15, Bari – 12 Nov 2015</a:t>
            </a:r>
            <a:endParaRPr lang="en-GB" dirty="0"/>
          </a:p>
        </p:txBody>
      </p:sp>
    </p:spTree>
    <p:extLst>
      <p:ext uri="{BB962C8B-B14F-4D97-AF65-F5344CB8AC3E}">
        <p14:creationId xmlns:p14="http://schemas.microsoft.com/office/powerpoint/2010/main" val="847949186"/>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Footer Placeholder 7"/>
          <p:cNvSpPr>
            <a:spLocks noGrp="1"/>
          </p:cNvSpPr>
          <p:nvPr>
            <p:ph type="ftr" sz="quarter" idx="11"/>
          </p:nvPr>
        </p:nvSpPr>
        <p:spPr/>
        <p:txBody>
          <a:bodyPr/>
          <a:lstStyle/>
          <a:p>
            <a:r>
              <a:rPr lang="en-GB" dirty="0" smtClean="0"/>
              <a:t>EGI and Data Scientists: Demands</a:t>
            </a:r>
            <a:endParaRPr lang="en-GB" dirty="0"/>
          </a:p>
        </p:txBody>
      </p:sp>
      <p:sp>
        <p:nvSpPr>
          <p:cNvPr id="9" name="Slide Number Placeholder 8"/>
          <p:cNvSpPr>
            <a:spLocks noGrp="1"/>
          </p:cNvSpPr>
          <p:nvPr>
            <p:ph type="sldNum" sz="quarter" idx="12"/>
          </p:nvPr>
        </p:nvSpPr>
        <p:spPr/>
        <p:txBody>
          <a:bodyPr/>
          <a:lstStyle/>
          <a:p>
            <a:fld id="{5444D61A-D5EF-4AD7-8CFF-82B00AE13C42}" type="slidenum">
              <a:rPr lang="en-GB" smtClean="0"/>
              <a:pPr/>
              <a:t>‹#›</a:t>
            </a:fld>
            <a:endParaRPr lang="en-GB"/>
          </a:p>
        </p:txBody>
      </p:sp>
      <p:pic>
        <p:nvPicPr>
          <p:cNvPr id="10" name="Picture 9" descr="edision_figure-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043608" cy="983783"/>
          </a:xfrm>
          <a:prstGeom prst="rect">
            <a:avLst/>
          </a:prstGeom>
        </p:spPr>
      </p:pic>
      <p:sp>
        <p:nvSpPr>
          <p:cNvPr id="11" name="Date Placeholder 3"/>
          <p:cNvSpPr>
            <a:spLocks noGrp="1"/>
          </p:cNvSpPr>
          <p:nvPr>
            <p:ph type="dt" sz="half" idx="13"/>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EGI CF’15, Bari – 12 Nov 2015</a:t>
            </a:r>
            <a:endParaRPr lang="en-GB" dirty="0"/>
          </a:p>
        </p:txBody>
      </p:sp>
    </p:spTree>
    <p:extLst>
      <p:ext uri="{BB962C8B-B14F-4D97-AF65-F5344CB8AC3E}">
        <p14:creationId xmlns:p14="http://schemas.microsoft.com/office/powerpoint/2010/main" val="4208595712"/>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Footer Placeholder 3"/>
          <p:cNvSpPr>
            <a:spLocks noGrp="1"/>
          </p:cNvSpPr>
          <p:nvPr>
            <p:ph type="ftr" sz="quarter" idx="11"/>
          </p:nvPr>
        </p:nvSpPr>
        <p:spPr/>
        <p:txBody>
          <a:bodyPr/>
          <a:lstStyle/>
          <a:p>
            <a:r>
              <a:rPr lang="en-GB" dirty="0" smtClean="0"/>
              <a:t>EGI and Data Scientists: Demands</a:t>
            </a:r>
            <a:endParaRPr lang="en-GB" dirty="0"/>
          </a:p>
        </p:txBody>
      </p:sp>
      <p:sp>
        <p:nvSpPr>
          <p:cNvPr id="5" name="Slide Number Placeholder 4"/>
          <p:cNvSpPr>
            <a:spLocks noGrp="1"/>
          </p:cNvSpPr>
          <p:nvPr>
            <p:ph type="sldNum" sz="quarter" idx="12"/>
          </p:nvPr>
        </p:nvSpPr>
        <p:spPr/>
        <p:txBody>
          <a:bodyPr/>
          <a:lstStyle/>
          <a:p>
            <a:fld id="{5444D61A-D5EF-4AD7-8CFF-82B00AE13C42}" type="slidenum">
              <a:rPr lang="en-GB" smtClean="0"/>
              <a:pPr/>
              <a:t>‹#›</a:t>
            </a:fld>
            <a:endParaRPr lang="en-GB"/>
          </a:p>
        </p:txBody>
      </p:sp>
      <p:pic>
        <p:nvPicPr>
          <p:cNvPr id="6" name="Picture 5" descr="edision_figure-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043608" cy="983783"/>
          </a:xfrm>
          <a:prstGeom prst="rect">
            <a:avLst/>
          </a:prstGeom>
        </p:spPr>
      </p:pic>
      <p:sp>
        <p:nvSpPr>
          <p:cNvPr id="7"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EGI CF’15, Bari – 12 Nov 2015</a:t>
            </a:r>
            <a:endParaRPr lang="en-GB" dirty="0"/>
          </a:p>
        </p:txBody>
      </p:sp>
    </p:spTree>
    <p:extLst>
      <p:ext uri="{BB962C8B-B14F-4D97-AF65-F5344CB8AC3E}">
        <p14:creationId xmlns:p14="http://schemas.microsoft.com/office/powerpoint/2010/main" val="2531625802"/>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t>EGI and Data Scientists: Demands</a:t>
            </a:r>
            <a:endParaRPr lang="en-GB" dirty="0"/>
          </a:p>
        </p:txBody>
      </p:sp>
      <p:sp>
        <p:nvSpPr>
          <p:cNvPr id="4" name="Slide Number Placeholder 3"/>
          <p:cNvSpPr>
            <a:spLocks noGrp="1"/>
          </p:cNvSpPr>
          <p:nvPr>
            <p:ph type="sldNum" sz="quarter" idx="12"/>
          </p:nvPr>
        </p:nvSpPr>
        <p:spPr/>
        <p:txBody>
          <a:bodyPr/>
          <a:lstStyle/>
          <a:p>
            <a:fld id="{5444D61A-D5EF-4AD7-8CFF-82B00AE13C42}" type="slidenum">
              <a:rPr lang="en-GB" smtClean="0"/>
              <a:pPr/>
              <a:t>‹#›</a:t>
            </a:fld>
            <a:endParaRPr lang="en-GB"/>
          </a:p>
        </p:txBody>
      </p:sp>
      <p:sp>
        <p:nvSpPr>
          <p:cNvPr id="6" name="Title 1"/>
          <p:cNvSpPr>
            <a:spLocks noGrp="1"/>
          </p:cNvSpPr>
          <p:nvPr>
            <p:ph type="title"/>
          </p:nvPr>
        </p:nvSpPr>
        <p:spPr>
          <a:xfrm>
            <a:off x="1331640" y="148168"/>
            <a:ext cx="7355160" cy="672100"/>
          </a:xfrm>
        </p:spPr>
        <p:txBody>
          <a:bodyPr/>
          <a:lstStyle/>
          <a:p>
            <a:r>
              <a:rPr lang="en-US" smtClean="0"/>
              <a:t>Click to edit Master title style</a:t>
            </a:r>
            <a:endParaRPr lang="en-GB"/>
          </a:p>
        </p:txBody>
      </p:sp>
      <p:pic>
        <p:nvPicPr>
          <p:cNvPr id="7" name="Picture 6" descr="edision_figure-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043608" cy="983783"/>
          </a:xfrm>
          <a:prstGeom prst="rect">
            <a:avLst/>
          </a:prstGeom>
        </p:spPr>
      </p:pic>
      <p:sp>
        <p:nvSpPr>
          <p:cNvPr id="8"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EGI CF’15, Bari – 12 Nov 2015</a:t>
            </a:r>
            <a:endParaRPr lang="en-GB" dirty="0"/>
          </a:p>
        </p:txBody>
      </p:sp>
    </p:spTree>
    <p:extLst>
      <p:ext uri="{BB962C8B-B14F-4D97-AF65-F5344CB8AC3E}">
        <p14:creationId xmlns:p14="http://schemas.microsoft.com/office/powerpoint/2010/main" val="437348788"/>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8780"/>
            <a:ext cx="5111750" cy="46773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GB" dirty="0" smtClean="0"/>
              <a:t>EGI and Data Scientists: Demands</a:t>
            </a:r>
            <a:endParaRPr lang="en-GB" dirty="0"/>
          </a:p>
        </p:txBody>
      </p:sp>
      <p:sp>
        <p:nvSpPr>
          <p:cNvPr id="7" name="Slide Number Placeholder 6"/>
          <p:cNvSpPr>
            <a:spLocks noGrp="1"/>
          </p:cNvSpPr>
          <p:nvPr>
            <p:ph type="sldNum" sz="quarter" idx="12"/>
          </p:nvPr>
        </p:nvSpPr>
        <p:spPr/>
        <p:txBody>
          <a:bodyPr/>
          <a:lstStyle/>
          <a:p>
            <a:fld id="{5444D61A-D5EF-4AD7-8CFF-82B00AE13C42}" type="slidenum">
              <a:rPr lang="en-GB" smtClean="0"/>
              <a:pPr/>
              <a:t>‹#›</a:t>
            </a:fld>
            <a:endParaRPr lang="en-GB"/>
          </a:p>
        </p:txBody>
      </p:sp>
      <p:pic>
        <p:nvPicPr>
          <p:cNvPr id="8" name="Picture 7" descr="edision_figure-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043608" cy="983783"/>
          </a:xfrm>
          <a:prstGeom prst="rect">
            <a:avLst/>
          </a:prstGeom>
        </p:spPr>
      </p:pic>
      <p:sp>
        <p:nvSpPr>
          <p:cNvPr id="9" name="Title 1"/>
          <p:cNvSpPr>
            <a:spLocks noGrp="1"/>
          </p:cNvSpPr>
          <p:nvPr>
            <p:ph type="title"/>
          </p:nvPr>
        </p:nvSpPr>
        <p:spPr>
          <a:xfrm>
            <a:off x="1331640" y="148168"/>
            <a:ext cx="7355160" cy="672100"/>
          </a:xfrm>
        </p:spPr>
        <p:txBody>
          <a:bodyPr/>
          <a:lstStyle/>
          <a:p>
            <a:r>
              <a:rPr lang="en-US" smtClean="0"/>
              <a:t>Click to edit Master title style</a:t>
            </a:r>
            <a:endParaRPr lang="en-GB"/>
          </a:p>
        </p:txBody>
      </p:sp>
      <p:sp>
        <p:nvSpPr>
          <p:cNvPr id="11" name="Date Placeholder 3"/>
          <p:cNvSpPr>
            <a:spLocks noGrp="1"/>
          </p:cNvSpPr>
          <p:nvPr>
            <p:ph type="dt" sz="half" idx="13"/>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EGI CF’15, Bari – 12 Nov 2015</a:t>
            </a:r>
            <a:endParaRPr lang="en-GB" dirty="0"/>
          </a:p>
        </p:txBody>
      </p:sp>
    </p:spTree>
    <p:extLst>
      <p:ext uri="{BB962C8B-B14F-4D97-AF65-F5344CB8AC3E}">
        <p14:creationId xmlns:p14="http://schemas.microsoft.com/office/powerpoint/2010/main" val="3355039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1700807"/>
            <a:ext cx="5486400" cy="30267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GB" dirty="0" smtClean="0"/>
              <a:t>EGI and Data Scientists: Demands</a:t>
            </a:r>
            <a:endParaRPr lang="en-GB" dirty="0"/>
          </a:p>
        </p:txBody>
      </p:sp>
      <p:sp>
        <p:nvSpPr>
          <p:cNvPr id="7" name="Slide Number Placeholder 6"/>
          <p:cNvSpPr>
            <a:spLocks noGrp="1"/>
          </p:cNvSpPr>
          <p:nvPr>
            <p:ph type="sldNum" sz="quarter" idx="12"/>
          </p:nvPr>
        </p:nvSpPr>
        <p:spPr/>
        <p:txBody>
          <a:bodyPr/>
          <a:lstStyle/>
          <a:p>
            <a:fld id="{5444D61A-D5EF-4AD7-8CFF-82B00AE13C42}" type="slidenum">
              <a:rPr lang="en-GB" smtClean="0"/>
              <a:pPr/>
              <a:t>‹#›</a:t>
            </a:fld>
            <a:endParaRPr lang="en-GB"/>
          </a:p>
        </p:txBody>
      </p:sp>
      <p:sp>
        <p:nvSpPr>
          <p:cNvPr id="8" name="Title 1"/>
          <p:cNvSpPr txBox="1">
            <a:spLocks/>
          </p:cNvSpPr>
          <p:nvPr userDrawn="1"/>
        </p:nvSpPr>
        <p:spPr>
          <a:xfrm>
            <a:off x="1331640" y="148168"/>
            <a:ext cx="7355160" cy="672100"/>
          </a:xfrm>
          <a:prstGeom prst="rect">
            <a:avLst/>
          </a:prstGeom>
        </p:spPr>
        <p:txBody>
          <a:bodyPr vert="horz" lIns="72000" tIns="45720" rIns="72000" bIns="45720" rtlCol="0" anchor="ctr">
            <a:normAutofit/>
          </a:bodyPr>
          <a:lstStyle>
            <a:lvl1pPr algn="l" defTabSz="914400" rtl="0" eaLnBrk="1" latinLnBrk="0" hangingPunct="1">
              <a:spcBef>
                <a:spcPct val="0"/>
              </a:spcBef>
              <a:buNone/>
              <a:defRPr sz="3000" kern="1200">
                <a:solidFill>
                  <a:schemeClr val="tx1"/>
                </a:solidFill>
                <a:latin typeface="+mj-lt"/>
                <a:ea typeface="+mj-ea"/>
                <a:cs typeface="+mj-cs"/>
              </a:defRPr>
            </a:lvl1pPr>
          </a:lstStyle>
          <a:p>
            <a:r>
              <a:rPr lang="en-US" smtClean="0"/>
              <a:t>Click to edit Master title style</a:t>
            </a:r>
            <a:endParaRPr lang="en-GB"/>
          </a:p>
        </p:txBody>
      </p:sp>
      <p:pic>
        <p:nvPicPr>
          <p:cNvPr id="9" name="Picture 8" descr="edision_figure-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043608" cy="983783"/>
          </a:xfrm>
          <a:prstGeom prst="rect">
            <a:avLst/>
          </a:prstGeom>
        </p:spPr>
      </p:pic>
      <p:sp>
        <p:nvSpPr>
          <p:cNvPr id="10" name="Date Placeholder 3"/>
          <p:cNvSpPr>
            <a:spLocks noGrp="1"/>
          </p:cNvSpPr>
          <p:nvPr>
            <p:ph type="dt" sz="half" idx="13"/>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EGI CF’15, Bari – 12 Nov 2015</a:t>
            </a:r>
            <a:endParaRPr lang="en-GB" dirty="0"/>
          </a:p>
        </p:txBody>
      </p:sp>
    </p:spTree>
    <p:extLst>
      <p:ext uri="{BB962C8B-B14F-4D97-AF65-F5344CB8AC3E}">
        <p14:creationId xmlns:p14="http://schemas.microsoft.com/office/powerpoint/2010/main" val="36292655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2"/>
          <p:cNvSpPr>
            <a:spLocks noChangeArrowheads="1"/>
          </p:cNvSpPr>
          <p:nvPr/>
        </p:nvSpPr>
        <p:spPr bwMode="hidden">
          <a:xfrm>
            <a:off x="4688" y="6593250"/>
            <a:ext cx="9144000" cy="292100"/>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lIns="91438" tIns="45719" rIns="91438" bIns="45719" anchor="ctr"/>
          <a:lstStyle/>
          <a:p>
            <a:pPr>
              <a:defRPr/>
            </a:pPr>
            <a:endParaRPr lang="en-US">
              <a:latin typeface="Times New Roman" pitchFamily="-65" charset="0"/>
            </a:endParaRPr>
          </a:p>
        </p:txBody>
      </p:sp>
      <p:sp>
        <p:nvSpPr>
          <p:cNvPr id="2" name="Title Placeholder 1"/>
          <p:cNvSpPr>
            <a:spLocks noGrp="1"/>
          </p:cNvSpPr>
          <p:nvPr>
            <p:ph type="title"/>
          </p:nvPr>
        </p:nvSpPr>
        <p:spPr>
          <a:xfrm>
            <a:off x="1331640" y="148168"/>
            <a:ext cx="7355160" cy="672100"/>
          </a:xfrm>
          <a:prstGeom prst="rect">
            <a:avLst/>
          </a:prstGeom>
        </p:spPr>
        <p:txBody>
          <a:bodyPr vert="horz" lIns="72000" tIns="45720" rIns="7200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179512" y="1268760"/>
            <a:ext cx="8784976" cy="50405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EGI CF’15, Bari – 12 Nov 2015</a:t>
            </a:r>
            <a:endParaRPr lang="en-GB" dirty="0"/>
          </a:p>
        </p:txBody>
      </p:sp>
      <p:sp>
        <p:nvSpPr>
          <p:cNvPr id="5" name="Footer Placeholder 4"/>
          <p:cNvSpPr>
            <a:spLocks noGrp="1"/>
          </p:cNvSpPr>
          <p:nvPr>
            <p:ph type="ftr" sz="quarter" idx="3"/>
          </p:nvPr>
        </p:nvSpPr>
        <p:spPr>
          <a:xfrm>
            <a:off x="3128888" y="6480807"/>
            <a:ext cx="2895600" cy="25849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EGI and Data Scientists: Demands</a:t>
            </a:r>
            <a:endParaRPr lang="en-GB" dirty="0"/>
          </a:p>
        </p:txBody>
      </p:sp>
      <p:sp>
        <p:nvSpPr>
          <p:cNvPr id="6" name="Slide Number Placeholder 5"/>
          <p:cNvSpPr>
            <a:spLocks noGrp="1"/>
          </p:cNvSpPr>
          <p:nvPr>
            <p:ph type="sldNum" sz="quarter" idx="4"/>
          </p:nvPr>
        </p:nvSpPr>
        <p:spPr>
          <a:xfrm>
            <a:off x="6876256" y="6486619"/>
            <a:ext cx="2133600" cy="252682"/>
          </a:xfrm>
          <a:prstGeom prst="rect">
            <a:avLst/>
          </a:prstGeom>
        </p:spPr>
        <p:txBody>
          <a:bodyPr vert="horz" lIns="91440" tIns="45720" rIns="91440" bIns="45720" rtlCol="0" anchor="ctr"/>
          <a:lstStyle>
            <a:lvl1pPr algn="r">
              <a:defRPr sz="1200">
                <a:solidFill>
                  <a:schemeClr val="tx1">
                    <a:tint val="75000"/>
                  </a:schemeClr>
                </a:solidFill>
              </a:defRPr>
            </a:lvl1pPr>
          </a:lstStyle>
          <a:p>
            <a:fld id="{5444D61A-D5EF-4AD7-8CFF-82B00AE13C42}" type="slidenum">
              <a:rPr lang="en-GB" smtClean="0"/>
              <a:pPr/>
              <a:t>‹#›</a:t>
            </a:fld>
            <a:endParaRPr lang="en-GB" dirty="0"/>
          </a:p>
        </p:txBody>
      </p:sp>
      <p:grpSp>
        <p:nvGrpSpPr>
          <p:cNvPr id="7" name="Group 36"/>
          <p:cNvGrpSpPr>
            <a:grpSpLocks/>
          </p:cNvGrpSpPr>
          <p:nvPr/>
        </p:nvGrpSpPr>
        <p:grpSpPr bwMode="auto">
          <a:xfrm>
            <a:off x="0" y="1012825"/>
            <a:ext cx="9144001" cy="144463"/>
            <a:chOff x="49" y="504"/>
            <a:chExt cx="6203" cy="97"/>
          </a:xfrm>
        </p:grpSpPr>
        <p:sp>
          <p:nvSpPr>
            <p:cNvPr id="8" name="Rectangle 34"/>
            <p:cNvSpPr>
              <a:spLocks noChangeArrowheads="1"/>
            </p:cNvSpPr>
            <p:nvPr/>
          </p:nvSpPr>
          <p:spPr bwMode="ltGray">
            <a:xfrm>
              <a:off x="49" y="504"/>
              <a:ext cx="6203" cy="44"/>
            </a:xfrm>
            <a:prstGeom prst="rect">
              <a:avLst/>
            </a:prstGeom>
            <a:gradFill rotWithShape="0">
              <a:gsLst>
                <a:gs pos="0">
                  <a:schemeClr val="bg2"/>
                </a:gs>
                <a:gs pos="50000">
                  <a:schemeClr val="tx2"/>
                </a:gs>
                <a:gs pos="100000">
                  <a:schemeClr val="bg2"/>
                </a:gs>
              </a:gsLst>
              <a:lin ang="0" scaled="1"/>
            </a:gradFill>
            <a:ln w="9525">
              <a:noFill/>
              <a:miter lim="800000"/>
              <a:headEnd/>
              <a:tailEnd/>
            </a:ln>
            <a:effectLst/>
          </p:spPr>
          <p:txBody>
            <a:bodyPr wrap="none" anchor="ctr"/>
            <a:lstStyle/>
            <a:p>
              <a:pPr>
                <a:defRPr/>
              </a:pPr>
              <a:endParaRPr lang="en-US">
                <a:latin typeface="Times New Roman" pitchFamily="-65" charset="0"/>
              </a:endParaRPr>
            </a:p>
          </p:txBody>
        </p:sp>
        <p:sp>
          <p:nvSpPr>
            <p:cNvPr id="9" name="Rectangle 35"/>
            <p:cNvSpPr>
              <a:spLocks noChangeArrowheads="1"/>
            </p:cNvSpPr>
            <p:nvPr/>
          </p:nvSpPr>
          <p:spPr bwMode="ltGray">
            <a:xfrm>
              <a:off x="49" y="585"/>
              <a:ext cx="6203" cy="16"/>
            </a:xfrm>
            <a:prstGeom prst="rect">
              <a:avLst/>
            </a:prstGeom>
            <a:gradFill rotWithShape="0">
              <a:gsLst>
                <a:gs pos="0">
                  <a:schemeClr val="bg2"/>
                </a:gs>
                <a:gs pos="50000">
                  <a:schemeClr val="folHlink"/>
                </a:gs>
                <a:gs pos="100000">
                  <a:schemeClr val="bg2"/>
                </a:gs>
              </a:gsLst>
              <a:lin ang="0" scaled="1"/>
            </a:gradFill>
            <a:ln w="9525">
              <a:noFill/>
              <a:miter lim="800000"/>
              <a:headEnd/>
              <a:tailEnd/>
            </a:ln>
            <a:effectLst/>
          </p:spPr>
          <p:txBody>
            <a:bodyPr wrap="none" anchor="ctr"/>
            <a:lstStyle/>
            <a:p>
              <a:pPr>
                <a:defRPr/>
              </a:pPr>
              <a:endParaRPr lang="en-US">
                <a:latin typeface="Times New Roman" pitchFamily="-65" charset="0"/>
              </a:endParaRPr>
            </a:p>
          </p:txBody>
        </p:sp>
      </p:grpSp>
    </p:spTree>
    <p:extLst>
      <p:ext uri="{BB962C8B-B14F-4D97-AF65-F5344CB8AC3E}">
        <p14:creationId xmlns:p14="http://schemas.microsoft.com/office/powerpoint/2010/main" val="929042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hf hdr="0"/>
  <p:txStyles>
    <p:titleStyle>
      <a:lvl1pPr algn="l" defTabSz="914400" rtl="0" eaLnBrk="1" latinLnBrk="0" hangingPunct="1">
        <a:spcBef>
          <a:spcPct val="0"/>
        </a:spcBef>
        <a:buNone/>
        <a:defRPr sz="3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tm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jpeg"/><Relationship Id="rId5" Type="http://schemas.openxmlformats.org/officeDocument/2006/relationships/image" Target="../media/image5.wmf"/><Relationship Id="rId6" Type="http://schemas.openxmlformats.org/officeDocument/2006/relationships/image" Target="../media/image6.wmf"/><Relationship Id="rId7" Type="http://schemas.openxmlformats.org/officeDocument/2006/relationships/image" Target="../media/image7.jpg"/><Relationship Id="rId8" Type="http://schemas.openxmlformats.org/officeDocument/2006/relationships/image" Target="../media/image8.png"/><Relationship Id="rId9"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www.fitsm.eu/"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www.fitsm.eu/"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15.png"/><Relationship Id="rId9" Type="http://schemas.openxmlformats.org/officeDocument/2006/relationships/image" Target="../media/image16.jpeg"/><Relationship Id="rId10" Type="http://schemas.openxmlformats.org/officeDocument/2006/relationships/image" Target="../media/image5.wmf"/><Relationship Id="rId11"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www.pmi.org/~/media/PDF/Certifications/exam-outline/project-management-professional-exam-outline.ashx" TargetMode="External"/><Relationship Id="rId4" Type="http://schemas.openxmlformats.org/officeDocument/2006/relationships/image" Target="../media/image10.tmp"/><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tm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tm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431540" y="1340768"/>
            <a:ext cx="8280920" cy="1800202"/>
          </a:xfrm>
          <a:noFill/>
        </p:spPr>
        <p:txBody>
          <a:bodyPr lIns="91905" rIns="91905">
            <a:noAutofit/>
          </a:bodyPr>
          <a:lstStyle/>
          <a:p>
            <a:pPr algn="ctr"/>
            <a:r>
              <a:rPr lang="en-US" sz="3200" dirty="0" smtClean="0"/>
              <a:t>EDISON Professional Training and Certification Scheme</a:t>
            </a:r>
            <a:endParaRPr lang="en-GB" sz="3200" dirty="0" smtClean="0"/>
          </a:p>
        </p:txBody>
      </p:sp>
      <p:sp>
        <p:nvSpPr>
          <p:cNvPr id="18435" name="Rectangle 3"/>
          <p:cNvSpPr>
            <a:spLocks noGrp="1" noChangeArrowheads="1"/>
          </p:cNvSpPr>
          <p:nvPr>
            <p:ph type="subTitle" idx="1"/>
          </p:nvPr>
        </p:nvSpPr>
        <p:spPr>
          <a:xfrm>
            <a:off x="3671900" y="3753036"/>
            <a:ext cx="5212927" cy="1980220"/>
          </a:xfrm>
          <a:noFill/>
        </p:spPr>
        <p:txBody>
          <a:bodyPr lIns="91905" rIns="91905">
            <a:normAutofit/>
          </a:bodyPr>
          <a:lstStyle/>
          <a:p>
            <a:r>
              <a:rPr lang="en-US" sz="2000" b="1" dirty="0" smtClean="0"/>
              <a:t>WP4</a:t>
            </a:r>
          </a:p>
          <a:p>
            <a:endParaRPr lang="en-US" sz="2000" b="1" dirty="0"/>
          </a:p>
          <a:p>
            <a:r>
              <a:rPr lang="en-US" sz="2000" b="1" dirty="0" smtClean="0"/>
              <a:t>18 Dec 2016</a:t>
            </a:r>
            <a:endParaRPr lang="en-GB" sz="1800" dirty="0" smtClean="0"/>
          </a:p>
        </p:txBody>
      </p:sp>
      <p:grpSp>
        <p:nvGrpSpPr>
          <p:cNvPr id="2" name="Group 1"/>
          <p:cNvGrpSpPr/>
          <p:nvPr/>
        </p:nvGrpSpPr>
        <p:grpSpPr>
          <a:xfrm>
            <a:off x="71500" y="4581128"/>
            <a:ext cx="3564396" cy="2104518"/>
            <a:chOff x="71500" y="4581128"/>
            <a:chExt cx="3564396" cy="2104518"/>
          </a:xfrm>
        </p:grpSpPr>
        <p:sp>
          <p:nvSpPr>
            <p:cNvPr id="6" name="Rectangle 5"/>
            <p:cNvSpPr/>
            <p:nvPr/>
          </p:nvSpPr>
          <p:spPr>
            <a:xfrm>
              <a:off x="71500" y="5695536"/>
              <a:ext cx="3564396" cy="99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lumMod val="65000"/>
                      <a:lumOff val="35000"/>
                    </a:schemeClr>
                  </a:solidFill>
                  <a:latin typeface="+mj-lt"/>
                </a:rPr>
                <a:t>EDISON </a:t>
              </a:r>
              <a:r>
                <a:rPr lang="en-GB" sz="1400" dirty="0">
                  <a:solidFill>
                    <a:schemeClr val="tx1">
                      <a:lumMod val="65000"/>
                      <a:lumOff val="35000"/>
                    </a:schemeClr>
                  </a:solidFill>
                  <a:latin typeface="+mj-lt"/>
                </a:rPr>
                <a:t>– </a:t>
              </a:r>
              <a:r>
                <a:rPr lang="en-GB" sz="1400" b="1" dirty="0">
                  <a:solidFill>
                    <a:schemeClr val="tx1">
                      <a:lumMod val="65000"/>
                      <a:lumOff val="35000"/>
                    </a:schemeClr>
                  </a:solidFill>
                  <a:latin typeface="+mj-lt"/>
                </a:rPr>
                <a:t>E</a:t>
              </a:r>
              <a:r>
                <a:rPr lang="en-GB" sz="1400" dirty="0">
                  <a:solidFill>
                    <a:schemeClr val="tx1">
                      <a:lumMod val="65000"/>
                      <a:lumOff val="35000"/>
                    </a:schemeClr>
                  </a:solidFill>
                  <a:latin typeface="+mj-lt"/>
                </a:rPr>
                <a:t>ducation for </a:t>
              </a:r>
              <a:r>
                <a:rPr lang="en-GB" sz="1400" b="1" dirty="0">
                  <a:solidFill>
                    <a:schemeClr val="tx1">
                      <a:lumMod val="65000"/>
                      <a:lumOff val="35000"/>
                    </a:schemeClr>
                  </a:solidFill>
                  <a:latin typeface="+mj-lt"/>
                </a:rPr>
                <a:t>D</a:t>
              </a:r>
              <a:r>
                <a:rPr lang="en-GB" sz="1400" dirty="0">
                  <a:solidFill>
                    <a:schemeClr val="tx1">
                      <a:lumMod val="65000"/>
                      <a:lumOff val="35000"/>
                    </a:schemeClr>
                  </a:solidFill>
                  <a:latin typeface="+mj-lt"/>
                </a:rPr>
                <a:t>ata </a:t>
              </a:r>
              <a:r>
                <a:rPr lang="en-GB" sz="1400" b="1" dirty="0">
                  <a:solidFill>
                    <a:schemeClr val="tx1">
                      <a:lumMod val="65000"/>
                      <a:lumOff val="35000"/>
                    </a:schemeClr>
                  </a:solidFill>
                  <a:latin typeface="+mj-lt"/>
                </a:rPr>
                <a:t>I</a:t>
              </a:r>
              <a:r>
                <a:rPr lang="en-GB" sz="1400" dirty="0">
                  <a:solidFill>
                    <a:schemeClr val="tx1">
                      <a:lumMod val="65000"/>
                      <a:lumOff val="35000"/>
                    </a:schemeClr>
                  </a:solidFill>
                  <a:latin typeface="+mj-lt"/>
                </a:rPr>
                <a:t>ntensive </a:t>
              </a:r>
              <a:r>
                <a:rPr lang="en-GB" sz="1400" b="1" dirty="0">
                  <a:solidFill>
                    <a:schemeClr val="tx1">
                      <a:lumMod val="65000"/>
                      <a:lumOff val="35000"/>
                    </a:schemeClr>
                  </a:solidFill>
                  <a:latin typeface="+mj-lt"/>
                </a:rPr>
                <a:t>S</a:t>
              </a:r>
              <a:r>
                <a:rPr lang="en-GB" sz="1400" dirty="0">
                  <a:solidFill>
                    <a:schemeClr val="tx1">
                      <a:lumMod val="65000"/>
                      <a:lumOff val="35000"/>
                    </a:schemeClr>
                  </a:solidFill>
                  <a:latin typeface="+mj-lt"/>
                </a:rPr>
                <a:t>cience to </a:t>
              </a:r>
              <a:r>
                <a:rPr lang="en-GB" sz="1400" b="1" dirty="0">
                  <a:solidFill>
                    <a:schemeClr val="tx1">
                      <a:lumMod val="65000"/>
                      <a:lumOff val="35000"/>
                    </a:schemeClr>
                  </a:solidFill>
                  <a:latin typeface="+mj-lt"/>
                </a:rPr>
                <a:t>O</a:t>
              </a:r>
              <a:r>
                <a:rPr lang="en-GB" sz="1400" dirty="0">
                  <a:solidFill>
                    <a:schemeClr val="tx1">
                      <a:lumMod val="65000"/>
                      <a:lumOff val="35000"/>
                    </a:schemeClr>
                  </a:solidFill>
                  <a:latin typeface="+mj-lt"/>
                </a:rPr>
                <a:t>pen </a:t>
              </a:r>
              <a:r>
                <a:rPr lang="en-GB" sz="1400" b="1" dirty="0">
                  <a:solidFill>
                    <a:schemeClr val="tx1">
                      <a:lumMod val="65000"/>
                      <a:lumOff val="35000"/>
                    </a:schemeClr>
                  </a:solidFill>
                  <a:latin typeface="+mj-lt"/>
                </a:rPr>
                <a:t>N</a:t>
              </a:r>
              <a:r>
                <a:rPr lang="en-GB" sz="1400" dirty="0">
                  <a:solidFill>
                    <a:schemeClr val="tx1">
                      <a:lumMod val="65000"/>
                      <a:lumOff val="35000"/>
                    </a:schemeClr>
                  </a:solidFill>
                  <a:latin typeface="+mj-lt"/>
                </a:rPr>
                <a:t>ew science </a:t>
              </a:r>
              <a:r>
                <a:rPr lang="en-GB" sz="1400" dirty="0" smtClean="0">
                  <a:solidFill>
                    <a:schemeClr val="tx1">
                      <a:lumMod val="65000"/>
                      <a:lumOff val="35000"/>
                    </a:schemeClr>
                  </a:solidFill>
                  <a:latin typeface="+mj-lt"/>
                </a:rPr>
                <a:t>frontiers</a:t>
              </a:r>
            </a:p>
            <a:p>
              <a:pPr algn="ctr"/>
              <a:r>
                <a:rPr lang="en-US" sz="1400" dirty="0">
                  <a:solidFill>
                    <a:schemeClr val="tx1">
                      <a:lumMod val="65000"/>
                      <a:lumOff val="35000"/>
                    </a:schemeClr>
                  </a:solidFill>
                  <a:latin typeface="+mj-lt"/>
                </a:rPr>
                <a:t/>
              </a:r>
              <a:br>
                <a:rPr lang="en-US" sz="1400" dirty="0">
                  <a:solidFill>
                    <a:schemeClr val="tx1">
                      <a:lumMod val="65000"/>
                      <a:lumOff val="35000"/>
                    </a:schemeClr>
                  </a:solidFill>
                  <a:latin typeface="+mj-lt"/>
                </a:rPr>
              </a:br>
              <a:r>
                <a:rPr lang="en-US" sz="1400" dirty="0">
                  <a:solidFill>
                    <a:schemeClr val="tx1">
                      <a:lumMod val="65000"/>
                      <a:lumOff val="35000"/>
                    </a:schemeClr>
                  </a:solidFill>
                  <a:latin typeface="+mj-lt"/>
                </a:rPr>
                <a:t>Grant 675419 </a:t>
              </a:r>
              <a:r>
                <a:rPr lang="en-US" sz="1400" dirty="0" smtClean="0">
                  <a:solidFill>
                    <a:schemeClr val="tx1">
                      <a:lumMod val="65000"/>
                      <a:lumOff val="35000"/>
                    </a:schemeClr>
                  </a:solidFill>
                  <a:latin typeface="+mj-lt"/>
                </a:rPr>
                <a:t>(</a:t>
              </a:r>
              <a:r>
                <a:rPr lang="en-US" sz="1400" dirty="0">
                  <a:solidFill>
                    <a:schemeClr val="tx1">
                      <a:lumMod val="65000"/>
                      <a:lumOff val="35000"/>
                    </a:schemeClr>
                  </a:solidFill>
                  <a:latin typeface="+mj-lt"/>
                </a:rPr>
                <a:t>INFRASUPP-4-2015: </a:t>
              </a:r>
              <a:r>
                <a:rPr lang="en-US" sz="1400" dirty="0" smtClean="0">
                  <a:solidFill>
                    <a:schemeClr val="tx1">
                      <a:lumMod val="65000"/>
                      <a:lumOff val="35000"/>
                    </a:schemeClr>
                  </a:solidFill>
                  <a:latin typeface="+mj-lt"/>
                </a:rPr>
                <a:t>CSA)</a:t>
              </a:r>
              <a:endParaRPr lang="en-US" sz="1400" dirty="0">
                <a:solidFill>
                  <a:schemeClr val="tx1">
                    <a:lumMod val="65000"/>
                    <a:lumOff val="35000"/>
                  </a:schemeClr>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4581128"/>
              <a:ext cx="3125836" cy="946877"/>
            </a:xfrm>
            <a:prstGeom prst="rect">
              <a:avLst/>
            </a:prstGeom>
          </p:spPr>
        </p:pic>
      </p:grpSp>
    </p:spTree>
    <p:extLst>
      <p:ext uri="{BB962C8B-B14F-4D97-AF65-F5344CB8AC3E}">
        <p14:creationId xmlns:p14="http://schemas.microsoft.com/office/powerpoint/2010/main" val="254000686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EDISON Training and Certification Overview:</a:t>
            </a:r>
            <a:br>
              <a:rPr lang="en-US" dirty="0"/>
            </a:br>
            <a:r>
              <a:rPr lang="en-US" dirty="0" smtClean="0"/>
              <a:t>PMI Option – Curriculum Module </a:t>
            </a:r>
            <a:r>
              <a:rPr lang="en-US" dirty="0"/>
              <a:t>Based </a:t>
            </a:r>
            <a:endParaRPr lang="en-US" noProof="0" dirty="0"/>
          </a:p>
        </p:txBody>
      </p:sp>
      <p:sp>
        <p:nvSpPr>
          <p:cNvPr id="3" name="Content Placeholder 2"/>
          <p:cNvSpPr>
            <a:spLocks noGrp="1"/>
          </p:cNvSpPr>
          <p:nvPr>
            <p:ph idx="1"/>
          </p:nvPr>
        </p:nvSpPr>
        <p:spPr/>
        <p:txBody>
          <a:bodyPr>
            <a:normAutofit/>
          </a:bodyPr>
          <a:lstStyle/>
          <a:p>
            <a:r>
              <a:rPr lang="en-GB" dirty="0" smtClean="0"/>
              <a:t>Example:</a:t>
            </a:r>
          </a:p>
          <a:p>
            <a:pPr lvl="2"/>
            <a:endParaRPr lang="en-GB" dirty="0" smtClean="0"/>
          </a:p>
          <a:p>
            <a:pPr lvl="1"/>
            <a:endParaRPr lang="en-GB" dirty="0"/>
          </a:p>
        </p:txBody>
      </p:sp>
      <p:sp>
        <p:nvSpPr>
          <p:cNvPr id="5" name="Footer Placeholder 4"/>
          <p:cNvSpPr>
            <a:spLocks noGrp="1"/>
          </p:cNvSpPr>
          <p:nvPr>
            <p:ph type="ftr" sz="quarter" idx="11"/>
          </p:nvPr>
        </p:nvSpPr>
        <p:spPr>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EDISON Professional Training and Certification Scheme</a:t>
            </a:r>
            <a:endParaRPr lang="en-GB" dirty="0"/>
          </a:p>
        </p:txBody>
      </p:sp>
      <p:sp>
        <p:nvSpPr>
          <p:cNvPr id="4" name="Foliennummernplatzhalter 3"/>
          <p:cNvSpPr>
            <a:spLocks noGrp="1"/>
          </p:cNvSpPr>
          <p:nvPr>
            <p:ph type="sldNum" sz="quarter" idx="12"/>
          </p:nvPr>
        </p:nvSpPr>
        <p:spPr/>
        <p:txBody>
          <a:bodyPr/>
          <a:lstStyle/>
          <a:p>
            <a:fld id="{43507AEB-23B8-F142-83A3-458C56B10093}" type="slidenum">
              <a:rPr lang="en-US" smtClean="0"/>
              <a:t>10</a:t>
            </a:fld>
            <a:endParaRPr lang="en-US"/>
          </a:p>
        </p:txBody>
      </p:sp>
      <p:sp>
        <p:nvSpPr>
          <p:cNvPr id="6" name="Date Placeholder 3"/>
          <p:cNvSpPr>
            <a:spLocks noGrp="1"/>
          </p:cNvSpPr>
          <p:nvPr>
            <p:ph type="dt" sz="half" idx="2"/>
          </p:nvPr>
        </p:nvSpPr>
        <p:spPr>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WP4 Meeting – 18 Dec 2015</a:t>
            </a:r>
            <a:endParaRPr lang="en-GB" dirty="0"/>
          </a:p>
        </p:txBody>
      </p:sp>
      <p:pic>
        <p:nvPicPr>
          <p:cNvPr id="7" name="Picture 6" descr="Rita-PMP-Exam-Prep-8thEd.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17209" t="19885" r="25233" b="6931"/>
          <a:stretch/>
        </p:blipFill>
        <p:spPr>
          <a:xfrm>
            <a:off x="1583668" y="1772815"/>
            <a:ext cx="6739967" cy="4615855"/>
          </a:xfrm>
          <a:prstGeom prst="rect">
            <a:avLst/>
          </a:prstGeom>
        </p:spPr>
      </p:pic>
    </p:spTree>
    <p:extLst>
      <p:ext uri="{BB962C8B-B14F-4D97-AF65-F5344CB8AC3E}">
        <p14:creationId xmlns:p14="http://schemas.microsoft.com/office/powerpoint/2010/main" val="21180995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EDISON Training and Certification Overview:</a:t>
            </a:r>
            <a:br>
              <a:rPr lang="en-US" dirty="0"/>
            </a:br>
            <a:r>
              <a:rPr lang="en-US" dirty="0" smtClean="0"/>
              <a:t>PMI Option – Curriculum Module </a:t>
            </a:r>
            <a:r>
              <a:rPr lang="en-US" dirty="0"/>
              <a:t>Based </a:t>
            </a:r>
            <a:endParaRPr lang="en-US" noProof="0" dirty="0"/>
          </a:p>
        </p:txBody>
      </p:sp>
      <p:sp>
        <p:nvSpPr>
          <p:cNvPr id="3" name="Content Placeholder 2"/>
          <p:cNvSpPr>
            <a:spLocks noGrp="1"/>
          </p:cNvSpPr>
          <p:nvPr>
            <p:ph idx="1"/>
          </p:nvPr>
        </p:nvSpPr>
        <p:spPr>
          <a:xfrm>
            <a:off x="179512" y="1268760"/>
            <a:ext cx="3960440" cy="5040560"/>
          </a:xfrm>
        </p:spPr>
        <p:txBody>
          <a:bodyPr>
            <a:normAutofit/>
          </a:bodyPr>
          <a:lstStyle/>
          <a:p>
            <a:r>
              <a:rPr lang="en-GB" sz="2000" dirty="0" smtClean="0"/>
              <a:t>Result:</a:t>
            </a:r>
          </a:p>
          <a:p>
            <a:pPr lvl="1"/>
            <a:r>
              <a:rPr lang="en-GB" sz="1800" dirty="0" smtClean="0"/>
              <a:t>Provide your proficiency result per domain </a:t>
            </a:r>
          </a:p>
          <a:p>
            <a:pPr lvl="1"/>
            <a:r>
              <a:rPr lang="en-GB" sz="1800" dirty="0" smtClean="0"/>
              <a:t>You can get result below proficiency score for a domain and still pass</a:t>
            </a:r>
          </a:p>
          <a:p>
            <a:pPr lvl="2"/>
            <a:endParaRPr lang="en-GB" dirty="0" smtClean="0"/>
          </a:p>
          <a:p>
            <a:pPr lvl="1"/>
            <a:endParaRPr lang="en-GB" dirty="0"/>
          </a:p>
        </p:txBody>
      </p:sp>
      <p:sp>
        <p:nvSpPr>
          <p:cNvPr id="5" name="Footer Placeholder 4"/>
          <p:cNvSpPr>
            <a:spLocks noGrp="1"/>
          </p:cNvSpPr>
          <p:nvPr>
            <p:ph type="ftr" sz="quarter" idx="11"/>
          </p:nvPr>
        </p:nvSpPr>
        <p:spPr>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EDISON Professional Training and Certification Scheme</a:t>
            </a:r>
            <a:endParaRPr lang="en-GB" dirty="0"/>
          </a:p>
        </p:txBody>
      </p:sp>
      <p:sp>
        <p:nvSpPr>
          <p:cNvPr id="4" name="Foliennummernplatzhalter 3"/>
          <p:cNvSpPr>
            <a:spLocks noGrp="1"/>
          </p:cNvSpPr>
          <p:nvPr>
            <p:ph type="sldNum" sz="quarter" idx="12"/>
          </p:nvPr>
        </p:nvSpPr>
        <p:spPr/>
        <p:txBody>
          <a:bodyPr/>
          <a:lstStyle/>
          <a:p>
            <a:fld id="{43507AEB-23B8-F142-83A3-458C56B10093}" type="slidenum">
              <a:rPr lang="en-US" smtClean="0"/>
              <a:t>11</a:t>
            </a:fld>
            <a:endParaRPr lang="en-US"/>
          </a:p>
        </p:txBody>
      </p:sp>
      <p:sp>
        <p:nvSpPr>
          <p:cNvPr id="6" name="Date Placeholder 3"/>
          <p:cNvSpPr>
            <a:spLocks noGrp="1"/>
          </p:cNvSpPr>
          <p:nvPr>
            <p:ph type="dt" sz="half" idx="2"/>
          </p:nvPr>
        </p:nvSpPr>
        <p:spPr>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WP4 Meeting – 18 Dec 2015</a:t>
            </a:r>
            <a:endParaRPr lang="en-GB"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9608" y="1016732"/>
            <a:ext cx="4894392" cy="5688770"/>
          </a:xfrm>
          <a:prstGeom prst="rect">
            <a:avLst/>
          </a:prstGeom>
        </p:spPr>
      </p:pic>
    </p:spTree>
    <p:extLst>
      <p:ext uri="{BB962C8B-B14F-4D97-AF65-F5344CB8AC3E}">
        <p14:creationId xmlns:p14="http://schemas.microsoft.com/office/powerpoint/2010/main" val="293954332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noProof="0" dirty="0" smtClean="0"/>
              <a:t>EDISON Training and Certification Overview:</a:t>
            </a:r>
            <a:br>
              <a:rPr lang="en-US" noProof="0" dirty="0" smtClean="0"/>
            </a:br>
            <a:r>
              <a:rPr lang="en-US" noProof="0" dirty="0" smtClean="0"/>
              <a:t>FitSM </a:t>
            </a:r>
            <a:r>
              <a:rPr lang="en-US" dirty="0" smtClean="0"/>
              <a:t>Option 1 – Role/Profile Based </a:t>
            </a:r>
            <a:endParaRPr lang="en-US" noProof="0" dirty="0"/>
          </a:p>
        </p:txBody>
      </p:sp>
      <p:sp>
        <p:nvSpPr>
          <p:cNvPr id="3" name="Foliennummernplatzhalter 2"/>
          <p:cNvSpPr>
            <a:spLocks noGrp="1"/>
          </p:cNvSpPr>
          <p:nvPr>
            <p:ph type="sldNum" sz="quarter" idx="12"/>
          </p:nvPr>
        </p:nvSpPr>
        <p:spPr/>
        <p:txBody>
          <a:bodyPr/>
          <a:lstStyle/>
          <a:p>
            <a:fld id="{43507AEB-23B8-F142-83A3-458C56B10093}" type="slidenum">
              <a:rPr lang="en-US" smtClean="0"/>
              <a:t>12</a:t>
            </a:fld>
            <a:endParaRPr lang="en-US"/>
          </a:p>
        </p:txBody>
      </p:sp>
      <p:graphicFrame>
        <p:nvGraphicFramePr>
          <p:cNvPr id="5" name="Tabelle 4"/>
          <p:cNvGraphicFramePr>
            <a:graphicFrameLocks noGrp="1"/>
          </p:cNvGraphicFramePr>
          <p:nvPr>
            <p:extLst>
              <p:ext uri="{D42A27DB-BD31-4B8C-83A1-F6EECF244321}">
                <p14:modId xmlns:p14="http://schemas.microsoft.com/office/powerpoint/2010/main" val="1308825202"/>
              </p:ext>
            </p:extLst>
          </p:nvPr>
        </p:nvGraphicFramePr>
        <p:xfrm>
          <a:off x="457200" y="5067720"/>
          <a:ext cx="8229600" cy="1319439"/>
        </p:xfrm>
        <a:graphic>
          <a:graphicData uri="http://schemas.openxmlformats.org/drawingml/2006/table">
            <a:tbl>
              <a:tblPr firstRow="1" firstCol="1" bandRow="1">
                <a:tableStyleId>{B301B821-A1FF-4177-AEE7-76D212191A09}</a:tableStyleId>
              </a:tblPr>
              <a:tblGrid>
                <a:gridCol w="8229600"/>
              </a:tblGrid>
              <a:tr h="278912">
                <a:tc>
                  <a:txBody>
                    <a:bodyPr/>
                    <a:lstStyle/>
                    <a:p>
                      <a:pPr algn="ctr">
                        <a:spcBef>
                          <a:spcPts val="1000"/>
                        </a:spcBef>
                        <a:spcAft>
                          <a:spcPts val="0"/>
                        </a:spcAft>
                      </a:pPr>
                      <a:r>
                        <a:rPr lang="en-GB" sz="1400" noProof="0" dirty="0" smtClean="0">
                          <a:effectLst/>
                        </a:rPr>
                        <a:t>Foundation Level</a:t>
                      </a:r>
                      <a:endParaRPr lang="en-GB" sz="1400" noProof="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tr>
              <a:tr h="10405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1800" b="0" i="1" kern="1200" dirty="0">
                        <a:solidFill>
                          <a:schemeClr val="dk1"/>
                        </a:solidFill>
                        <a:effectLst/>
                        <a:latin typeface="+mn-lt"/>
                        <a:ea typeface="+mn-ea"/>
                        <a:cs typeface="+mn-cs"/>
                      </a:endParaRPr>
                    </a:p>
                  </a:txBody>
                  <a:tcPr marL="68580" marR="68580" marT="0" marB="0"/>
                </a:tc>
              </a:tr>
            </a:tbl>
          </a:graphicData>
        </a:graphic>
      </p:graphicFrame>
      <p:sp>
        <p:nvSpPr>
          <p:cNvPr id="8" name="Rechteck 7"/>
          <p:cNvSpPr/>
          <p:nvPr/>
        </p:nvSpPr>
        <p:spPr>
          <a:xfrm>
            <a:off x="2190466" y="5513696"/>
            <a:ext cx="4763069" cy="682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Foundation training in data science</a:t>
            </a:r>
            <a:endParaRPr lang="en-GB" b="1" dirty="0"/>
          </a:p>
        </p:txBody>
      </p:sp>
      <p:graphicFrame>
        <p:nvGraphicFramePr>
          <p:cNvPr id="11" name="Tabelle 10"/>
          <p:cNvGraphicFramePr>
            <a:graphicFrameLocks noGrp="1"/>
          </p:cNvGraphicFramePr>
          <p:nvPr>
            <p:extLst>
              <p:ext uri="{D42A27DB-BD31-4B8C-83A1-F6EECF244321}">
                <p14:modId xmlns:p14="http://schemas.microsoft.com/office/powerpoint/2010/main" val="3451268371"/>
              </p:ext>
            </p:extLst>
          </p:nvPr>
        </p:nvGraphicFramePr>
        <p:xfrm>
          <a:off x="457200" y="3404968"/>
          <a:ext cx="8229600" cy="1319439"/>
        </p:xfrm>
        <a:graphic>
          <a:graphicData uri="http://schemas.openxmlformats.org/drawingml/2006/table">
            <a:tbl>
              <a:tblPr firstRow="1" firstCol="1" bandRow="1">
                <a:tableStyleId>{B301B821-A1FF-4177-AEE7-76D212191A09}</a:tableStyleId>
              </a:tblPr>
              <a:tblGrid>
                <a:gridCol w="8229600"/>
              </a:tblGrid>
              <a:tr h="278912">
                <a:tc>
                  <a:txBody>
                    <a:bodyPr/>
                    <a:lstStyle/>
                    <a:p>
                      <a:pPr algn="ctr">
                        <a:spcBef>
                          <a:spcPts val="1000"/>
                        </a:spcBef>
                        <a:spcAft>
                          <a:spcPts val="0"/>
                        </a:spcAft>
                      </a:pPr>
                      <a:r>
                        <a:rPr lang="en-GB" sz="1400" noProof="0" dirty="0" smtClean="0">
                          <a:effectLst/>
                        </a:rPr>
                        <a:t>Advanced Level</a:t>
                      </a:r>
                      <a:endParaRPr lang="en-GB" sz="1400" noProof="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tr>
              <a:tr h="10405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1800" b="0" i="1" kern="1200" dirty="0">
                        <a:solidFill>
                          <a:schemeClr val="dk1"/>
                        </a:solidFill>
                        <a:effectLst/>
                        <a:latin typeface="+mn-lt"/>
                        <a:ea typeface="+mn-ea"/>
                        <a:cs typeface="+mn-cs"/>
                      </a:endParaRPr>
                    </a:p>
                  </a:txBody>
                  <a:tcPr marL="68580" marR="68580" marT="0" marB="0"/>
                </a:tc>
              </a:tr>
            </a:tbl>
          </a:graphicData>
        </a:graphic>
      </p:graphicFrame>
      <p:graphicFrame>
        <p:nvGraphicFramePr>
          <p:cNvPr id="12" name="Tabelle 11"/>
          <p:cNvGraphicFramePr>
            <a:graphicFrameLocks noGrp="1"/>
          </p:cNvGraphicFramePr>
          <p:nvPr>
            <p:extLst>
              <p:ext uri="{D42A27DB-BD31-4B8C-83A1-F6EECF244321}">
                <p14:modId xmlns:p14="http://schemas.microsoft.com/office/powerpoint/2010/main" val="1873807164"/>
              </p:ext>
            </p:extLst>
          </p:nvPr>
        </p:nvGraphicFramePr>
        <p:xfrm>
          <a:off x="457200" y="1742216"/>
          <a:ext cx="8229600" cy="1319439"/>
        </p:xfrm>
        <a:graphic>
          <a:graphicData uri="http://schemas.openxmlformats.org/drawingml/2006/table">
            <a:tbl>
              <a:tblPr firstRow="1" firstCol="1" bandRow="1">
                <a:tableStyleId>{B301B821-A1FF-4177-AEE7-76D212191A09}</a:tableStyleId>
              </a:tblPr>
              <a:tblGrid>
                <a:gridCol w="8229600"/>
              </a:tblGrid>
              <a:tr h="278912">
                <a:tc>
                  <a:txBody>
                    <a:bodyPr/>
                    <a:lstStyle/>
                    <a:p>
                      <a:pPr algn="ctr">
                        <a:spcBef>
                          <a:spcPts val="1000"/>
                        </a:spcBef>
                        <a:spcAft>
                          <a:spcPts val="0"/>
                        </a:spcAft>
                      </a:pPr>
                      <a:r>
                        <a:rPr lang="en-GB" sz="1400" noProof="0" dirty="0" smtClean="0">
                          <a:effectLst/>
                        </a:rPr>
                        <a:t>Expert</a:t>
                      </a:r>
                      <a:r>
                        <a:rPr lang="en-GB" sz="1400" baseline="0" noProof="0" dirty="0" smtClean="0">
                          <a:effectLst/>
                        </a:rPr>
                        <a:t> </a:t>
                      </a:r>
                      <a:r>
                        <a:rPr lang="en-GB" sz="1400" noProof="0" dirty="0" smtClean="0">
                          <a:effectLst/>
                        </a:rPr>
                        <a:t>Level</a:t>
                      </a:r>
                      <a:endParaRPr lang="en-GB" sz="1400" noProof="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tr>
              <a:tr h="10405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1800" b="0" i="1" kern="1200" dirty="0">
                        <a:solidFill>
                          <a:schemeClr val="dk1"/>
                        </a:solidFill>
                        <a:effectLst/>
                        <a:latin typeface="+mn-lt"/>
                        <a:ea typeface="+mn-ea"/>
                        <a:cs typeface="+mn-cs"/>
                      </a:endParaRPr>
                    </a:p>
                  </a:txBody>
                  <a:tcPr marL="68580" marR="68580" marT="0" marB="0"/>
                </a:tc>
              </a:tr>
            </a:tbl>
          </a:graphicData>
        </a:graphic>
      </p:graphicFrame>
      <p:sp>
        <p:nvSpPr>
          <p:cNvPr id="13" name="Rechteck 12"/>
          <p:cNvSpPr/>
          <p:nvPr/>
        </p:nvSpPr>
        <p:spPr>
          <a:xfrm>
            <a:off x="2190466" y="2199565"/>
            <a:ext cx="4763069" cy="68238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Data Scientist Expert Training </a:t>
            </a:r>
            <a:endParaRPr lang="en-GB" b="1" dirty="0"/>
          </a:p>
        </p:txBody>
      </p:sp>
      <p:sp>
        <p:nvSpPr>
          <p:cNvPr id="14" name="Rechteck 13"/>
          <p:cNvSpPr/>
          <p:nvPr/>
        </p:nvSpPr>
        <p:spPr>
          <a:xfrm>
            <a:off x="634621" y="3866867"/>
            <a:ext cx="3841845" cy="6823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Advanced training in</a:t>
            </a:r>
          </a:p>
          <a:p>
            <a:pPr algn="ctr"/>
            <a:r>
              <a:rPr lang="en-GB" b="1" dirty="0"/>
              <a:t>d</a:t>
            </a:r>
            <a:r>
              <a:rPr lang="en-GB" b="1" dirty="0" smtClean="0"/>
              <a:t>ata analytics and engineering</a:t>
            </a:r>
            <a:endParaRPr lang="en-GB" b="1" dirty="0"/>
          </a:p>
        </p:txBody>
      </p:sp>
      <p:sp>
        <p:nvSpPr>
          <p:cNvPr id="15" name="Rechteck 14"/>
          <p:cNvSpPr/>
          <p:nvPr/>
        </p:nvSpPr>
        <p:spPr>
          <a:xfrm>
            <a:off x="4659573" y="3866867"/>
            <a:ext cx="3841845" cy="6823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Advanced training in</a:t>
            </a:r>
          </a:p>
          <a:p>
            <a:pPr algn="ctr"/>
            <a:r>
              <a:rPr lang="en-GB" b="1" dirty="0"/>
              <a:t>d</a:t>
            </a:r>
            <a:r>
              <a:rPr lang="en-GB" b="1" dirty="0" smtClean="0"/>
              <a:t>ata management and research</a:t>
            </a:r>
            <a:endParaRPr lang="en-GB" b="1" dirty="0"/>
          </a:p>
        </p:txBody>
      </p:sp>
      <p:sp>
        <p:nvSpPr>
          <p:cNvPr id="4" name="Pfeil nach unten 3"/>
          <p:cNvSpPr/>
          <p:nvPr/>
        </p:nvSpPr>
        <p:spPr>
          <a:xfrm rot="10800000">
            <a:off x="4384912" y="4765352"/>
            <a:ext cx="374176" cy="216083"/>
          </a:xfrm>
          <a:prstGeom prst="downArrow">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de-DE" sz="1400" dirty="0" smtClean="0">
              <a:solidFill>
                <a:schemeClr val="tx1"/>
              </a:solidFill>
            </a:endParaRPr>
          </a:p>
        </p:txBody>
      </p:sp>
      <p:sp>
        <p:nvSpPr>
          <p:cNvPr id="16" name="Pfeil nach unten 15"/>
          <p:cNvSpPr/>
          <p:nvPr/>
        </p:nvSpPr>
        <p:spPr>
          <a:xfrm rot="10800000">
            <a:off x="4369557" y="3119665"/>
            <a:ext cx="374176" cy="216083"/>
          </a:xfrm>
          <a:prstGeom prst="downArrow">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de-DE" sz="1400" dirty="0" smtClean="0">
              <a:solidFill>
                <a:schemeClr val="tx1"/>
              </a:solidFill>
            </a:endParaRPr>
          </a:p>
        </p:txBody>
      </p:sp>
      <p:sp>
        <p:nvSpPr>
          <p:cNvPr id="17" name="Rechteck 16"/>
          <p:cNvSpPr/>
          <p:nvPr/>
        </p:nvSpPr>
        <p:spPr>
          <a:xfrm>
            <a:off x="6844840" y="5901993"/>
            <a:ext cx="701539" cy="388297"/>
          </a:xfrm>
          <a:prstGeom prst="rect">
            <a:avLst/>
          </a:prstGeom>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defRPr/>
            </a:pPr>
            <a:r>
              <a:rPr lang="en-US" sz="1400" b="1" dirty="0" smtClean="0">
                <a:solidFill>
                  <a:schemeClr val="tx1"/>
                </a:solidFill>
                <a:latin typeface="+mj-lt"/>
              </a:rPr>
              <a:t>1 day</a:t>
            </a:r>
            <a:endParaRPr lang="en-US" sz="1400" b="1" dirty="0">
              <a:solidFill>
                <a:schemeClr val="tx1"/>
              </a:solidFill>
              <a:latin typeface="+mj-lt"/>
            </a:endParaRPr>
          </a:p>
        </p:txBody>
      </p:sp>
      <p:sp>
        <p:nvSpPr>
          <p:cNvPr id="18" name="Rechteck 17"/>
          <p:cNvSpPr/>
          <p:nvPr/>
        </p:nvSpPr>
        <p:spPr>
          <a:xfrm>
            <a:off x="4582705" y="3801066"/>
            <a:ext cx="701539" cy="388297"/>
          </a:xfrm>
          <a:prstGeom prst="rect">
            <a:avLst/>
          </a:prstGeom>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defRPr/>
            </a:pPr>
            <a:r>
              <a:rPr lang="en-US" sz="1400" b="1" dirty="0">
                <a:solidFill>
                  <a:schemeClr val="tx1"/>
                </a:solidFill>
                <a:latin typeface="+mj-lt"/>
              </a:rPr>
              <a:t>2</a:t>
            </a:r>
            <a:r>
              <a:rPr lang="en-US" sz="1400" b="1" dirty="0" smtClean="0">
                <a:solidFill>
                  <a:schemeClr val="tx1"/>
                </a:solidFill>
                <a:latin typeface="+mj-lt"/>
              </a:rPr>
              <a:t> days</a:t>
            </a:r>
            <a:endParaRPr lang="en-US" sz="1400" b="1" dirty="0">
              <a:solidFill>
                <a:schemeClr val="tx1"/>
              </a:solidFill>
              <a:latin typeface="+mj-lt"/>
            </a:endParaRPr>
          </a:p>
        </p:txBody>
      </p:sp>
      <p:sp>
        <p:nvSpPr>
          <p:cNvPr id="19" name="Rechteck 18"/>
          <p:cNvSpPr/>
          <p:nvPr/>
        </p:nvSpPr>
        <p:spPr>
          <a:xfrm>
            <a:off x="580027" y="3801066"/>
            <a:ext cx="701539" cy="388297"/>
          </a:xfrm>
          <a:prstGeom prst="rect">
            <a:avLst/>
          </a:prstGeom>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defRPr/>
            </a:pPr>
            <a:r>
              <a:rPr lang="en-US" sz="1400" b="1" dirty="0">
                <a:solidFill>
                  <a:schemeClr val="tx1"/>
                </a:solidFill>
                <a:latin typeface="+mj-lt"/>
              </a:rPr>
              <a:t>2</a:t>
            </a:r>
            <a:r>
              <a:rPr lang="en-US" sz="1400" b="1" dirty="0" smtClean="0">
                <a:solidFill>
                  <a:schemeClr val="tx1"/>
                </a:solidFill>
                <a:latin typeface="+mj-lt"/>
              </a:rPr>
              <a:t> days</a:t>
            </a:r>
            <a:endParaRPr lang="en-US" sz="1400" b="1" dirty="0">
              <a:solidFill>
                <a:schemeClr val="tx1"/>
              </a:solidFill>
              <a:latin typeface="+mj-lt"/>
            </a:endParaRPr>
          </a:p>
        </p:txBody>
      </p:sp>
      <p:sp>
        <p:nvSpPr>
          <p:cNvPr id="20" name="Rechteck 19"/>
          <p:cNvSpPr/>
          <p:nvPr/>
        </p:nvSpPr>
        <p:spPr>
          <a:xfrm>
            <a:off x="6840045" y="2596561"/>
            <a:ext cx="701539" cy="388297"/>
          </a:xfrm>
          <a:prstGeom prst="rect">
            <a:avLst/>
          </a:prstGeom>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defRPr/>
            </a:pPr>
            <a:r>
              <a:rPr lang="en-US" sz="1400" b="1" dirty="0">
                <a:solidFill>
                  <a:schemeClr val="tx1"/>
                </a:solidFill>
                <a:latin typeface="+mj-lt"/>
              </a:rPr>
              <a:t>2</a:t>
            </a:r>
            <a:r>
              <a:rPr lang="en-US" sz="1400" b="1" dirty="0" smtClean="0">
                <a:solidFill>
                  <a:schemeClr val="tx1"/>
                </a:solidFill>
                <a:latin typeface="+mj-lt"/>
              </a:rPr>
              <a:t> days</a:t>
            </a:r>
            <a:endParaRPr lang="en-US" sz="1400" b="1" dirty="0">
              <a:solidFill>
                <a:schemeClr val="tx1"/>
              </a:solidFill>
              <a:latin typeface="+mj-lt"/>
            </a:endParaRPr>
          </a:p>
        </p:txBody>
      </p:sp>
      <p:sp>
        <p:nvSpPr>
          <p:cNvPr id="21" name="Slide Number Placeholder 5"/>
          <p:cNvSpPr txBox="1">
            <a:spLocks/>
          </p:cNvSpPr>
          <p:nvPr/>
        </p:nvSpPr>
        <p:spPr>
          <a:xfrm>
            <a:off x="6876256" y="6486619"/>
            <a:ext cx="2133600" cy="2526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914400" rtl="0" eaLnBrk="1" latinLnBrk="0" hangingPunct="1">
              <a:defRPr sz="3200" b="1" kern="1200">
                <a:solidFill>
                  <a:schemeClr val="bg2"/>
                </a:solidFill>
                <a:latin typeface="Times New Roman" pitchFamily="18" charset="0"/>
                <a:ea typeface="+mn-ea"/>
                <a:cs typeface="+mn-cs"/>
              </a:defRPr>
            </a:lvl1pPr>
            <a:lvl2pPr marL="742950" indent="-285750" algn="l" defTabSz="914400" rtl="0" eaLnBrk="1" latinLnBrk="0" hangingPunct="1">
              <a:defRPr sz="3200" b="1" kern="1200">
                <a:solidFill>
                  <a:schemeClr val="bg2"/>
                </a:solidFill>
                <a:latin typeface="Times New Roman" pitchFamily="18" charset="0"/>
                <a:ea typeface="+mn-ea"/>
                <a:cs typeface="+mn-cs"/>
              </a:defRPr>
            </a:lvl2pPr>
            <a:lvl3pPr marL="1143000" indent="-228600" algn="l" defTabSz="914400" rtl="0" eaLnBrk="1" latinLnBrk="0" hangingPunct="1">
              <a:defRPr sz="3200" b="1" kern="1200">
                <a:solidFill>
                  <a:schemeClr val="bg2"/>
                </a:solidFill>
                <a:latin typeface="Times New Roman" pitchFamily="18" charset="0"/>
                <a:ea typeface="+mn-ea"/>
                <a:cs typeface="+mn-cs"/>
              </a:defRPr>
            </a:lvl3pPr>
            <a:lvl4pPr marL="1600200" indent="-228600" algn="l" defTabSz="914400" rtl="0" eaLnBrk="1" latinLnBrk="0" hangingPunct="1">
              <a:defRPr sz="3200" b="1" kern="1200">
                <a:solidFill>
                  <a:schemeClr val="bg2"/>
                </a:solidFill>
                <a:latin typeface="Times New Roman" pitchFamily="18" charset="0"/>
                <a:ea typeface="+mn-ea"/>
                <a:cs typeface="+mn-cs"/>
              </a:defRPr>
            </a:lvl4pPr>
            <a:lvl5pPr marL="2057400" indent="-228600" algn="l" defTabSz="914400" rtl="0" eaLnBrk="1" latinLnBrk="0" hangingPunct="1">
              <a:defRPr sz="3200" b="1" kern="1200">
                <a:solidFill>
                  <a:schemeClr val="bg2"/>
                </a:solidFill>
                <a:latin typeface="Times New Roman" pitchFamily="18" charset="0"/>
                <a:ea typeface="+mn-ea"/>
                <a:cs typeface="+mn-cs"/>
              </a:defRPr>
            </a:lvl5pPr>
            <a:lvl6pPr marL="2514600" indent="-228600" algn="ctr" defTabSz="914400" rtl="0" eaLnBrk="0" fontAlgn="base" latinLnBrk="0" hangingPunct="0">
              <a:spcBef>
                <a:spcPct val="0"/>
              </a:spcBef>
              <a:spcAft>
                <a:spcPct val="0"/>
              </a:spcAft>
              <a:defRPr sz="3200" b="1" kern="1200">
                <a:solidFill>
                  <a:schemeClr val="bg2"/>
                </a:solidFill>
                <a:latin typeface="Times New Roman" pitchFamily="18" charset="0"/>
                <a:ea typeface="+mn-ea"/>
                <a:cs typeface="+mn-cs"/>
              </a:defRPr>
            </a:lvl6pPr>
            <a:lvl7pPr marL="2971800" indent="-228600" algn="ctr" defTabSz="914400" rtl="0" eaLnBrk="0" fontAlgn="base" latinLnBrk="0" hangingPunct="0">
              <a:spcBef>
                <a:spcPct val="0"/>
              </a:spcBef>
              <a:spcAft>
                <a:spcPct val="0"/>
              </a:spcAft>
              <a:defRPr sz="3200" b="1" kern="1200">
                <a:solidFill>
                  <a:schemeClr val="bg2"/>
                </a:solidFill>
                <a:latin typeface="Times New Roman" pitchFamily="18" charset="0"/>
                <a:ea typeface="+mn-ea"/>
                <a:cs typeface="+mn-cs"/>
              </a:defRPr>
            </a:lvl7pPr>
            <a:lvl8pPr marL="3429000" indent="-228600" algn="ctr" defTabSz="914400" rtl="0" eaLnBrk="0" fontAlgn="base" latinLnBrk="0" hangingPunct="0">
              <a:spcBef>
                <a:spcPct val="0"/>
              </a:spcBef>
              <a:spcAft>
                <a:spcPct val="0"/>
              </a:spcAft>
              <a:defRPr sz="3200" b="1" kern="1200">
                <a:solidFill>
                  <a:schemeClr val="bg2"/>
                </a:solidFill>
                <a:latin typeface="Times New Roman" pitchFamily="18" charset="0"/>
                <a:ea typeface="+mn-ea"/>
                <a:cs typeface="+mn-cs"/>
              </a:defRPr>
            </a:lvl8pPr>
            <a:lvl9pPr marL="3886200" indent="-228600" algn="ctr" defTabSz="914400" rtl="0" eaLnBrk="0" fontAlgn="base" latinLnBrk="0" hangingPunct="0">
              <a:spcBef>
                <a:spcPct val="0"/>
              </a:spcBef>
              <a:spcAft>
                <a:spcPct val="0"/>
              </a:spcAft>
              <a:defRPr sz="3200" b="1" kern="1200">
                <a:solidFill>
                  <a:schemeClr val="bg2"/>
                </a:solidFill>
                <a:latin typeface="Times New Roman" pitchFamily="18" charset="0"/>
                <a:ea typeface="+mn-ea"/>
                <a:cs typeface="+mn-cs"/>
              </a:defRPr>
            </a:lvl9pPr>
          </a:lstStyle>
          <a:p>
            <a:fld id="{0B0DBE69-6487-4004-9B29-298CC15745D5}" type="slidenum">
              <a:rPr lang="en-GB" sz="1200" b="0" smtClean="0">
                <a:solidFill>
                  <a:schemeClr val="tx1">
                    <a:lumMod val="50000"/>
                    <a:lumOff val="50000"/>
                  </a:schemeClr>
                </a:solidFill>
              </a:rPr>
              <a:pPr/>
              <a:t>12</a:t>
            </a:fld>
            <a:endParaRPr lang="en-GB" sz="1200" b="0" dirty="0" smtClean="0">
              <a:solidFill>
                <a:schemeClr val="tx1">
                  <a:lumMod val="50000"/>
                  <a:lumOff val="50000"/>
                </a:schemeClr>
              </a:solidFill>
            </a:endParaRPr>
          </a:p>
        </p:txBody>
      </p:sp>
      <p:sp>
        <p:nvSpPr>
          <p:cNvPr id="22" name="Footer Placeholder 4"/>
          <p:cNvSpPr>
            <a:spLocks noGrp="1"/>
          </p:cNvSpPr>
          <p:nvPr>
            <p:ph type="ftr" sz="quarter" idx="4294967295"/>
          </p:nvPr>
        </p:nvSpPr>
        <p:spPr>
          <a:xfrm>
            <a:off x="3128888" y="6480807"/>
            <a:ext cx="4287428" cy="22455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EDISON Professional Training and Certification Scheme</a:t>
            </a:r>
            <a:endParaRPr lang="en-GB" dirty="0"/>
          </a:p>
        </p:txBody>
      </p:sp>
      <p:sp>
        <p:nvSpPr>
          <p:cNvPr id="23"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WP4 Meeting – 18 Dec 2015</a:t>
            </a:r>
            <a:endParaRPr lang="en-GB" dirty="0"/>
          </a:p>
        </p:txBody>
      </p:sp>
    </p:spTree>
    <p:extLst>
      <p:ext uri="{BB962C8B-B14F-4D97-AF65-F5344CB8AC3E}">
        <p14:creationId xmlns:p14="http://schemas.microsoft.com/office/powerpoint/2010/main" val="2774080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noProof="0" dirty="0" smtClean="0"/>
              <a:t>EDISON Training and Certification Overview:</a:t>
            </a:r>
            <a:br>
              <a:rPr lang="en-US" noProof="0" dirty="0" smtClean="0"/>
            </a:br>
            <a:r>
              <a:rPr lang="en-US" noProof="0" dirty="0" smtClean="0"/>
              <a:t>FitSM </a:t>
            </a:r>
            <a:r>
              <a:rPr lang="en-US" dirty="0" smtClean="0"/>
              <a:t>Option </a:t>
            </a:r>
            <a:r>
              <a:rPr lang="en-US" dirty="0"/>
              <a:t>2</a:t>
            </a:r>
            <a:r>
              <a:rPr lang="en-US" dirty="0" smtClean="0"/>
              <a:t> – Competence Based</a:t>
            </a:r>
            <a:endParaRPr lang="en-US" noProof="0" dirty="0"/>
          </a:p>
        </p:txBody>
      </p:sp>
      <p:sp>
        <p:nvSpPr>
          <p:cNvPr id="3" name="Foliennummernplatzhalter 2"/>
          <p:cNvSpPr>
            <a:spLocks noGrp="1"/>
          </p:cNvSpPr>
          <p:nvPr>
            <p:ph type="sldNum" sz="quarter" idx="12"/>
          </p:nvPr>
        </p:nvSpPr>
        <p:spPr/>
        <p:txBody>
          <a:bodyPr/>
          <a:lstStyle/>
          <a:p>
            <a:fld id="{43507AEB-23B8-F142-83A3-458C56B10093}" type="slidenum">
              <a:rPr lang="en-US" smtClean="0"/>
              <a:t>13</a:t>
            </a:fld>
            <a:endParaRPr lang="en-US"/>
          </a:p>
        </p:txBody>
      </p:sp>
      <p:graphicFrame>
        <p:nvGraphicFramePr>
          <p:cNvPr id="5" name="Tabelle 4"/>
          <p:cNvGraphicFramePr>
            <a:graphicFrameLocks noGrp="1"/>
          </p:cNvGraphicFramePr>
          <p:nvPr>
            <p:extLst>
              <p:ext uri="{D42A27DB-BD31-4B8C-83A1-F6EECF244321}">
                <p14:modId xmlns:p14="http://schemas.microsoft.com/office/powerpoint/2010/main" val="511455800"/>
              </p:ext>
            </p:extLst>
          </p:nvPr>
        </p:nvGraphicFramePr>
        <p:xfrm>
          <a:off x="457200" y="5067720"/>
          <a:ext cx="8229600" cy="1319439"/>
        </p:xfrm>
        <a:graphic>
          <a:graphicData uri="http://schemas.openxmlformats.org/drawingml/2006/table">
            <a:tbl>
              <a:tblPr firstRow="1" firstCol="1" bandRow="1">
                <a:tableStyleId>{B301B821-A1FF-4177-AEE7-76D212191A09}</a:tableStyleId>
              </a:tblPr>
              <a:tblGrid>
                <a:gridCol w="8229600"/>
              </a:tblGrid>
              <a:tr h="278912">
                <a:tc>
                  <a:txBody>
                    <a:bodyPr/>
                    <a:lstStyle/>
                    <a:p>
                      <a:pPr algn="ctr">
                        <a:spcBef>
                          <a:spcPts val="1000"/>
                        </a:spcBef>
                        <a:spcAft>
                          <a:spcPts val="0"/>
                        </a:spcAft>
                      </a:pPr>
                      <a:r>
                        <a:rPr lang="en-GB" sz="1400" noProof="0" dirty="0" smtClean="0">
                          <a:effectLst/>
                        </a:rPr>
                        <a:t>Foundation Level</a:t>
                      </a:r>
                      <a:endParaRPr lang="en-GB" sz="1400" noProof="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tr>
              <a:tr h="10405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1800" b="0" i="1" kern="1200" dirty="0">
                        <a:solidFill>
                          <a:schemeClr val="dk1"/>
                        </a:solidFill>
                        <a:effectLst/>
                        <a:latin typeface="+mn-lt"/>
                        <a:ea typeface="+mn-ea"/>
                        <a:cs typeface="+mn-cs"/>
                      </a:endParaRPr>
                    </a:p>
                  </a:txBody>
                  <a:tcPr marL="68580" marR="68580" marT="0" marB="0"/>
                </a:tc>
              </a:tr>
            </a:tbl>
          </a:graphicData>
        </a:graphic>
      </p:graphicFrame>
      <p:sp>
        <p:nvSpPr>
          <p:cNvPr id="8" name="Rechteck 7"/>
          <p:cNvSpPr/>
          <p:nvPr/>
        </p:nvSpPr>
        <p:spPr>
          <a:xfrm>
            <a:off x="2190466" y="5513696"/>
            <a:ext cx="4763069" cy="682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Foundation training in data science</a:t>
            </a:r>
            <a:endParaRPr lang="en-GB" b="1" dirty="0"/>
          </a:p>
        </p:txBody>
      </p:sp>
      <p:graphicFrame>
        <p:nvGraphicFramePr>
          <p:cNvPr id="11" name="Tabelle 10"/>
          <p:cNvGraphicFramePr>
            <a:graphicFrameLocks noGrp="1"/>
          </p:cNvGraphicFramePr>
          <p:nvPr>
            <p:extLst>
              <p:ext uri="{D42A27DB-BD31-4B8C-83A1-F6EECF244321}">
                <p14:modId xmlns:p14="http://schemas.microsoft.com/office/powerpoint/2010/main" val="3993550475"/>
              </p:ext>
            </p:extLst>
          </p:nvPr>
        </p:nvGraphicFramePr>
        <p:xfrm>
          <a:off x="457200" y="3404968"/>
          <a:ext cx="8229600" cy="1319439"/>
        </p:xfrm>
        <a:graphic>
          <a:graphicData uri="http://schemas.openxmlformats.org/drawingml/2006/table">
            <a:tbl>
              <a:tblPr firstRow="1" firstCol="1" bandRow="1">
                <a:tableStyleId>{B301B821-A1FF-4177-AEE7-76D212191A09}</a:tableStyleId>
              </a:tblPr>
              <a:tblGrid>
                <a:gridCol w="8229600"/>
              </a:tblGrid>
              <a:tr h="278912">
                <a:tc>
                  <a:txBody>
                    <a:bodyPr/>
                    <a:lstStyle/>
                    <a:p>
                      <a:pPr algn="ctr">
                        <a:spcBef>
                          <a:spcPts val="1000"/>
                        </a:spcBef>
                        <a:spcAft>
                          <a:spcPts val="0"/>
                        </a:spcAft>
                      </a:pPr>
                      <a:r>
                        <a:rPr lang="en-GB" sz="1400" noProof="0" dirty="0" smtClean="0">
                          <a:effectLst/>
                        </a:rPr>
                        <a:t>Advanced Level</a:t>
                      </a:r>
                      <a:endParaRPr lang="en-GB" sz="1400" noProof="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tr>
              <a:tr h="10405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1800" b="0" i="1" kern="1200" dirty="0">
                        <a:solidFill>
                          <a:schemeClr val="dk1"/>
                        </a:solidFill>
                        <a:effectLst/>
                        <a:latin typeface="+mn-lt"/>
                        <a:ea typeface="+mn-ea"/>
                        <a:cs typeface="+mn-cs"/>
                      </a:endParaRPr>
                    </a:p>
                  </a:txBody>
                  <a:tcPr marL="68580" marR="68580" marT="0" marB="0"/>
                </a:tc>
              </a:tr>
            </a:tbl>
          </a:graphicData>
        </a:graphic>
      </p:graphicFrame>
      <p:graphicFrame>
        <p:nvGraphicFramePr>
          <p:cNvPr id="12" name="Tabelle 11"/>
          <p:cNvGraphicFramePr>
            <a:graphicFrameLocks noGrp="1"/>
          </p:cNvGraphicFramePr>
          <p:nvPr>
            <p:extLst>
              <p:ext uri="{D42A27DB-BD31-4B8C-83A1-F6EECF244321}">
                <p14:modId xmlns:p14="http://schemas.microsoft.com/office/powerpoint/2010/main" val="1167355922"/>
              </p:ext>
            </p:extLst>
          </p:nvPr>
        </p:nvGraphicFramePr>
        <p:xfrm>
          <a:off x="457200" y="1742216"/>
          <a:ext cx="8229600" cy="1319439"/>
        </p:xfrm>
        <a:graphic>
          <a:graphicData uri="http://schemas.openxmlformats.org/drawingml/2006/table">
            <a:tbl>
              <a:tblPr firstRow="1" firstCol="1" bandRow="1">
                <a:tableStyleId>{B301B821-A1FF-4177-AEE7-76D212191A09}</a:tableStyleId>
              </a:tblPr>
              <a:tblGrid>
                <a:gridCol w="8229600"/>
              </a:tblGrid>
              <a:tr h="278912">
                <a:tc>
                  <a:txBody>
                    <a:bodyPr/>
                    <a:lstStyle/>
                    <a:p>
                      <a:pPr algn="ctr">
                        <a:spcBef>
                          <a:spcPts val="1000"/>
                        </a:spcBef>
                        <a:spcAft>
                          <a:spcPts val="0"/>
                        </a:spcAft>
                      </a:pPr>
                      <a:r>
                        <a:rPr lang="en-GB" sz="1400" noProof="0" dirty="0" smtClean="0">
                          <a:effectLst/>
                        </a:rPr>
                        <a:t>Expert</a:t>
                      </a:r>
                      <a:r>
                        <a:rPr lang="en-GB" sz="1400" baseline="0" noProof="0" dirty="0" smtClean="0">
                          <a:effectLst/>
                        </a:rPr>
                        <a:t> </a:t>
                      </a:r>
                      <a:r>
                        <a:rPr lang="en-GB" sz="1400" noProof="0" dirty="0" smtClean="0">
                          <a:effectLst/>
                        </a:rPr>
                        <a:t>Level</a:t>
                      </a:r>
                      <a:endParaRPr lang="en-GB" sz="1400" noProof="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tr>
              <a:tr h="10405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1800" b="0" i="1" kern="1200" dirty="0">
                        <a:solidFill>
                          <a:schemeClr val="dk1"/>
                        </a:solidFill>
                        <a:effectLst/>
                        <a:latin typeface="+mn-lt"/>
                        <a:ea typeface="+mn-ea"/>
                        <a:cs typeface="+mn-cs"/>
                      </a:endParaRPr>
                    </a:p>
                  </a:txBody>
                  <a:tcPr marL="68580" marR="68580" marT="0" marB="0"/>
                </a:tc>
              </a:tr>
            </a:tbl>
          </a:graphicData>
        </a:graphic>
      </p:graphicFrame>
      <p:sp>
        <p:nvSpPr>
          <p:cNvPr id="13" name="Rechteck 12"/>
          <p:cNvSpPr/>
          <p:nvPr/>
        </p:nvSpPr>
        <p:spPr>
          <a:xfrm>
            <a:off x="2190466" y="2199565"/>
            <a:ext cx="4763069" cy="68238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Data Scientist Expert Training </a:t>
            </a:r>
            <a:endParaRPr lang="en-GB" b="1" dirty="0"/>
          </a:p>
        </p:txBody>
      </p:sp>
      <p:sp>
        <p:nvSpPr>
          <p:cNvPr id="14" name="Rechteck 13"/>
          <p:cNvSpPr/>
          <p:nvPr/>
        </p:nvSpPr>
        <p:spPr>
          <a:xfrm>
            <a:off x="634621" y="3866867"/>
            <a:ext cx="3841845" cy="6823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Advanced training in </a:t>
            </a:r>
          </a:p>
          <a:p>
            <a:pPr algn="ctr"/>
            <a:r>
              <a:rPr lang="en-GB" b="1" dirty="0" smtClean="0"/>
              <a:t>data planning and delivery</a:t>
            </a:r>
            <a:endParaRPr lang="en-GB" b="1" dirty="0"/>
          </a:p>
        </p:txBody>
      </p:sp>
      <p:sp>
        <p:nvSpPr>
          <p:cNvPr id="15" name="Rechteck 14"/>
          <p:cNvSpPr/>
          <p:nvPr/>
        </p:nvSpPr>
        <p:spPr>
          <a:xfrm>
            <a:off x="4659573" y="3866867"/>
            <a:ext cx="3841845" cy="6823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Advanced training in</a:t>
            </a:r>
          </a:p>
          <a:p>
            <a:pPr algn="ctr"/>
            <a:r>
              <a:rPr lang="en-GB" b="1" dirty="0"/>
              <a:t>d</a:t>
            </a:r>
            <a:r>
              <a:rPr lang="en-GB" b="1" dirty="0" smtClean="0"/>
              <a:t>ata operation and support</a:t>
            </a:r>
            <a:endParaRPr lang="en-GB" b="1" dirty="0"/>
          </a:p>
        </p:txBody>
      </p:sp>
      <p:sp>
        <p:nvSpPr>
          <p:cNvPr id="4" name="Pfeil nach unten 3"/>
          <p:cNvSpPr/>
          <p:nvPr/>
        </p:nvSpPr>
        <p:spPr>
          <a:xfrm rot="10800000">
            <a:off x="4384912" y="4765352"/>
            <a:ext cx="374176" cy="216083"/>
          </a:xfrm>
          <a:prstGeom prst="downArrow">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de-DE" sz="1400" dirty="0" smtClean="0">
              <a:solidFill>
                <a:schemeClr val="tx1"/>
              </a:solidFill>
            </a:endParaRPr>
          </a:p>
        </p:txBody>
      </p:sp>
      <p:sp>
        <p:nvSpPr>
          <p:cNvPr id="16" name="Pfeil nach unten 15"/>
          <p:cNvSpPr/>
          <p:nvPr/>
        </p:nvSpPr>
        <p:spPr>
          <a:xfrm rot="10800000">
            <a:off x="4369557" y="3119665"/>
            <a:ext cx="374176" cy="216083"/>
          </a:xfrm>
          <a:prstGeom prst="downArrow">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de-DE" sz="1400" dirty="0" smtClean="0">
              <a:solidFill>
                <a:schemeClr val="tx1"/>
              </a:solidFill>
            </a:endParaRPr>
          </a:p>
        </p:txBody>
      </p:sp>
      <p:sp>
        <p:nvSpPr>
          <p:cNvPr id="17" name="Rechteck 16"/>
          <p:cNvSpPr/>
          <p:nvPr/>
        </p:nvSpPr>
        <p:spPr>
          <a:xfrm>
            <a:off x="6844840" y="5901993"/>
            <a:ext cx="701539" cy="388297"/>
          </a:xfrm>
          <a:prstGeom prst="rect">
            <a:avLst/>
          </a:prstGeom>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defRPr/>
            </a:pPr>
            <a:r>
              <a:rPr lang="en-US" sz="1400" b="1" dirty="0" smtClean="0">
                <a:solidFill>
                  <a:schemeClr val="tx1"/>
                </a:solidFill>
                <a:latin typeface="+mj-lt"/>
              </a:rPr>
              <a:t>1 day</a:t>
            </a:r>
            <a:endParaRPr lang="en-US" sz="1400" b="1" dirty="0">
              <a:solidFill>
                <a:schemeClr val="tx1"/>
              </a:solidFill>
              <a:latin typeface="+mj-lt"/>
            </a:endParaRPr>
          </a:p>
        </p:txBody>
      </p:sp>
      <p:sp>
        <p:nvSpPr>
          <p:cNvPr id="18" name="Rechteck 17"/>
          <p:cNvSpPr/>
          <p:nvPr/>
        </p:nvSpPr>
        <p:spPr>
          <a:xfrm>
            <a:off x="4582705" y="3801066"/>
            <a:ext cx="701539" cy="388297"/>
          </a:xfrm>
          <a:prstGeom prst="rect">
            <a:avLst/>
          </a:prstGeom>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defRPr/>
            </a:pPr>
            <a:r>
              <a:rPr lang="en-US" sz="1400" b="1" dirty="0">
                <a:solidFill>
                  <a:schemeClr val="tx1"/>
                </a:solidFill>
                <a:latin typeface="+mj-lt"/>
              </a:rPr>
              <a:t>2</a:t>
            </a:r>
            <a:r>
              <a:rPr lang="en-US" sz="1400" b="1" dirty="0" smtClean="0">
                <a:solidFill>
                  <a:schemeClr val="tx1"/>
                </a:solidFill>
                <a:latin typeface="+mj-lt"/>
              </a:rPr>
              <a:t> days</a:t>
            </a:r>
            <a:endParaRPr lang="en-US" sz="1400" b="1" dirty="0">
              <a:solidFill>
                <a:schemeClr val="tx1"/>
              </a:solidFill>
              <a:latin typeface="+mj-lt"/>
            </a:endParaRPr>
          </a:p>
        </p:txBody>
      </p:sp>
      <p:sp>
        <p:nvSpPr>
          <p:cNvPr id="19" name="Rechteck 18"/>
          <p:cNvSpPr/>
          <p:nvPr/>
        </p:nvSpPr>
        <p:spPr>
          <a:xfrm>
            <a:off x="580027" y="3801066"/>
            <a:ext cx="701539" cy="388297"/>
          </a:xfrm>
          <a:prstGeom prst="rect">
            <a:avLst/>
          </a:prstGeom>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defRPr/>
            </a:pPr>
            <a:r>
              <a:rPr lang="en-US" sz="1400" b="1" dirty="0">
                <a:solidFill>
                  <a:schemeClr val="tx1"/>
                </a:solidFill>
                <a:latin typeface="+mj-lt"/>
              </a:rPr>
              <a:t>2</a:t>
            </a:r>
            <a:r>
              <a:rPr lang="en-US" sz="1400" b="1" dirty="0" smtClean="0">
                <a:solidFill>
                  <a:schemeClr val="tx1"/>
                </a:solidFill>
                <a:latin typeface="+mj-lt"/>
              </a:rPr>
              <a:t> days</a:t>
            </a:r>
            <a:endParaRPr lang="en-US" sz="1400" b="1" dirty="0">
              <a:solidFill>
                <a:schemeClr val="tx1"/>
              </a:solidFill>
              <a:latin typeface="+mj-lt"/>
            </a:endParaRPr>
          </a:p>
        </p:txBody>
      </p:sp>
      <p:sp>
        <p:nvSpPr>
          <p:cNvPr id="20" name="Rechteck 19"/>
          <p:cNvSpPr/>
          <p:nvPr/>
        </p:nvSpPr>
        <p:spPr>
          <a:xfrm>
            <a:off x="6840045" y="2596561"/>
            <a:ext cx="701539" cy="388297"/>
          </a:xfrm>
          <a:prstGeom prst="rect">
            <a:avLst/>
          </a:prstGeom>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defRPr/>
            </a:pPr>
            <a:r>
              <a:rPr lang="en-US" sz="1400" b="1" dirty="0">
                <a:solidFill>
                  <a:schemeClr val="tx1"/>
                </a:solidFill>
                <a:latin typeface="+mj-lt"/>
              </a:rPr>
              <a:t>2</a:t>
            </a:r>
            <a:r>
              <a:rPr lang="en-US" sz="1400" b="1" dirty="0" smtClean="0">
                <a:solidFill>
                  <a:schemeClr val="tx1"/>
                </a:solidFill>
                <a:latin typeface="+mj-lt"/>
              </a:rPr>
              <a:t> days</a:t>
            </a:r>
            <a:endParaRPr lang="en-US" sz="1400" b="1" dirty="0">
              <a:solidFill>
                <a:schemeClr val="tx1"/>
              </a:solidFill>
              <a:latin typeface="+mj-lt"/>
            </a:endParaRPr>
          </a:p>
        </p:txBody>
      </p:sp>
      <p:sp>
        <p:nvSpPr>
          <p:cNvPr id="21" name="Slide Number Placeholder 5"/>
          <p:cNvSpPr txBox="1">
            <a:spLocks/>
          </p:cNvSpPr>
          <p:nvPr/>
        </p:nvSpPr>
        <p:spPr>
          <a:xfrm>
            <a:off x="6876256" y="6486619"/>
            <a:ext cx="2133600" cy="2526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914400" rtl="0" eaLnBrk="1" latinLnBrk="0" hangingPunct="1">
              <a:defRPr sz="3200" b="1" kern="1200">
                <a:solidFill>
                  <a:schemeClr val="bg2"/>
                </a:solidFill>
                <a:latin typeface="Times New Roman" pitchFamily="18" charset="0"/>
                <a:ea typeface="+mn-ea"/>
                <a:cs typeface="+mn-cs"/>
              </a:defRPr>
            </a:lvl1pPr>
            <a:lvl2pPr marL="742950" indent="-285750" algn="l" defTabSz="914400" rtl="0" eaLnBrk="1" latinLnBrk="0" hangingPunct="1">
              <a:defRPr sz="3200" b="1" kern="1200">
                <a:solidFill>
                  <a:schemeClr val="bg2"/>
                </a:solidFill>
                <a:latin typeface="Times New Roman" pitchFamily="18" charset="0"/>
                <a:ea typeface="+mn-ea"/>
                <a:cs typeface="+mn-cs"/>
              </a:defRPr>
            </a:lvl2pPr>
            <a:lvl3pPr marL="1143000" indent="-228600" algn="l" defTabSz="914400" rtl="0" eaLnBrk="1" latinLnBrk="0" hangingPunct="1">
              <a:defRPr sz="3200" b="1" kern="1200">
                <a:solidFill>
                  <a:schemeClr val="bg2"/>
                </a:solidFill>
                <a:latin typeface="Times New Roman" pitchFamily="18" charset="0"/>
                <a:ea typeface="+mn-ea"/>
                <a:cs typeface="+mn-cs"/>
              </a:defRPr>
            </a:lvl3pPr>
            <a:lvl4pPr marL="1600200" indent="-228600" algn="l" defTabSz="914400" rtl="0" eaLnBrk="1" latinLnBrk="0" hangingPunct="1">
              <a:defRPr sz="3200" b="1" kern="1200">
                <a:solidFill>
                  <a:schemeClr val="bg2"/>
                </a:solidFill>
                <a:latin typeface="Times New Roman" pitchFamily="18" charset="0"/>
                <a:ea typeface="+mn-ea"/>
                <a:cs typeface="+mn-cs"/>
              </a:defRPr>
            </a:lvl4pPr>
            <a:lvl5pPr marL="2057400" indent="-228600" algn="l" defTabSz="914400" rtl="0" eaLnBrk="1" latinLnBrk="0" hangingPunct="1">
              <a:defRPr sz="3200" b="1" kern="1200">
                <a:solidFill>
                  <a:schemeClr val="bg2"/>
                </a:solidFill>
                <a:latin typeface="Times New Roman" pitchFamily="18" charset="0"/>
                <a:ea typeface="+mn-ea"/>
                <a:cs typeface="+mn-cs"/>
              </a:defRPr>
            </a:lvl5pPr>
            <a:lvl6pPr marL="2514600" indent="-228600" algn="ctr" defTabSz="914400" rtl="0" eaLnBrk="0" fontAlgn="base" latinLnBrk="0" hangingPunct="0">
              <a:spcBef>
                <a:spcPct val="0"/>
              </a:spcBef>
              <a:spcAft>
                <a:spcPct val="0"/>
              </a:spcAft>
              <a:defRPr sz="3200" b="1" kern="1200">
                <a:solidFill>
                  <a:schemeClr val="bg2"/>
                </a:solidFill>
                <a:latin typeface="Times New Roman" pitchFamily="18" charset="0"/>
                <a:ea typeface="+mn-ea"/>
                <a:cs typeface="+mn-cs"/>
              </a:defRPr>
            </a:lvl6pPr>
            <a:lvl7pPr marL="2971800" indent="-228600" algn="ctr" defTabSz="914400" rtl="0" eaLnBrk="0" fontAlgn="base" latinLnBrk="0" hangingPunct="0">
              <a:spcBef>
                <a:spcPct val="0"/>
              </a:spcBef>
              <a:spcAft>
                <a:spcPct val="0"/>
              </a:spcAft>
              <a:defRPr sz="3200" b="1" kern="1200">
                <a:solidFill>
                  <a:schemeClr val="bg2"/>
                </a:solidFill>
                <a:latin typeface="Times New Roman" pitchFamily="18" charset="0"/>
                <a:ea typeface="+mn-ea"/>
                <a:cs typeface="+mn-cs"/>
              </a:defRPr>
            </a:lvl7pPr>
            <a:lvl8pPr marL="3429000" indent="-228600" algn="ctr" defTabSz="914400" rtl="0" eaLnBrk="0" fontAlgn="base" latinLnBrk="0" hangingPunct="0">
              <a:spcBef>
                <a:spcPct val="0"/>
              </a:spcBef>
              <a:spcAft>
                <a:spcPct val="0"/>
              </a:spcAft>
              <a:defRPr sz="3200" b="1" kern="1200">
                <a:solidFill>
                  <a:schemeClr val="bg2"/>
                </a:solidFill>
                <a:latin typeface="Times New Roman" pitchFamily="18" charset="0"/>
                <a:ea typeface="+mn-ea"/>
                <a:cs typeface="+mn-cs"/>
              </a:defRPr>
            </a:lvl8pPr>
            <a:lvl9pPr marL="3886200" indent="-228600" algn="ctr" defTabSz="914400" rtl="0" eaLnBrk="0" fontAlgn="base" latinLnBrk="0" hangingPunct="0">
              <a:spcBef>
                <a:spcPct val="0"/>
              </a:spcBef>
              <a:spcAft>
                <a:spcPct val="0"/>
              </a:spcAft>
              <a:defRPr sz="3200" b="1" kern="1200">
                <a:solidFill>
                  <a:schemeClr val="bg2"/>
                </a:solidFill>
                <a:latin typeface="Times New Roman" pitchFamily="18" charset="0"/>
                <a:ea typeface="+mn-ea"/>
                <a:cs typeface="+mn-cs"/>
              </a:defRPr>
            </a:lvl9pPr>
          </a:lstStyle>
          <a:p>
            <a:fld id="{0B0DBE69-6487-4004-9B29-298CC15745D5}" type="slidenum">
              <a:rPr lang="en-GB" sz="1200" b="0" smtClean="0">
                <a:solidFill>
                  <a:schemeClr val="tx1">
                    <a:lumMod val="50000"/>
                    <a:lumOff val="50000"/>
                  </a:schemeClr>
                </a:solidFill>
              </a:rPr>
              <a:pPr/>
              <a:t>13</a:t>
            </a:fld>
            <a:endParaRPr lang="en-GB" sz="1200" b="0" dirty="0" smtClean="0">
              <a:solidFill>
                <a:schemeClr val="tx1">
                  <a:lumMod val="50000"/>
                  <a:lumOff val="50000"/>
                </a:schemeClr>
              </a:solidFill>
            </a:endParaRPr>
          </a:p>
        </p:txBody>
      </p:sp>
      <p:sp>
        <p:nvSpPr>
          <p:cNvPr id="22" name="Footer Placeholder 4"/>
          <p:cNvSpPr>
            <a:spLocks noGrp="1"/>
          </p:cNvSpPr>
          <p:nvPr>
            <p:ph type="ftr" sz="quarter" idx="4294967295"/>
          </p:nvPr>
        </p:nvSpPr>
        <p:spPr>
          <a:xfrm>
            <a:off x="3128888" y="6480807"/>
            <a:ext cx="4287428" cy="22455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EDISON Professional Training and Certification Scheme</a:t>
            </a:r>
            <a:endParaRPr lang="en-GB" dirty="0"/>
          </a:p>
        </p:txBody>
      </p:sp>
      <p:sp>
        <p:nvSpPr>
          <p:cNvPr id="23"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WP4 Meeting – 18 Dec 2015</a:t>
            </a:r>
            <a:endParaRPr lang="en-GB" dirty="0"/>
          </a:p>
        </p:txBody>
      </p:sp>
    </p:spTree>
    <p:extLst>
      <p:ext uri="{BB962C8B-B14F-4D97-AF65-F5344CB8AC3E}">
        <p14:creationId xmlns:p14="http://schemas.microsoft.com/office/powerpoint/2010/main" val="3059771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Overview</a:t>
            </a:r>
            <a:endParaRPr lang="en-US" noProof="0" dirty="0"/>
          </a:p>
        </p:txBody>
      </p:sp>
      <p:sp>
        <p:nvSpPr>
          <p:cNvPr id="3" name="Foliennummernplatzhalter 2"/>
          <p:cNvSpPr>
            <a:spLocks noGrp="1"/>
          </p:cNvSpPr>
          <p:nvPr>
            <p:ph type="sldNum" sz="quarter" idx="12"/>
          </p:nvPr>
        </p:nvSpPr>
        <p:spPr/>
        <p:txBody>
          <a:bodyPr/>
          <a:lstStyle/>
          <a:p>
            <a:fld id="{43507AEB-23B8-F142-83A3-458C56B10093}" type="slidenum">
              <a:rPr lang="en-US" smtClean="0"/>
              <a:t>14</a:t>
            </a:fld>
            <a:endParaRPr lang="en-US"/>
          </a:p>
        </p:txBody>
      </p:sp>
      <p:graphicFrame>
        <p:nvGraphicFramePr>
          <p:cNvPr id="5" name="Tabelle 4"/>
          <p:cNvGraphicFramePr>
            <a:graphicFrameLocks noGrp="1"/>
          </p:cNvGraphicFramePr>
          <p:nvPr>
            <p:extLst>
              <p:ext uri="{D42A27DB-BD31-4B8C-83A1-F6EECF244321}">
                <p14:modId xmlns:p14="http://schemas.microsoft.com/office/powerpoint/2010/main" val="4201300620"/>
              </p:ext>
            </p:extLst>
          </p:nvPr>
        </p:nvGraphicFramePr>
        <p:xfrm>
          <a:off x="457200" y="5067720"/>
          <a:ext cx="8229600" cy="1319439"/>
        </p:xfrm>
        <a:graphic>
          <a:graphicData uri="http://schemas.openxmlformats.org/drawingml/2006/table">
            <a:tbl>
              <a:tblPr firstRow="1" firstCol="1" bandRow="1">
                <a:tableStyleId>{B301B821-A1FF-4177-AEE7-76D212191A09}</a:tableStyleId>
              </a:tblPr>
              <a:tblGrid>
                <a:gridCol w="8229600"/>
              </a:tblGrid>
              <a:tr h="278912">
                <a:tc>
                  <a:txBody>
                    <a:bodyPr/>
                    <a:lstStyle/>
                    <a:p>
                      <a:pPr algn="ctr">
                        <a:spcBef>
                          <a:spcPts val="1000"/>
                        </a:spcBef>
                        <a:spcAft>
                          <a:spcPts val="0"/>
                        </a:spcAft>
                      </a:pPr>
                      <a:r>
                        <a:rPr lang="en-GB" sz="1400" noProof="0" dirty="0" smtClean="0">
                          <a:effectLst/>
                        </a:rPr>
                        <a:t>Foundation Level</a:t>
                      </a:r>
                      <a:endParaRPr lang="en-GB" sz="1400" noProof="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tr>
              <a:tr h="10405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1800" b="0" i="1" kern="1200" dirty="0">
                        <a:solidFill>
                          <a:schemeClr val="dk1"/>
                        </a:solidFill>
                        <a:effectLst/>
                        <a:latin typeface="+mn-lt"/>
                        <a:ea typeface="+mn-ea"/>
                        <a:cs typeface="+mn-cs"/>
                      </a:endParaRPr>
                    </a:p>
                  </a:txBody>
                  <a:tcPr marL="68580" marR="68580" marT="0" marB="0"/>
                </a:tc>
              </a:tr>
            </a:tbl>
          </a:graphicData>
        </a:graphic>
      </p:graphicFrame>
      <p:sp>
        <p:nvSpPr>
          <p:cNvPr id="8" name="Rechteck 7"/>
          <p:cNvSpPr/>
          <p:nvPr/>
        </p:nvSpPr>
        <p:spPr>
          <a:xfrm>
            <a:off x="2190466" y="5513696"/>
            <a:ext cx="4763069" cy="682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Foundation training in data science</a:t>
            </a:r>
          </a:p>
        </p:txBody>
      </p:sp>
      <p:graphicFrame>
        <p:nvGraphicFramePr>
          <p:cNvPr id="11" name="Tabelle 10"/>
          <p:cNvGraphicFramePr>
            <a:graphicFrameLocks noGrp="1"/>
          </p:cNvGraphicFramePr>
          <p:nvPr>
            <p:extLst>
              <p:ext uri="{D42A27DB-BD31-4B8C-83A1-F6EECF244321}">
                <p14:modId xmlns:p14="http://schemas.microsoft.com/office/powerpoint/2010/main" val="2406464111"/>
              </p:ext>
            </p:extLst>
          </p:nvPr>
        </p:nvGraphicFramePr>
        <p:xfrm>
          <a:off x="457200" y="3404968"/>
          <a:ext cx="8229600" cy="1319439"/>
        </p:xfrm>
        <a:graphic>
          <a:graphicData uri="http://schemas.openxmlformats.org/drawingml/2006/table">
            <a:tbl>
              <a:tblPr firstRow="1" firstCol="1" bandRow="1">
                <a:tableStyleId>{5940675A-B579-460E-94D1-54222C63F5DA}</a:tableStyleId>
              </a:tblPr>
              <a:tblGrid>
                <a:gridCol w="8229600"/>
              </a:tblGrid>
              <a:tr h="278912">
                <a:tc>
                  <a:txBody>
                    <a:bodyPr/>
                    <a:lstStyle/>
                    <a:p>
                      <a:pPr algn="ctr">
                        <a:spcBef>
                          <a:spcPts val="1000"/>
                        </a:spcBef>
                        <a:spcAft>
                          <a:spcPts val="0"/>
                        </a:spcAft>
                      </a:pPr>
                      <a:r>
                        <a:rPr lang="en-GB" sz="1400" noProof="0" dirty="0" smtClean="0">
                          <a:solidFill>
                            <a:schemeClr val="bg1">
                              <a:lumMod val="65000"/>
                            </a:schemeClr>
                          </a:solidFill>
                          <a:effectLst/>
                        </a:rPr>
                        <a:t>Advanced Level</a:t>
                      </a:r>
                      <a:endParaRPr lang="en-GB" sz="1400" noProof="0" dirty="0">
                        <a:solidFill>
                          <a:schemeClr val="bg1">
                            <a:lumMod val="65000"/>
                          </a:schemeClr>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tr>
              <a:tr h="10405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1800" b="0" i="1" kern="1200" dirty="0">
                        <a:solidFill>
                          <a:schemeClr val="bg1">
                            <a:lumMod val="65000"/>
                          </a:schemeClr>
                        </a:solidFill>
                        <a:effectLst/>
                        <a:latin typeface="+mn-lt"/>
                        <a:ea typeface="+mn-ea"/>
                        <a:cs typeface="+mn-cs"/>
                      </a:endParaRPr>
                    </a:p>
                  </a:txBody>
                  <a:tcPr marL="68580" marR="68580" marT="0" marB="0"/>
                </a:tc>
              </a:tr>
            </a:tbl>
          </a:graphicData>
        </a:graphic>
      </p:graphicFrame>
      <p:graphicFrame>
        <p:nvGraphicFramePr>
          <p:cNvPr id="12" name="Tabelle 11"/>
          <p:cNvGraphicFramePr>
            <a:graphicFrameLocks noGrp="1"/>
          </p:cNvGraphicFramePr>
          <p:nvPr>
            <p:extLst>
              <p:ext uri="{D42A27DB-BD31-4B8C-83A1-F6EECF244321}">
                <p14:modId xmlns:p14="http://schemas.microsoft.com/office/powerpoint/2010/main" val="2284683849"/>
              </p:ext>
            </p:extLst>
          </p:nvPr>
        </p:nvGraphicFramePr>
        <p:xfrm>
          <a:off x="457200" y="1742216"/>
          <a:ext cx="8229600" cy="1319439"/>
        </p:xfrm>
        <a:graphic>
          <a:graphicData uri="http://schemas.openxmlformats.org/drawingml/2006/table">
            <a:tbl>
              <a:tblPr firstRow="1" firstCol="1" bandRow="1">
                <a:tableStyleId>{5940675A-B579-460E-94D1-54222C63F5DA}</a:tableStyleId>
              </a:tblPr>
              <a:tblGrid>
                <a:gridCol w="8229600"/>
              </a:tblGrid>
              <a:tr h="278912">
                <a:tc>
                  <a:txBody>
                    <a:bodyPr/>
                    <a:lstStyle/>
                    <a:p>
                      <a:pPr algn="ctr">
                        <a:spcBef>
                          <a:spcPts val="1000"/>
                        </a:spcBef>
                        <a:spcAft>
                          <a:spcPts val="0"/>
                        </a:spcAft>
                      </a:pPr>
                      <a:r>
                        <a:rPr lang="en-GB" sz="1400" noProof="0" dirty="0" smtClean="0">
                          <a:solidFill>
                            <a:schemeClr val="bg1">
                              <a:lumMod val="65000"/>
                            </a:schemeClr>
                          </a:solidFill>
                          <a:effectLst/>
                        </a:rPr>
                        <a:t>Expert</a:t>
                      </a:r>
                      <a:r>
                        <a:rPr lang="en-GB" sz="1400" baseline="0" noProof="0" dirty="0" smtClean="0">
                          <a:solidFill>
                            <a:schemeClr val="bg1">
                              <a:lumMod val="65000"/>
                            </a:schemeClr>
                          </a:solidFill>
                          <a:effectLst/>
                        </a:rPr>
                        <a:t> </a:t>
                      </a:r>
                      <a:r>
                        <a:rPr lang="en-GB" sz="1400" noProof="0" dirty="0" smtClean="0">
                          <a:solidFill>
                            <a:schemeClr val="bg1">
                              <a:lumMod val="65000"/>
                            </a:schemeClr>
                          </a:solidFill>
                          <a:effectLst/>
                        </a:rPr>
                        <a:t>Level</a:t>
                      </a:r>
                      <a:endParaRPr lang="en-GB" sz="1400" noProof="0" dirty="0">
                        <a:solidFill>
                          <a:schemeClr val="bg1">
                            <a:lumMod val="65000"/>
                          </a:schemeClr>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tr>
              <a:tr h="10405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1800" b="0" i="1" kern="1200" dirty="0">
                        <a:solidFill>
                          <a:schemeClr val="bg1">
                            <a:lumMod val="65000"/>
                          </a:schemeClr>
                        </a:solidFill>
                        <a:effectLst/>
                        <a:latin typeface="+mn-lt"/>
                        <a:ea typeface="+mn-ea"/>
                        <a:cs typeface="+mn-cs"/>
                      </a:endParaRPr>
                    </a:p>
                  </a:txBody>
                  <a:tcPr marL="68580" marR="68580" marT="0" marB="0"/>
                </a:tc>
              </a:tr>
            </a:tbl>
          </a:graphicData>
        </a:graphic>
      </p:graphicFrame>
      <p:sp>
        <p:nvSpPr>
          <p:cNvPr id="13" name="Rechteck 12"/>
          <p:cNvSpPr/>
          <p:nvPr/>
        </p:nvSpPr>
        <p:spPr>
          <a:xfrm>
            <a:off x="2190466" y="2199565"/>
            <a:ext cx="4763069" cy="6823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Data Scientist Expert Training </a:t>
            </a:r>
          </a:p>
        </p:txBody>
      </p:sp>
      <p:sp>
        <p:nvSpPr>
          <p:cNvPr id="14" name="Rechteck 13"/>
          <p:cNvSpPr/>
          <p:nvPr/>
        </p:nvSpPr>
        <p:spPr>
          <a:xfrm>
            <a:off x="634621" y="3866867"/>
            <a:ext cx="3841845" cy="6823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Advanced training in</a:t>
            </a:r>
          </a:p>
          <a:p>
            <a:pPr algn="ctr"/>
            <a:r>
              <a:rPr lang="en-GB" b="1" dirty="0"/>
              <a:t>data analytics and engineering</a:t>
            </a:r>
          </a:p>
        </p:txBody>
      </p:sp>
      <p:sp>
        <p:nvSpPr>
          <p:cNvPr id="15" name="Rechteck 14"/>
          <p:cNvSpPr/>
          <p:nvPr/>
        </p:nvSpPr>
        <p:spPr>
          <a:xfrm>
            <a:off x="4659573" y="3866867"/>
            <a:ext cx="3841845" cy="6823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Advanced training in</a:t>
            </a:r>
          </a:p>
          <a:p>
            <a:pPr algn="ctr"/>
            <a:r>
              <a:rPr lang="en-GB" b="1" dirty="0" smtClean="0"/>
              <a:t>data </a:t>
            </a:r>
            <a:r>
              <a:rPr lang="en-GB" b="1" dirty="0"/>
              <a:t>management and research</a:t>
            </a:r>
          </a:p>
        </p:txBody>
      </p:sp>
      <p:sp>
        <p:nvSpPr>
          <p:cNvPr id="4" name="Pfeil nach unten 3"/>
          <p:cNvSpPr/>
          <p:nvPr/>
        </p:nvSpPr>
        <p:spPr>
          <a:xfrm rot="10800000">
            <a:off x="4384912" y="4765352"/>
            <a:ext cx="374176" cy="216083"/>
          </a:xfrm>
          <a:prstGeom prst="downArrow">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de-DE" sz="1400" dirty="0" smtClean="0">
              <a:solidFill>
                <a:schemeClr val="tx1"/>
              </a:solidFill>
            </a:endParaRPr>
          </a:p>
        </p:txBody>
      </p:sp>
      <p:sp>
        <p:nvSpPr>
          <p:cNvPr id="16" name="Pfeil nach unten 15"/>
          <p:cNvSpPr/>
          <p:nvPr/>
        </p:nvSpPr>
        <p:spPr>
          <a:xfrm rot="10800000">
            <a:off x="4369557" y="3119665"/>
            <a:ext cx="374176" cy="216083"/>
          </a:xfrm>
          <a:prstGeom prst="downArrow">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endParaRPr lang="de-DE" sz="1400" b="1" dirty="0">
              <a:solidFill>
                <a:schemeClr val="bg1">
                  <a:lumMod val="65000"/>
                </a:schemeClr>
              </a:solidFill>
              <a:latin typeface="+mj-lt"/>
            </a:endParaRPr>
          </a:p>
        </p:txBody>
      </p:sp>
      <p:sp>
        <p:nvSpPr>
          <p:cNvPr id="17" name="Rechteck 16"/>
          <p:cNvSpPr/>
          <p:nvPr/>
        </p:nvSpPr>
        <p:spPr>
          <a:xfrm>
            <a:off x="6844840" y="5901993"/>
            <a:ext cx="701539" cy="388297"/>
          </a:xfrm>
          <a:prstGeom prst="rect">
            <a:avLst/>
          </a:prstGeom>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defRPr/>
            </a:pPr>
            <a:r>
              <a:rPr lang="en-US" sz="1400" b="1" dirty="0" smtClean="0">
                <a:solidFill>
                  <a:schemeClr val="tx1"/>
                </a:solidFill>
                <a:latin typeface="+mj-lt"/>
              </a:rPr>
              <a:t>1 day</a:t>
            </a:r>
            <a:endParaRPr lang="en-US" sz="1400" b="1" dirty="0">
              <a:solidFill>
                <a:schemeClr val="tx1"/>
              </a:solidFill>
              <a:latin typeface="+mj-lt"/>
            </a:endParaRPr>
          </a:p>
        </p:txBody>
      </p:sp>
      <p:sp>
        <p:nvSpPr>
          <p:cNvPr id="18" name="Rechteck 17"/>
          <p:cNvSpPr/>
          <p:nvPr/>
        </p:nvSpPr>
        <p:spPr>
          <a:xfrm>
            <a:off x="4582705" y="3801066"/>
            <a:ext cx="701539" cy="388297"/>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r>
              <a:rPr lang="en-US" sz="1400" b="1" dirty="0">
                <a:solidFill>
                  <a:schemeClr val="bg1">
                    <a:lumMod val="65000"/>
                  </a:schemeClr>
                </a:solidFill>
                <a:latin typeface="+mj-lt"/>
              </a:rPr>
              <a:t>2 days</a:t>
            </a:r>
          </a:p>
        </p:txBody>
      </p:sp>
      <p:sp>
        <p:nvSpPr>
          <p:cNvPr id="19" name="Rechteck 18"/>
          <p:cNvSpPr/>
          <p:nvPr/>
        </p:nvSpPr>
        <p:spPr>
          <a:xfrm>
            <a:off x="580027" y="3801066"/>
            <a:ext cx="701539" cy="388297"/>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r>
              <a:rPr lang="en-US" sz="1400" b="1" dirty="0">
                <a:solidFill>
                  <a:schemeClr val="bg1">
                    <a:lumMod val="65000"/>
                  </a:schemeClr>
                </a:solidFill>
                <a:latin typeface="+mj-lt"/>
              </a:rPr>
              <a:t>2 days</a:t>
            </a:r>
          </a:p>
        </p:txBody>
      </p:sp>
      <p:sp>
        <p:nvSpPr>
          <p:cNvPr id="20" name="Rechteck 19"/>
          <p:cNvSpPr/>
          <p:nvPr/>
        </p:nvSpPr>
        <p:spPr>
          <a:xfrm>
            <a:off x="6840045" y="2596561"/>
            <a:ext cx="701539" cy="388297"/>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r>
              <a:rPr lang="en-US" sz="1400" b="1" dirty="0">
                <a:solidFill>
                  <a:schemeClr val="bg1">
                    <a:lumMod val="65000"/>
                  </a:schemeClr>
                </a:solidFill>
                <a:latin typeface="+mj-lt"/>
              </a:rPr>
              <a:t>2 days</a:t>
            </a:r>
          </a:p>
        </p:txBody>
      </p:sp>
      <p:sp>
        <p:nvSpPr>
          <p:cNvPr id="21" name="Footer Placeholder 4"/>
          <p:cNvSpPr>
            <a:spLocks noGrp="1"/>
          </p:cNvSpPr>
          <p:nvPr>
            <p:ph type="ftr" sz="quarter" idx="4294967295"/>
          </p:nvPr>
        </p:nvSpPr>
        <p:spPr>
          <a:xfrm>
            <a:off x="3128888" y="6480807"/>
            <a:ext cx="4287428" cy="22455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EDISON Professional Training and Certification Scheme</a:t>
            </a:r>
            <a:endParaRPr lang="en-GB" dirty="0"/>
          </a:p>
        </p:txBody>
      </p:sp>
      <p:sp>
        <p:nvSpPr>
          <p:cNvPr id="22"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WP4 Meeting – 18 Dec 2015</a:t>
            </a:r>
            <a:endParaRPr lang="en-GB" dirty="0"/>
          </a:p>
        </p:txBody>
      </p:sp>
    </p:spTree>
    <p:extLst>
      <p:ext uri="{BB962C8B-B14F-4D97-AF65-F5344CB8AC3E}">
        <p14:creationId xmlns:p14="http://schemas.microsoft.com/office/powerpoint/2010/main" val="1462417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noProof="0" dirty="0" smtClean="0"/>
              <a:t>Recommended agenda of the EDISON Foundation training (both options)</a:t>
            </a:r>
            <a:endParaRPr lang="en-US" noProof="0" dirty="0"/>
          </a:p>
        </p:txBody>
      </p:sp>
      <p:sp>
        <p:nvSpPr>
          <p:cNvPr id="3" name="Content Placeholder 2"/>
          <p:cNvSpPr>
            <a:spLocks noGrp="1"/>
          </p:cNvSpPr>
          <p:nvPr>
            <p:ph idx="1"/>
          </p:nvPr>
        </p:nvSpPr>
        <p:spPr/>
        <p:txBody>
          <a:bodyPr>
            <a:normAutofit/>
          </a:bodyPr>
          <a:lstStyle/>
          <a:p>
            <a:r>
              <a:rPr lang="en-US" dirty="0" smtClean="0"/>
              <a:t>What is Data Science; Background</a:t>
            </a:r>
          </a:p>
          <a:p>
            <a:r>
              <a:rPr lang="en-US" dirty="0" smtClean="0"/>
              <a:t>EDISON Data </a:t>
            </a:r>
            <a:r>
              <a:rPr lang="en-US" dirty="0"/>
              <a:t>Science Competence Framework </a:t>
            </a:r>
            <a:endParaRPr lang="en-US" dirty="0" smtClean="0"/>
          </a:p>
          <a:p>
            <a:r>
              <a:rPr lang="en-US" dirty="0" smtClean="0"/>
              <a:t>Intro into Data Science</a:t>
            </a:r>
          </a:p>
          <a:p>
            <a:pPr lvl="1"/>
            <a:r>
              <a:rPr lang="en-US" dirty="0" smtClean="0"/>
              <a:t>Competencies and Skills</a:t>
            </a:r>
          </a:p>
          <a:p>
            <a:pPr lvl="1"/>
            <a:r>
              <a:rPr lang="en-US" dirty="0" smtClean="0"/>
              <a:t>Scientific Methods</a:t>
            </a:r>
          </a:p>
          <a:p>
            <a:pPr lvl="1"/>
            <a:r>
              <a:rPr lang="en-US" dirty="0" smtClean="0"/>
              <a:t>Business Process Operations</a:t>
            </a:r>
          </a:p>
          <a:p>
            <a:pPr lvl="1"/>
            <a:r>
              <a:rPr lang="en-US" dirty="0" smtClean="0"/>
              <a:t>Roles and Profiles</a:t>
            </a:r>
          </a:p>
          <a:p>
            <a:r>
              <a:rPr lang="en-US" dirty="0" smtClean="0"/>
              <a:t>Career paths and job market</a:t>
            </a:r>
          </a:p>
          <a:p>
            <a:r>
              <a:rPr lang="en-US" dirty="0" smtClean="0"/>
              <a:t>Related standards, frameworks and initiatives</a:t>
            </a:r>
            <a:endParaRPr lang="en-US" dirty="0"/>
          </a:p>
        </p:txBody>
      </p:sp>
      <p:sp>
        <p:nvSpPr>
          <p:cNvPr id="4" name="Foliennummernplatzhalter 3"/>
          <p:cNvSpPr>
            <a:spLocks noGrp="1"/>
          </p:cNvSpPr>
          <p:nvPr>
            <p:ph type="sldNum" sz="quarter" idx="12"/>
          </p:nvPr>
        </p:nvSpPr>
        <p:spPr/>
        <p:txBody>
          <a:bodyPr/>
          <a:lstStyle/>
          <a:p>
            <a:fld id="{43507AEB-23B8-F142-83A3-458C56B10093}" type="slidenum">
              <a:rPr lang="en-US" smtClean="0"/>
              <a:t>15</a:t>
            </a:fld>
            <a:endParaRPr lang="en-US"/>
          </a:p>
        </p:txBody>
      </p:sp>
      <p:sp>
        <p:nvSpPr>
          <p:cNvPr id="5" name="Footer Placeholder 4"/>
          <p:cNvSpPr>
            <a:spLocks noGrp="1"/>
          </p:cNvSpPr>
          <p:nvPr>
            <p:ph type="ftr" sz="quarter" idx="4294967295"/>
          </p:nvPr>
        </p:nvSpPr>
        <p:spPr>
          <a:xfrm>
            <a:off x="3128888" y="6480807"/>
            <a:ext cx="4287428" cy="22455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EDISON Professional Training and Certification Scheme</a:t>
            </a:r>
            <a:endParaRPr lang="en-GB" dirty="0"/>
          </a:p>
        </p:txBody>
      </p:sp>
      <p:sp>
        <p:nvSpPr>
          <p:cNvPr id="6"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WP4 Meeting – 18 Dec 2015</a:t>
            </a:r>
            <a:endParaRPr lang="en-GB" dirty="0"/>
          </a:p>
        </p:txBody>
      </p:sp>
    </p:spTree>
    <p:extLst>
      <p:ext uri="{BB962C8B-B14F-4D97-AF65-F5344CB8AC3E}">
        <p14:creationId xmlns:p14="http://schemas.microsoft.com/office/powerpoint/2010/main" val="38086251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smtClean="0"/>
              <a:t>Overview</a:t>
            </a:r>
            <a:endParaRPr lang="en-US" noProof="0" dirty="0"/>
          </a:p>
        </p:txBody>
      </p:sp>
      <p:sp>
        <p:nvSpPr>
          <p:cNvPr id="3" name="Foliennummernplatzhalter 2"/>
          <p:cNvSpPr>
            <a:spLocks noGrp="1"/>
          </p:cNvSpPr>
          <p:nvPr>
            <p:ph type="sldNum" sz="quarter" idx="12"/>
          </p:nvPr>
        </p:nvSpPr>
        <p:spPr/>
        <p:txBody>
          <a:bodyPr/>
          <a:lstStyle/>
          <a:p>
            <a:fld id="{43507AEB-23B8-F142-83A3-458C56B10093}" type="slidenum">
              <a:rPr lang="en-US" smtClean="0"/>
              <a:t>16</a:t>
            </a:fld>
            <a:endParaRPr lang="en-US"/>
          </a:p>
        </p:txBody>
      </p:sp>
      <p:graphicFrame>
        <p:nvGraphicFramePr>
          <p:cNvPr id="5" name="Tabelle 4"/>
          <p:cNvGraphicFramePr>
            <a:graphicFrameLocks noGrp="1"/>
          </p:cNvGraphicFramePr>
          <p:nvPr>
            <p:extLst>
              <p:ext uri="{D42A27DB-BD31-4B8C-83A1-F6EECF244321}">
                <p14:modId xmlns:p14="http://schemas.microsoft.com/office/powerpoint/2010/main" val="456920340"/>
              </p:ext>
            </p:extLst>
          </p:nvPr>
        </p:nvGraphicFramePr>
        <p:xfrm>
          <a:off x="457200" y="5067720"/>
          <a:ext cx="8229600" cy="1319439"/>
        </p:xfrm>
        <a:graphic>
          <a:graphicData uri="http://schemas.openxmlformats.org/drawingml/2006/table">
            <a:tbl>
              <a:tblPr firstRow="1" firstCol="1" bandRow="1">
                <a:tableStyleId>{5940675A-B579-460E-94D1-54222C63F5DA}</a:tableStyleId>
              </a:tblPr>
              <a:tblGrid>
                <a:gridCol w="8229600"/>
              </a:tblGrid>
              <a:tr h="278912">
                <a:tc>
                  <a:txBody>
                    <a:bodyPr/>
                    <a:lstStyle/>
                    <a:p>
                      <a:pPr algn="ctr">
                        <a:spcBef>
                          <a:spcPts val="1000"/>
                        </a:spcBef>
                        <a:spcAft>
                          <a:spcPts val="0"/>
                        </a:spcAft>
                      </a:pPr>
                      <a:r>
                        <a:rPr lang="en-GB" sz="1400" noProof="0" dirty="0" smtClean="0">
                          <a:solidFill>
                            <a:schemeClr val="bg1">
                              <a:lumMod val="65000"/>
                            </a:schemeClr>
                          </a:solidFill>
                          <a:effectLst/>
                        </a:rPr>
                        <a:t>Foundation Level</a:t>
                      </a:r>
                      <a:endParaRPr lang="en-GB" sz="1400" noProof="0" dirty="0">
                        <a:solidFill>
                          <a:schemeClr val="bg1">
                            <a:lumMod val="65000"/>
                          </a:schemeClr>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tr>
              <a:tr h="10405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1800" b="0" i="1" kern="1200" dirty="0">
                        <a:solidFill>
                          <a:schemeClr val="bg1">
                            <a:lumMod val="65000"/>
                          </a:schemeClr>
                        </a:solidFill>
                        <a:effectLst/>
                        <a:latin typeface="+mn-lt"/>
                        <a:ea typeface="+mn-ea"/>
                        <a:cs typeface="+mn-cs"/>
                      </a:endParaRPr>
                    </a:p>
                  </a:txBody>
                  <a:tcPr marL="68580" marR="68580" marT="0" marB="0"/>
                </a:tc>
              </a:tr>
            </a:tbl>
          </a:graphicData>
        </a:graphic>
      </p:graphicFrame>
      <p:sp>
        <p:nvSpPr>
          <p:cNvPr id="8" name="Rechteck 7"/>
          <p:cNvSpPr/>
          <p:nvPr/>
        </p:nvSpPr>
        <p:spPr>
          <a:xfrm>
            <a:off x="2190466" y="5513696"/>
            <a:ext cx="4763069" cy="6823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Foundation training in data science</a:t>
            </a:r>
          </a:p>
        </p:txBody>
      </p:sp>
      <p:graphicFrame>
        <p:nvGraphicFramePr>
          <p:cNvPr id="11" name="Tabelle 10"/>
          <p:cNvGraphicFramePr>
            <a:graphicFrameLocks noGrp="1"/>
          </p:cNvGraphicFramePr>
          <p:nvPr>
            <p:extLst>
              <p:ext uri="{D42A27DB-BD31-4B8C-83A1-F6EECF244321}">
                <p14:modId xmlns:p14="http://schemas.microsoft.com/office/powerpoint/2010/main" val="3126638658"/>
              </p:ext>
            </p:extLst>
          </p:nvPr>
        </p:nvGraphicFramePr>
        <p:xfrm>
          <a:off x="457200" y="3404968"/>
          <a:ext cx="8229600" cy="1319439"/>
        </p:xfrm>
        <a:graphic>
          <a:graphicData uri="http://schemas.openxmlformats.org/drawingml/2006/table">
            <a:tbl>
              <a:tblPr firstRow="1" firstCol="1" bandRow="1">
                <a:tableStyleId>{B301B821-A1FF-4177-AEE7-76D212191A09}</a:tableStyleId>
              </a:tblPr>
              <a:tblGrid>
                <a:gridCol w="8229600"/>
              </a:tblGrid>
              <a:tr h="278912">
                <a:tc>
                  <a:txBody>
                    <a:bodyPr/>
                    <a:lstStyle/>
                    <a:p>
                      <a:pPr algn="ctr">
                        <a:spcBef>
                          <a:spcPts val="1000"/>
                        </a:spcBef>
                        <a:spcAft>
                          <a:spcPts val="0"/>
                        </a:spcAft>
                      </a:pPr>
                      <a:r>
                        <a:rPr lang="en-GB" sz="1400" noProof="0" dirty="0" smtClean="0">
                          <a:effectLst/>
                        </a:rPr>
                        <a:t>Advanced Level</a:t>
                      </a:r>
                      <a:endParaRPr lang="en-GB" sz="1400" noProof="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tr>
              <a:tr h="10405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1800" b="0" i="1" kern="1200" dirty="0">
                        <a:solidFill>
                          <a:schemeClr val="dk1"/>
                        </a:solidFill>
                        <a:effectLst/>
                        <a:latin typeface="+mn-lt"/>
                        <a:ea typeface="+mn-ea"/>
                        <a:cs typeface="+mn-cs"/>
                      </a:endParaRPr>
                    </a:p>
                  </a:txBody>
                  <a:tcPr marL="68580" marR="68580" marT="0" marB="0"/>
                </a:tc>
              </a:tr>
            </a:tbl>
          </a:graphicData>
        </a:graphic>
      </p:graphicFrame>
      <p:graphicFrame>
        <p:nvGraphicFramePr>
          <p:cNvPr id="12" name="Tabelle 11"/>
          <p:cNvGraphicFramePr>
            <a:graphicFrameLocks noGrp="1"/>
          </p:cNvGraphicFramePr>
          <p:nvPr>
            <p:extLst>
              <p:ext uri="{D42A27DB-BD31-4B8C-83A1-F6EECF244321}">
                <p14:modId xmlns:p14="http://schemas.microsoft.com/office/powerpoint/2010/main" val="1279224971"/>
              </p:ext>
            </p:extLst>
          </p:nvPr>
        </p:nvGraphicFramePr>
        <p:xfrm>
          <a:off x="457200" y="1742216"/>
          <a:ext cx="8229600" cy="1319439"/>
        </p:xfrm>
        <a:graphic>
          <a:graphicData uri="http://schemas.openxmlformats.org/drawingml/2006/table">
            <a:tbl>
              <a:tblPr firstRow="1" firstCol="1" bandRow="1">
                <a:tableStyleId>{5940675A-B579-460E-94D1-54222C63F5DA}</a:tableStyleId>
              </a:tblPr>
              <a:tblGrid>
                <a:gridCol w="8229600"/>
              </a:tblGrid>
              <a:tr h="278912">
                <a:tc>
                  <a:txBody>
                    <a:bodyPr/>
                    <a:lstStyle/>
                    <a:p>
                      <a:pPr algn="ctr">
                        <a:spcBef>
                          <a:spcPts val="1000"/>
                        </a:spcBef>
                        <a:spcAft>
                          <a:spcPts val="0"/>
                        </a:spcAft>
                      </a:pPr>
                      <a:r>
                        <a:rPr lang="en-GB" sz="1400" noProof="0" dirty="0" smtClean="0">
                          <a:solidFill>
                            <a:schemeClr val="bg1">
                              <a:lumMod val="65000"/>
                            </a:schemeClr>
                          </a:solidFill>
                          <a:effectLst/>
                        </a:rPr>
                        <a:t>Expert</a:t>
                      </a:r>
                      <a:r>
                        <a:rPr lang="en-GB" sz="1400" baseline="0" noProof="0" dirty="0" smtClean="0">
                          <a:solidFill>
                            <a:schemeClr val="bg1">
                              <a:lumMod val="65000"/>
                            </a:schemeClr>
                          </a:solidFill>
                          <a:effectLst/>
                        </a:rPr>
                        <a:t> </a:t>
                      </a:r>
                      <a:r>
                        <a:rPr lang="en-GB" sz="1400" noProof="0" dirty="0" smtClean="0">
                          <a:solidFill>
                            <a:schemeClr val="bg1">
                              <a:lumMod val="65000"/>
                            </a:schemeClr>
                          </a:solidFill>
                          <a:effectLst/>
                        </a:rPr>
                        <a:t>Level</a:t>
                      </a:r>
                      <a:endParaRPr lang="en-GB" sz="1400" noProof="0" dirty="0">
                        <a:solidFill>
                          <a:schemeClr val="bg1">
                            <a:lumMod val="65000"/>
                          </a:schemeClr>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tr>
              <a:tr h="10405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1800" b="0" i="1" kern="1200" dirty="0">
                        <a:solidFill>
                          <a:schemeClr val="bg1">
                            <a:lumMod val="65000"/>
                          </a:schemeClr>
                        </a:solidFill>
                        <a:effectLst/>
                        <a:latin typeface="+mn-lt"/>
                        <a:ea typeface="+mn-ea"/>
                        <a:cs typeface="+mn-cs"/>
                      </a:endParaRPr>
                    </a:p>
                  </a:txBody>
                  <a:tcPr marL="68580" marR="68580" marT="0" marB="0"/>
                </a:tc>
              </a:tr>
            </a:tbl>
          </a:graphicData>
        </a:graphic>
      </p:graphicFrame>
      <p:sp>
        <p:nvSpPr>
          <p:cNvPr id="13" name="Rechteck 12"/>
          <p:cNvSpPr/>
          <p:nvPr/>
        </p:nvSpPr>
        <p:spPr>
          <a:xfrm>
            <a:off x="2190466" y="2199565"/>
            <a:ext cx="4763069" cy="6823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Data Scientist Expert Training </a:t>
            </a:r>
          </a:p>
        </p:txBody>
      </p:sp>
      <p:sp>
        <p:nvSpPr>
          <p:cNvPr id="14" name="Rechteck 13"/>
          <p:cNvSpPr/>
          <p:nvPr/>
        </p:nvSpPr>
        <p:spPr>
          <a:xfrm>
            <a:off x="634621" y="3866867"/>
            <a:ext cx="3841845" cy="6823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Advanced training in </a:t>
            </a:r>
          </a:p>
          <a:p>
            <a:pPr algn="ctr"/>
            <a:r>
              <a:rPr lang="en-GB" b="1" dirty="0"/>
              <a:t>data analytics and engineering</a:t>
            </a:r>
          </a:p>
        </p:txBody>
      </p:sp>
      <p:sp>
        <p:nvSpPr>
          <p:cNvPr id="15" name="Rechteck 14"/>
          <p:cNvSpPr/>
          <p:nvPr/>
        </p:nvSpPr>
        <p:spPr>
          <a:xfrm>
            <a:off x="4659573" y="3866867"/>
            <a:ext cx="3841845" cy="6823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Advanced training in</a:t>
            </a:r>
          </a:p>
          <a:p>
            <a:pPr algn="ctr"/>
            <a:r>
              <a:rPr lang="en-GB" b="1" dirty="0"/>
              <a:t>data management and research</a:t>
            </a:r>
          </a:p>
        </p:txBody>
      </p:sp>
      <p:sp>
        <p:nvSpPr>
          <p:cNvPr id="4" name="Pfeil nach unten 3"/>
          <p:cNvSpPr/>
          <p:nvPr/>
        </p:nvSpPr>
        <p:spPr>
          <a:xfrm rot="10800000">
            <a:off x="4384912" y="4765352"/>
            <a:ext cx="374176" cy="216083"/>
          </a:xfrm>
          <a:prstGeom prst="downArrow">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endParaRPr lang="de-DE" sz="1400" b="1" dirty="0">
              <a:solidFill>
                <a:schemeClr val="bg1">
                  <a:lumMod val="65000"/>
                </a:schemeClr>
              </a:solidFill>
              <a:latin typeface="+mj-lt"/>
            </a:endParaRPr>
          </a:p>
        </p:txBody>
      </p:sp>
      <p:sp>
        <p:nvSpPr>
          <p:cNvPr id="16" name="Pfeil nach unten 15"/>
          <p:cNvSpPr/>
          <p:nvPr/>
        </p:nvSpPr>
        <p:spPr>
          <a:xfrm rot="10800000">
            <a:off x="4369557" y="3119665"/>
            <a:ext cx="374176" cy="216083"/>
          </a:xfrm>
          <a:prstGeom prst="downArrow">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endParaRPr lang="de-DE" sz="1400" b="1" dirty="0">
              <a:solidFill>
                <a:schemeClr val="bg1">
                  <a:lumMod val="65000"/>
                </a:schemeClr>
              </a:solidFill>
              <a:latin typeface="+mj-lt"/>
            </a:endParaRPr>
          </a:p>
        </p:txBody>
      </p:sp>
      <p:sp>
        <p:nvSpPr>
          <p:cNvPr id="17" name="Rechteck 16"/>
          <p:cNvSpPr/>
          <p:nvPr/>
        </p:nvSpPr>
        <p:spPr>
          <a:xfrm>
            <a:off x="6844840" y="5901993"/>
            <a:ext cx="701539" cy="388297"/>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defRPr/>
            </a:pPr>
            <a:r>
              <a:rPr lang="en-US" sz="1400" b="1" dirty="0" smtClean="0">
                <a:solidFill>
                  <a:schemeClr val="bg1">
                    <a:lumMod val="65000"/>
                  </a:schemeClr>
                </a:solidFill>
                <a:latin typeface="+mj-lt"/>
              </a:rPr>
              <a:t>1 day</a:t>
            </a:r>
            <a:endParaRPr lang="en-US" sz="1400" b="1" dirty="0">
              <a:solidFill>
                <a:schemeClr val="bg1">
                  <a:lumMod val="65000"/>
                </a:schemeClr>
              </a:solidFill>
              <a:latin typeface="+mj-lt"/>
            </a:endParaRPr>
          </a:p>
        </p:txBody>
      </p:sp>
      <p:sp>
        <p:nvSpPr>
          <p:cNvPr id="18" name="Rechteck 17"/>
          <p:cNvSpPr/>
          <p:nvPr/>
        </p:nvSpPr>
        <p:spPr>
          <a:xfrm>
            <a:off x="4582705" y="3801066"/>
            <a:ext cx="701539" cy="388297"/>
          </a:xfrm>
          <a:prstGeom prst="rect">
            <a:avLst/>
          </a:prstGeom>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defRPr/>
            </a:pPr>
            <a:r>
              <a:rPr lang="en-US" sz="1400" b="1" dirty="0">
                <a:solidFill>
                  <a:schemeClr val="tx1"/>
                </a:solidFill>
                <a:latin typeface="+mj-lt"/>
              </a:rPr>
              <a:t>2</a:t>
            </a:r>
            <a:r>
              <a:rPr lang="en-US" sz="1400" b="1" dirty="0" smtClean="0">
                <a:solidFill>
                  <a:schemeClr val="tx1"/>
                </a:solidFill>
                <a:latin typeface="+mj-lt"/>
              </a:rPr>
              <a:t> days</a:t>
            </a:r>
            <a:endParaRPr lang="en-US" sz="1400" b="1" dirty="0">
              <a:solidFill>
                <a:schemeClr val="tx1"/>
              </a:solidFill>
              <a:latin typeface="+mj-lt"/>
            </a:endParaRPr>
          </a:p>
        </p:txBody>
      </p:sp>
      <p:sp>
        <p:nvSpPr>
          <p:cNvPr id="19" name="Rechteck 18"/>
          <p:cNvSpPr/>
          <p:nvPr/>
        </p:nvSpPr>
        <p:spPr>
          <a:xfrm>
            <a:off x="580027" y="3801066"/>
            <a:ext cx="701539" cy="388297"/>
          </a:xfrm>
          <a:prstGeom prst="rect">
            <a:avLst/>
          </a:prstGeom>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defRPr/>
            </a:pPr>
            <a:r>
              <a:rPr lang="en-US" sz="1400" b="1" dirty="0">
                <a:solidFill>
                  <a:schemeClr val="tx1"/>
                </a:solidFill>
                <a:latin typeface="+mj-lt"/>
              </a:rPr>
              <a:t>2</a:t>
            </a:r>
            <a:r>
              <a:rPr lang="en-US" sz="1400" b="1" dirty="0" smtClean="0">
                <a:solidFill>
                  <a:schemeClr val="tx1"/>
                </a:solidFill>
                <a:latin typeface="+mj-lt"/>
              </a:rPr>
              <a:t> days</a:t>
            </a:r>
            <a:endParaRPr lang="en-US" sz="1400" b="1" dirty="0">
              <a:solidFill>
                <a:schemeClr val="tx1"/>
              </a:solidFill>
              <a:latin typeface="+mj-lt"/>
            </a:endParaRPr>
          </a:p>
        </p:txBody>
      </p:sp>
      <p:sp>
        <p:nvSpPr>
          <p:cNvPr id="20" name="Rechteck 19"/>
          <p:cNvSpPr/>
          <p:nvPr/>
        </p:nvSpPr>
        <p:spPr>
          <a:xfrm>
            <a:off x="6840045" y="2596561"/>
            <a:ext cx="701539" cy="388297"/>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r>
              <a:rPr lang="en-US" sz="1400" b="1" dirty="0">
                <a:solidFill>
                  <a:schemeClr val="bg1">
                    <a:lumMod val="65000"/>
                  </a:schemeClr>
                </a:solidFill>
                <a:latin typeface="+mj-lt"/>
              </a:rPr>
              <a:t>2 days</a:t>
            </a:r>
          </a:p>
        </p:txBody>
      </p:sp>
      <p:sp>
        <p:nvSpPr>
          <p:cNvPr id="21" name="Footer Placeholder 4"/>
          <p:cNvSpPr>
            <a:spLocks noGrp="1"/>
          </p:cNvSpPr>
          <p:nvPr>
            <p:ph type="ftr" sz="quarter" idx="4294967295"/>
          </p:nvPr>
        </p:nvSpPr>
        <p:spPr>
          <a:xfrm>
            <a:off x="3128888" y="6480807"/>
            <a:ext cx="4287428" cy="22455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EDISON Professional Training and Certification Scheme</a:t>
            </a:r>
            <a:endParaRPr lang="en-GB" dirty="0"/>
          </a:p>
        </p:txBody>
      </p:sp>
      <p:sp>
        <p:nvSpPr>
          <p:cNvPr id="22"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WP4 Meeting – 18 Dec 2015</a:t>
            </a:r>
            <a:endParaRPr lang="en-GB" dirty="0"/>
          </a:p>
        </p:txBody>
      </p:sp>
    </p:spTree>
    <p:extLst>
      <p:ext uri="{BB962C8B-B14F-4D97-AF65-F5344CB8AC3E}">
        <p14:creationId xmlns:p14="http://schemas.microsoft.com/office/powerpoint/2010/main" val="3038913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noProof="0" dirty="0" smtClean="0"/>
              <a:t>Recommended agenda of the EDISON Advanced trainings (Option 1)</a:t>
            </a:r>
            <a:endParaRPr lang="en-US" noProof="0" dirty="0"/>
          </a:p>
        </p:txBody>
      </p:sp>
      <p:sp>
        <p:nvSpPr>
          <p:cNvPr id="3" name="Content Placeholder 2"/>
          <p:cNvSpPr>
            <a:spLocks noGrp="1"/>
          </p:cNvSpPr>
          <p:nvPr>
            <p:ph idx="1"/>
          </p:nvPr>
        </p:nvSpPr>
        <p:spPr/>
        <p:txBody>
          <a:bodyPr>
            <a:normAutofit fontScale="85000" lnSpcReduction="10000"/>
          </a:bodyPr>
          <a:lstStyle/>
          <a:p>
            <a:r>
              <a:rPr lang="en-US" dirty="0" smtClean="0"/>
              <a:t>Data </a:t>
            </a:r>
            <a:r>
              <a:rPr lang="en-US" dirty="0"/>
              <a:t>analytics and </a:t>
            </a:r>
            <a:r>
              <a:rPr lang="en-US" dirty="0" smtClean="0"/>
              <a:t>engineering (DAE):</a:t>
            </a:r>
            <a:endParaRPr lang="en-GB" dirty="0" smtClean="0"/>
          </a:p>
          <a:p>
            <a:pPr lvl="1"/>
            <a:r>
              <a:rPr lang="en-GB" dirty="0" smtClean="0"/>
              <a:t>DS </a:t>
            </a:r>
            <a:r>
              <a:rPr lang="en-GB" dirty="0"/>
              <a:t>Foundation wrap-up &amp; </a:t>
            </a:r>
            <a:r>
              <a:rPr lang="en-GB" dirty="0" smtClean="0"/>
              <a:t>DS basics</a:t>
            </a:r>
          </a:p>
          <a:p>
            <a:pPr lvl="1"/>
            <a:r>
              <a:rPr lang="en-US" dirty="0"/>
              <a:t>Data Mining</a:t>
            </a:r>
          </a:p>
          <a:p>
            <a:pPr lvl="1"/>
            <a:r>
              <a:rPr lang="en-US" dirty="0"/>
              <a:t>Machine </a:t>
            </a:r>
            <a:r>
              <a:rPr lang="en-US" dirty="0" smtClean="0"/>
              <a:t>Learning</a:t>
            </a:r>
          </a:p>
          <a:p>
            <a:pPr lvl="1"/>
            <a:r>
              <a:rPr lang="en-US" dirty="0"/>
              <a:t>Data Analytics applications development</a:t>
            </a:r>
          </a:p>
          <a:p>
            <a:pPr lvl="1"/>
            <a:r>
              <a:rPr lang="en-US" dirty="0"/>
              <a:t>Scientific programmer</a:t>
            </a:r>
          </a:p>
          <a:p>
            <a:pPr lvl="1"/>
            <a:r>
              <a:rPr lang="en-US" dirty="0"/>
              <a:t>Data Science/Big Data Infrastructure engineer/developer/</a:t>
            </a:r>
            <a:r>
              <a:rPr lang="en-US" dirty="0" smtClean="0"/>
              <a:t>operator</a:t>
            </a:r>
          </a:p>
          <a:p>
            <a:pPr marL="457200" lvl="1" indent="0">
              <a:buNone/>
            </a:pPr>
            <a:endParaRPr lang="en-US" dirty="0"/>
          </a:p>
          <a:p>
            <a:r>
              <a:rPr lang="en-GB" dirty="0" smtClean="0"/>
              <a:t>Data </a:t>
            </a:r>
            <a:r>
              <a:rPr lang="en-GB" dirty="0"/>
              <a:t>management and </a:t>
            </a:r>
            <a:r>
              <a:rPr lang="en-GB" dirty="0" smtClean="0"/>
              <a:t>research</a:t>
            </a:r>
            <a:r>
              <a:rPr lang="en-US" dirty="0" smtClean="0"/>
              <a:t> (DMR):</a:t>
            </a:r>
            <a:endParaRPr lang="en-GB" dirty="0" smtClean="0"/>
          </a:p>
          <a:p>
            <a:pPr lvl="1"/>
            <a:r>
              <a:rPr lang="en-GB" dirty="0" smtClean="0"/>
              <a:t>DS </a:t>
            </a:r>
            <a:r>
              <a:rPr lang="en-GB" dirty="0"/>
              <a:t>Foundation wrap-up &amp; DS </a:t>
            </a:r>
            <a:r>
              <a:rPr lang="en-GB" dirty="0" smtClean="0"/>
              <a:t>basics</a:t>
            </a:r>
          </a:p>
          <a:p>
            <a:pPr lvl="1"/>
            <a:r>
              <a:rPr lang="en-US" dirty="0"/>
              <a:t>Digital Librarian, Data Archivist, Data </a:t>
            </a:r>
            <a:r>
              <a:rPr lang="en-US" dirty="0" smtClean="0"/>
              <a:t>Curator</a:t>
            </a:r>
          </a:p>
          <a:p>
            <a:pPr lvl="1"/>
            <a:r>
              <a:rPr lang="en-US" dirty="0"/>
              <a:t>Data Science creative</a:t>
            </a:r>
          </a:p>
          <a:p>
            <a:pPr lvl="1"/>
            <a:r>
              <a:rPr lang="en-US" dirty="0"/>
              <a:t>Data Science consultant/</a:t>
            </a:r>
            <a:r>
              <a:rPr lang="en-US" dirty="0" smtClean="0"/>
              <a:t>Analyst</a:t>
            </a:r>
          </a:p>
          <a:p>
            <a:pPr lvl="1"/>
            <a:r>
              <a:rPr lang="en-US" dirty="0" smtClean="0"/>
              <a:t>Domain specifics</a:t>
            </a:r>
            <a:endParaRPr lang="en-US" dirty="0"/>
          </a:p>
        </p:txBody>
      </p:sp>
      <p:sp>
        <p:nvSpPr>
          <p:cNvPr id="4" name="Foliennummernplatzhalter 3"/>
          <p:cNvSpPr>
            <a:spLocks noGrp="1"/>
          </p:cNvSpPr>
          <p:nvPr>
            <p:ph type="sldNum" sz="quarter" idx="12"/>
          </p:nvPr>
        </p:nvSpPr>
        <p:spPr/>
        <p:txBody>
          <a:bodyPr/>
          <a:lstStyle/>
          <a:p>
            <a:fld id="{43507AEB-23B8-F142-83A3-458C56B10093}" type="slidenum">
              <a:rPr lang="en-US" smtClean="0"/>
              <a:t>17</a:t>
            </a:fld>
            <a:endParaRPr lang="en-US"/>
          </a:p>
        </p:txBody>
      </p:sp>
      <p:sp>
        <p:nvSpPr>
          <p:cNvPr id="5" name="Footer Placeholder 4"/>
          <p:cNvSpPr>
            <a:spLocks noGrp="1"/>
          </p:cNvSpPr>
          <p:nvPr>
            <p:ph type="ftr" sz="quarter" idx="4294967295"/>
          </p:nvPr>
        </p:nvSpPr>
        <p:spPr>
          <a:xfrm>
            <a:off x="3128888" y="6480807"/>
            <a:ext cx="4287428" cy="22455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EDISON Professional Training and Certification Scheme</a:t>
            </a:r>
            <a:endParaRPr lang="en-GB" dirty="0"/>
          </a:p>
        </p:txBody>
      </p:sp>
      <p:sp>
        <p:nvSpPr>
          <p:cNvPr id="6"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WP4 Meeting – 18 Dec 2015</a:t>
            </a:r>
            <a:endParaRPr lang="en-GB" dirty="0"/>
          </a:p>
        </p:txBody>
      </p:sp>
    </p:spTree>
    <p:extLst>
      <p:ext uri="{BB962C8B-B14F-4D97-AF65-F5344CB8AC3E}">
        <p14:creationId xmlns:p14="http://schemas.microsoft.com/office/powerpoint/2010/main" val="225694901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smtClean="0"/>
              <a:t>Overview</a:t>
            </a:r>
            <a:endParaRPr lang="en-US" noProof="0" dirty="0"/>
          </a:p>
        </p:txBody>
      </p:sp>
      <p:sp>
        <p:nvSpPr>
          <p:cNvPr id="3" name="Foliennummernplatzhalter 2"/>
          <p:cNvSpPr>
            <a:spLocks noGrp="1"/>
          </p:cNvSpPr>
          <p:nvPr>
            <p:ph type="sldNum" sz="quarter" idx="12"/>
          </p:nvPr>
        </p:nvSpPr>
        <p:spPr/>
        <p:txBody>
          <a:bodyPr/>
          <a:lstStyle/>
          <a:p>
            <a:fld id="{43507AEB-23B8-F142-83A3-458C56B10093}" type="slidenum">
              <a:rPr lang="en-US" smtClean="0"/>
              <a:t>18</a:t>
            </a:fld>
            <a:endParaRPr lang="en-US"/>
          </a:p>
        </p:txBody>
      </p:sp>
      <p:graphicFrame>
        <p:nvGraphicFramePr>
          <p:cNvPr id="5" name="Tabelle 4"/>
          <p:cNvGraphicFramePr>
            <a:graphicFrameLocks noGrp="1"/>
          </p:cNvGraphicFramePr>
          <p:nvPr>
            <p:extLst>
              <p:ext uri="{D42A27DB-BD31-4B8C-83A1-F6EECF244321}">
                <p14:modId xmlns:p14="http://schemas.microsoft.com/office/powerpoint/2010/main" val="3476578400"/>
              </p:ext>
            </p:extLst>
          </p:nvPr>
        </p:nvGraphicFramePr>
        <p:xfrm>
          <a:off x="457200" y="5067720"/>
          <a:ext cx="8229600" cy="1319439"/>
        </p:xfrm>
        <a:graphic>
          <a:graphicData uri="http://schemas.openxmlformats.org/drawingml/2006/table">
            <a:tbl>
              <a:tblPr firstRow="1" firstCol="1" bandRow="1">
                <a:tableStyleId>{5940675A-B579-460E-94D1-54222C63F5DA}</a:tableStyleId>
              </a:tblPr>
              <a:tblGrid>
                <a:gridCol w="8229600"/>
              </a:tblGrid>
              <a:tr h="278912">
                <a:tc>
                  <a:txBody>
                    <a:bodyPr/>
                    <a:lstStyle/>
                    <a:p>
                      <a:pPr algn="ctr">
                        <a:spcBef>
                          <a:spcPts val="1000"/>
                        </a:spcBef>
                        <a:spcAft>
                          <a:spcPts val="0"/>
                        </a:spcAft>
                      </a:pPr>
                      <a:r>
                        <a:rPr lang="en-GB" sz="1400" noProof="0" dirty="0" smtClean="0">
                          <a:solidFill>
                            <a:schemeClr val="bg1">
                              <a:lumMod val="65000"/>
                            </a:schemeClr>
                          </a:solidFill>
                          <a:effectLst/>
                        </a:rPr>
                        <a:t>Foundation Level</a:t>
                      </a:r>
                      <a:endParaRPr lang="en-GB" sz="1400" noProof="0" dirty="0">
                        <a:solidFill>
                          <a:schemeClr val="bg1">
                            <a:lumMod val="65000"/>
                          </a:schemeClr>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tr>
              <a:tr h="10405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1800" b="0" i="1" kern="1200" dirty="0">
                        <a:solidFill>
                          <a:schemeClr val="bg1">
                            <a:lumMod val="65000"/>
                          </a:schemeClr>
                        </a:solidFill>
                        <a:effectLst/>
                        <a:latin typeface="+mn-lt"/>
                        <a:ea typeface="+mn-ea"/>
                        <a:cs typeface="+mn-cs"/>
                      </a:endParaRPr>
                    </a:p>
                  </a:txBody>
                  <a:tcPr marL="68580" marR="68580" marT="0" marB="0"/>
                </a:tc>
              </a:tr>
            </a:tbl>
          </a:graphicData>
        </a:graphic>
      </p:graphicFrame>
      <p:sp>
        <p:nvSpPr>
          <p:cNvPr id="8" name="Rechteck 7"/>
          <p:cNvSpPr/>
          <p:nvPr/>
        </p:nvSpPr>
        <p:spPr>
          <a:xfrm>
            <a:off x="2190466" y="5513696"/>
            <a:ext cx="4763069" cy="6823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Foundation training in data science</a:t>
            </a:r>
          </a:p>
        </p:txBody>
      </p:sp>
      <p:graphicFrame>
        <p:nvGraphicFramePr>
          <p:cNvPr id="11" name="Tabelle 10"/>
          <p:cNvGraphicFramePr>
            <a:graphicFrameLocks noGrp="1"/>
          </p:cNvGraphicFramePr>
          <p:nvPr>
            <p:extLst>
              <p:ext uri="{D42A27DB-BD31-4B8C-83A1-F6EECF244321}">
                <p14:modId xmlns:p14="http://schemas.microsoft.com/office/powerpoint/2010/main" val="1018567401"/>
              </p:ext>
            </p:extLst>
          </p:nvPr>
        </p:nvGraphicFramePr>
        <p:xfrm>
          <a:off x="457200" y="3404968"/>
          <a:ext cx="8229600" cy="1319439"/>
        </p:xfrm>
        <a:graphic>
          <a:graphicData uri="http://schemas.openxmlformats.org/drawingml/2006/table">
            <a:tbl>
              <a:tblPr firstRow="1" firstCol="1" bandRow="1">
                <a:tableStyleId>{B301B821-A1FF-4177-AEE7-76D212191A09}</a:tableStyleId>
              </a:tblPr>
              <a:tblGrid>
                <a:gridCol w="8229600"/>
              </a:tblGrid>
              <a:tr h="278912">
                <a:tc>
                  <a:txBody>
                    <a:bodyPr/>
                    <a:lstStyle/>
                    <a:p>
                      <a:pPr algn="ctr">
                        <a:spcBef>
                          <a:spcPts val="1000"/>
                        </a:spcBef>
                        <a:spcAft>
                          <a:spcPts val="0"/>
                        </a:spcAft>
                      </a:pPr>
                      <a:r>
                        <a:rPr lang="en-GB" sz="1400" noProof="0" dirty="0" smtClean="0">
                          <a:effectLst/>
                        </a:rPr>
                        <a:t>Advanced Level</a:t>
                      </a:r>
                      <a:endParaRPr lang="en-GB" sz="1400" noProof="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tr>
              <a:tr h="10405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1800" b="0" i="1" kern="1200" dirty="0">
                        <a:solidFill>
                          <a:schemeClr val="dk1"/>
                        </a:solidFill>
                        <a:effectLst/>
                        <a:latin typeface="+mn-lt"/>
                        <a:ea typeface="+mn-ea"/>
                        <a:cs typeface="+mn-cs"/>
                      </a:endParaRPr>
                    </a:p>
                  </a:txBody>
                  <a:tcPr marL="68580" marR="68580" marT="0" marB="0"/>
                </a:tc>
              </a:tr>
            </a:tbl>
          </a:graphicData>
        </a:graphic>
      </p:graphicFrame>
      <p:graphicFrame>
        <p:nvGraphicFramePr>
          <p:cNvPr id="12" name="Tabelle 11"/>
          <p:cNvGraphicFramePr>
            <a:graphicFrameLocks noGrp="1"/>
          </p:cNvGraphicFramePr>
          <p:nvPr>
            <p:extLst>
              <p:ext uri="{D42A27DB-BD31-4B8C-83A1-F6EECF244321}">
                <p14:modId xmlns:p14="http://schemas.microsoft.com/office/powerpoint/2010/main" val="4019696280"/>
              </p:ext>
            </p:extLst>
          </p:nvPr>
        </p:nvGraphicFramePr>
        <p:xfrm>
          <a:off x="457200" y="1742216"/>
          <a:ext cx="8229600" cy="1319439"/>
        </p:xfrm>
        <a:graphic>
          <a:graphicData uri="http://schemas.openxmlformats.org/drawingml/2006/table">
            <a:tbl>
              <a:tblPr firstRow="1" firstCol="1" bandRow="1">
                <a:tableStyleId>{5940675A-B579-460E-94D1-54222C63F5DA}</a:tableStyleId>
              </a:tblPr>
              <a:tblGrid>
                <a:gridCol w="8229600"/>
              </a:tblGrid>
              <a:tr h="278912">
                <a:tc>
                  <a:txBody>
                    <a:bodyPr/>
                    <a:lstStyle/>
                    <a:p>
                      <a:pPr algn="ctr">
                        <a:spcBef>
                          <a:spcPts val="1000"/>
                        </a:spcBef>
                        <a:spcAft>
                          <a:spcPts val="0"/>
                        </a:spcAft>
                      </a:pPr>
                      <a:r>
                        <a:rPr lang="en-GB" sz="1400" noProof="0" dirty="0" smtClean="0">
                          <a:solidFill>
                            <a:schemeClr val="bg1">
                              <a:lumMod val="65000"/>
                            </a:schemeClr>
                          </a:solidFill>
                          <a:effectLst/>
                        </a:rPr>
                        <a:t>Expert</a:t>
                      </a:r>
                      <a:r>
                        <a:rPr lang="en-GB" sz="1400" baseline="0" noProof="0" dirty="0" smtClean="0">
                          <a:solidFill>
                            <a:schemeClr val="bg1">
                              <a:lumMod val="65000"/>
                            </a:schemeClr>
                          </a:solidFill>
                          <a:effectLst/>
                        </a:rPr>
                        <a:t> </a:t>
                      </a:r>
                      <a:r>
                        <a:rPr lang="en-GB" sz="1400" noProof="0" dirty="0" smtClean="0">
                          <a:solidFill>
                            <a:schemeClr val="bg1">
                              <a:lumMod val="65000"/>
                            </a:schemeClr>
                          </a:solidFill>
                          <a:effectLst/>
                        </a:rPr>
                        <a:t>Level</a:t>
                      </a:r>
                      <a:endParaRPr lang="en-GB" sz="1400" noProof="0" dirty="0">
                        <a:solidFill>
                          <a:schemeClr val="bg1">
                            <a:lumMod val="65000"/>
                          </a:schemeClr>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tr>
              <a:tr h="10405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1800" b="0" i="1" kern="1200" dirty="0">
                        <a:solidFill>
                          <a:schemeClr val="bg1">
                            <a:lumMod val="65000"/>
                          </a:schemeClr>
                        </a:solidFill>
                        <a:effectLst/>
                        <a:latin typeface="+mn-lt"/>
                        <a:ea typeface="+mn-ea"/>
                        <a:cs typeface="+mn-cs"/>
                      </a:endParaRPr>
                    </a:p>
                  </a:txBody>
                  <a:tcPr marL="68580" marR="68580" marT="0" marB="0"/>
                </a:tc>
              </a:tr>
            </a:tbl>
          </a:graphicData>
        </a:graphic>
      </p:graphicFrame>
      <p:sp>
        <p:nvSpPr>
          <p:cNvPr id="13" name="Rechteck 12"/>
          <p:cNvSpPr/>
          <p:nvPr/>
        </p:nvSpPr>
        <p:spPr>
          <a:xfrm>
            <a:off x="2190466" y="2199565"/>
            <a:ext cx="4763069" cy="6823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Data Scientist Expert Training </a:t>
            </a:r>
          </a:p>
        </p:txBody>
      </p:sp>
      <p:sp>
        <p:nvSpPr>
          <p:cNvPr id="14" name="Rechteck 13"/>
          <p:cNvSpPr/>
          <p:nvPr/>
        </p:nvSpPr>
        <p:spPr>
          <a:xfrm>
            <a:off x="634621" y="3866867"/>
            <a:ext cx="3841845" cy="6823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Advanced training in </a:t>
            </a:r>
          </a:p>
          <a:p>
            <a:pPr algn="ctr"/>
            <a:r>
              <a:rPr lang="en-GB" b="1" dirty="0"/>
              <a:t>data planning and delivery</a:t>
            </a:r>
          </a:p>
        </p:txBody>
      </p:sp>
      <p:sp>
        <p:nvSpPr>
          <p:cNvPr id="15" name="Rechteck 14"/>
          <p:cNvSpPr/>
          <p:nvPr/>
        </p:nvSpPr>
        <p:spPr>
          <a:xfrm>
            <a:off x="4659573" y="3866867"/>
            <a:ext cx="3841845" cy="6823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Advanced training in</a:t>
            </a:r>
          </a:p>
          <a:p>
            <a:pPr algn="ctr"/>
            <a:r>
              <a:rPr lang="en-GB" b="1" dirty="0" smtClean="0"/>
              <a:t>data operation and support</a:t>
            </a:r>
            <a:endParaRPr lang="en-GB" b="1" dirty="0"/>
          </a:p>
        </p:txBody>
      </p:sp>
      <p:sp>
        <p:nvSpPr>
          <p:cNvPr id="4" name="Pfeil nach unten 3"/>
          <p:cNvSpPr/>
          <p:nvPr/>
        </p:nvSpPr>
        <p:spPr>
          <a:xfrm rot="10800000">
            <a:off x="4384912" y="4765352"/>
            <a:ext cx="374176" cy="216083"/>
          </a:xfrm>
          <a:prstGeom prst="downArrow">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endParaRPr lang="de-DE" sz="1400" b="1" dirty="0">
              <a:solidFill>
                <a:schemeClr val="bg1">
                  <a:lumMod val="65000"/>
                </a:schemeClr>
              </a:solidFill>
              <a:latin typeface="+mj-lt"/>
            </a:endParaRPr>
          </a:p>
        </p:txBody>
      </p:sp>
      <p:sp>
        <p:nvSpPr>
          <p:cNvPr id="16" name="Pfeil nach unten 15"/>
          <p:cNvSpPr/>
          <p:nvPr/>
        </p:nvSpPr>
        <p:spPr>
          <a:xfrm rot="10800000">
            <a:off x="4369557" y="3119665"/>
            <a:ext cx="374176" cy="216083"/>
          </a:xfrm>
          <a:prstGeom prst="downArrow">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endParaRPr lang="de-DE" sz="1400" b="1" dirty="0">
              <a:solidFill>
                <a:schemeClr val="bg1">
                  <a:lumMod val="65000"/>
                </a:schemeClr>
              </a:solidFill>
              <a:latin typeface="+mj-lt"/>
            </a:endParaRPr>
          </a:p>
        </p:txBody>
      </p:sp>
      <p:sp>
        <p:nvSpPr>
          <p:cNvPr id="17" name="Rechteck 16"/>
          <p:cNvSpPr/>
          <p:nvPr/>
        </p:nvSpPr>
        <p:spPr>
          <a:xfrm>
            <a:off x="6844840" y="5901993"/>
            <a:ext cx="701539" cy="388297"/>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defRPr/>
            </a:pPr>
            <a:r>
              <a:rPr lang="en-US" sz="1400" b="1" dirty="0" smtClean="0">
                <a:solidFill>
                  <a:schemeClr val="bg1">
                    <a:lumMod val="65000"/>
                  </a:schemeClr>
                </a:solidFill>
                <a:latin typeface="+mj-lt"/>
              </a:rPr>
              <a:t>1 day</a:t>
            </a:r>
            <a:endParaRPr lang="en-US" sz="1400" b="1" dirty="0">
              <a:solidFill>
                <a:schemeClr val="bg1">
                  <a:lumMod val="65000"/>
                </a:schemeClr>
              </a:solidFill>
              <a:latin typeface="+mj-lt"/>
            </a:endParaRPr>
          </a:p>
        </p:txBody>
      </p:sp>
      <p:sp>
        <p:nvSpPr>
          <p:cNvPr id="18" name="Rechteck 17"/>
          <p:cNvSpPr/>
          <p:nvPr/>
        </p:nvSpPr>
        <p:spPr>
          <a:xfrm>
            <a:off x="4582705" y="3801066"/>
            <a:ext cx="701539" cy="388297"/>
          </a:xfrm>
          <a:prstGeom prst="rect">
            <a:avLst/>
          </a:prstGeom>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defRPr/>
            </a:pPr>
            <a:r>
              <a:rPr lang="en-US" sz="1400" b="1" dirty="0">
                <a:solidFill>
                  <a:schemeClr val="tx1"/>
                </a:solidFill>
                <a:latin typeface="+mj-lt"/>
              </a:rPr>
              <a:t>2</a:t>
            </a:r>
            <a:r>
              <a:rPr lang="en-US" sz="1400" b="1" dirty="0" smtClean="0">
                <a:solidFill>
                  <a:schemeClr val="tx1"/>
                </a:solidFill>
                <a:latin typeface="+mj-lt"/>
              </a:rPr>
              <a:t> days</a:t>
            </a:r>
            <a:endParaRPr lang="en-US" sz="1400" b="1" dirty="0">
              <a:solidFill>
                <a:schemeClr val="tx1"/>
              </a:solidFill>
              <a:latin typeface="+mj-lt"/>
            </a:endParaRPr>
          </a:p>
        </p:txBody>
      </p:sp>
      <p:sp>
        <p:nvSpPr>
          <p:cNvPr id="19" name="Rechteck 18"/>
          <p:cNvSpPr/>
          <p:nvPr/>
        </p:nvSpPr>
        <p:spPr>
          <a:xfrm>
            <a:off x="580027" y="3801066"/>
            <a:ext cx="701539" cy="388297"/>
          </a:xfrm>
          <a:prstGeom prst="rect">
            <a:avLst/>
          </a:prstGeom>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defRPr/>
            </a:pPr>
            <a:r>
              <a:rPr lang="en-US" sz="1400" b="1" dirty="0">
                <a:solidFill>
                  <a:schemeClr val="tx1"/>
                </a:solidFill>
                <a:latin typeface="+mj-lt"/>
              </a:rPr>
              <a:t>2</a:t>
            </a:r>
            <a:r>
              <a:rPr lang="en-US" sz="1400" b="1" dirty="0" smtClean="0">
                <a:solidFill>
                  <a:schemeClr val="tx1"/>
                </a:solidFill>
                <a:latin typeface="+mj-lt"/>
              </a:rPr>
              <a:t> days</a:t>
            </a:r>
            <a:endParaRPr lang="en-US" sz="1400" b="1" dirty="0">
              <a:solidFill>
                <a:schemeClr val="tx1"/>
              </a:solidFill>
              <a:latin typeface="+mj-lt"/>
            </a:endParaRPr>
          </a:p>
        </p:txBody>
      </p:sp>
      <p:sp>
        <p:nvSpPr>
          <p:cNvPr id="20" name="Rechteck 19"/>
          <p:cNvSpPr/>
          <p:nvPr/>
        </p:nvSpPr>
        <p:spPr>
          <a:xfrm>
            <a:off x="6840045" y="2596561"/>
            <a:ext cx="701539" cy="388297"/>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r>
              <a:rPr lang="en-US" sz="1400" b="1" dirty="0">
                <a:solidFill>
                  <a:schemeClr val="bg1">
                    <a:lumMod val="65000"/>
                  </a:schemeClr>
                </a:solidFill>
                <a:latin typeface="+mj-lt"/>
              </a:rPr>
              <a:t>2 days</a:t>
            </a:r>
          </a:p>
        </p:txBody>
      </p:sp>
      <p:sp>
        <p:nvSpPr>
          <p:cNvPr id="21" name="Footer Placeholder 4"/>
          <p:cNvSpPr>
            <a:spLocks noGrp="1"/>
          </p:cNvSpPr>
          <p:nvPr>
            <p:ph type="ftr" sz="quarter" idx="4294967295"/>
          </p:nvPr>
        </p:nvSpPr>
        <p:spPr>
          <a:xfrm>
            <a:off x="3128888" y="6480807"/>
            <a:ext cx="4287428" cy="22455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EDISON Professional Training and Certification Scheme</a:t>
            </a:r>
            <a:endParaRPr lang="en-GB" dirty="0"/>
          </a:p>
        </p:txBody>
      </p:sp>
      <p:sp>
        <p:nvSpPr>
          <p:cNvPr id="22"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WP4 Meeting – 18 Dec 2015</a:t>
            </a:r>
            <a:endParaRPr lang="en-GB" dirty="0"/>
          </a:p>
        </p:txBody>
      </p:sp>
    </p:spTree>
    <p:extLst>
      <p:ext uri="{BB962C8B-B14F-4D97-AF65-F5344CB8AC3E}">
        <p14:creationId xmlns:p14="http://schemas.microsoft.com/office/powerpoint/2010/main" val="2570842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noProof="0" dirty="0" smtClean="0"/>
              <a:t>Recommended agenda of the EDISON Advanced trainings (Option 2)</a:t>
            </a:r>
            <a:endParaRPr lang="en-US" noProof="0" dirty="0"/>
          </a:p>
        </p:txBody>
      </p:sp>
      <p:sp>
        <p:nvSpPr>
          <p:cNvPr id="3" name="Content Placeholder 2"/>
          <p:cNvSpPr>
            <a:spLocks noGrp="1"/>
          </p:cNvSpPr>
          <p:nvPr>
            <p:ph idx="1"/>
          </p:nvPr>
        </p:nvSpPr>
        <p:spPr/>
        <p:txBody>
          <a:bodyPr>
            <a:normAutofit fontScale="77500" lnSpcReduction="20000"/>
          </a:bodyPr>
          <a:lstStyle/>
          <a:p>
            <a:r>
              <a:rPr lang="en-US" dirty="0" smtClean="0"/>
              <a:t>Data </a:t>
            </a:r>
            <a:r>
              <a:rPr lang="en-US" dirty="0"/>
              <a:t>planning and delivery </a:t>
            </a:r>
            <a:r>
              <a:rPr lang="en-US" dirty="0" smtClean="0"/>
              <a:t>(DPD):</a:t>
            </a:r>
            <a:endParaRPr lang="en-GB" dirty="0" smtClean="0"/>
          </a:p>
          <a:p>
            <a:pPr lvl="1"/>
            <a:r>
              <a:rPr lang="en-GB" dirty="0" smtClean="0"/>
              <a:t>DS </a:t>
            </a:r>
            <a:r>
              <a:rPr lang="en-GB" dirty="0"/>
              <a:t>Foundation wrap-up &amp; </a:t>
            </a:r>
            <a:r>
              <a:rPr lang="en-GB" dirty="0" smtClean="0"/>
              <a:t>DS </a:t>
            </a:r>
            <a:r>
              <a:rPr lang="en-GB" dirty="0"/>
              <a:t>basics</a:t>
            </a:r>
          </a:p>
          <a:p>
            <a:pPr lvl="1"/>
            <a:r>
              <a:rPr lang="en-GB" dirty="0"/>
              <a:t>Organisational workflow/processes model definition/formalisation</a:t>
            </a:r>
          </a:p>
          <a:p>
            <a:pPr lvl="1"/>
            <a:r>
              <a:rPr lang="en-GB" dirty="0" smtClean="0"/>
              <a:t>Data </a:t>
            </a:r>
            <a:r>
              <a:rPr lang="en-GB" dirty="0"/>
              <a:t>models and data </a:t>
            </a:r>
            <a:r>
              <a:rPr lang="en-GB" dirty="0" smtClean="0"/>
              <a:t>structures</a:t>
            </a:r>
          </a:p>
          <a:p>
            <a:pPr lvl="1"/>
            <a:r>
              <a:rPr lang="en-US" dirty="0" smtClean="0"/>
              <a:t>Apply </a:t>
            </a:r>
            <a:r>
              <a:rPr lang="en-US" dirty="0"/>
              <a:t>data analytics methods (to organizational processes/data</a:t>
            </a:r>
            <a:r>
              <a:rPr lang="en-US" dirty="0" smtClean="0"/>
              <a:t>)</a:t>
            </a:r>
          </a:p>
          <a:p>
            <a:pPr lvl="1"/>
            <a:r>
              <a:rPr lang="en-US" dirty="0" smtClean="0"/>
              <a:t>Data </a:t>
            </a:r>
            <a:r>
              <a:rPr lang="en-US" dirty="0"/>
              <a:t>analytics application development </a:t>
            </a:r>
            <a:endParaRPr lang="en-US" dirty="0" smtClean="0"/>
          </a:p>
          <a:p>
            <a:pPr lvl="1"/>
            <a:r>
              <a:rPr lang="en-US" dirty="0" smtClean="0"/>
              <a:t>Data </a:t>
            </a:r>
            <a:r>
              <a:rPr lang="en-US" dirty="0"/>
              <a:t>management applications and </a:t>
            </a:r>
            <a:r>
              <a:rPr lang="en-US" dirty="0" smtClean="0"/>
              <a:t>tools</a:t>
            </a:r>
          </a:p>
          <a:p>
            <a:pPr lvl="1"/>
            <a:r>
              <a:rPr lang="en-US" dirty="0" smtClean="0"/>
              <a:t>Data </a:t>
            </a:r>
            <a:r>
              <a:rPr lang="en-US" dirty="0"/>
              <a:t>Science infrastructure deployment</a:t>
            </a:r>
          </a:p>
          <a:p>
            <a:pPr lvl="1"/>
            <a:endParaRPr lang="en-GB" dirty="0" smtClean="0"/>
          </a:p>
          <a:p>
            <a:r>
              <a:rPr lang="en-US" dirty="0" smtClean="0"/>
              <a:t>Data operation and support (</a:t>
            </a:r>
            <a:r>
              <a:rPr lang="en-US" dirty="0"/>
              <a:t>D</a:t>
            </a:r>
            <a:r>
              <a:rPr lang="en-US" dirty="0" smtClean="0"/>
              <a:t>OC):</a:t>
            </a:r>
            <a:endParaRPr lang="en-GB" dirty="0"/>
          </a:p>
          <a:p>
            <a:pPr lvl="1"/>
            <a:r>
              <a:rPr lang="en-GB" dirty="0"/>
              <a:t>DS Foundation wrap-up &amp; DS </a:t>
            </a:r>
            <a:r>
              <a:rPr lang="en-GB" dirty="0" smtClean="0"/>
              <a:t>basics</a:t>
            </a:r>
          </a:p>
          <a:p>
            <a:pPr lvl="1"/>
            <a:r>
              <a:rPr lang="en-US" dirty="0" smtClean="0"/>
              <a:t>User</a:t>
            </a:r>
            <a:r>
              <a:rPr lang="en-US" dirty="0"/>
              <a:t>/Usage data/statistics </a:t>
            </a:r>
            <a:r>
              <a:rPr lang="en-US" dirty="0" smtClean="0"/>
              <a:t>analysis</a:t>
            </a:r>
          </a:p>
          <a:p>
            <a:pPr lvl="1"/>
            <a:r>
              <a:rPr lang="en-US" dirty="0" smtClean="0"/>
              <a:t>Service </a:t>
            </a:r>
            <a:r>
              <a:rPr lang="en-US" dirty="0"/>
              <a:t>delivery/quality data monitoring </a:t>
            </a:r>
          </a:p>
          <a:p>
            <a:pPr lvl="1"/>
            <a:r>
              <a:rPr lang="en-US" dirty="0" smtClean="0"/>
              <a:t>Information </a:t>
            </a:r>
            <a:r>
              <a:rPr lang="en-US" dirty="0"/>
              <a:t>and Knowledge Management (powered by DS) </a:t>
            </a:r>
            <a:r>
              <a:rPr lang="en-US" dirty="0" smtClean="0"/>
              <a:t>– refactored</a:t>
            </a:r>
          </a:p>
          <a:p>
            <a:pPr lvl="1"/>
            <a:r>
              <a:rPr lang="en-US" dirty="0" smtClean="0"/>
              <a:t>Data </a:t>
            </a:r>
            <a:r>
              <a:rPr lang="en-US" dirty="0"/>
              <a:t>presentation/</a:t>
            </a:r>
            <a:r>
              <a:rPr lang="en-US" dirty="0" err="1"/>
              <a:t>visualisation</a:t>
            </a:r>
            <a:r>
              <a:rPr lang="en-US" dirty="0"/>
              <a:t>, actionable data </a:t>
            </a:r>
            <a:r>
              <a:rPr lang="en-US" dirty="0" smtClean="0"/>
              <a:t>extraction</a:t>
            </a:r>
          </a:p>
          <a:p>
            <a:pPr lvl="1"/>
            <a:r>
              <a:rPr lang="en-US" dirty="0" smtClean="0"/>
              <a:t>Support </a:t>
            </a:r>
            <a:r>
              <a:rPr lang="en-US" dirty="0"/>
              <a:t>business processes/roles with data and </a:t>
            </a:r>
            <a:r>
              <a:rPr lang="en-US" dirty="0" smtClean="0"/>
              <a:t>insight</a:t>
            </a:r>
          </a:p>
          <a:p>
            <a:pPr lvl="1"/>
            <a:r>
              <a:rPr lang="en-US" dirty="0" smtClean="0"/>
              <a:t>Data </a:t>
            </a:r>
            <a:r>
              <a:rPr lang="en-US" dirty="0"/>
              <a:t>management/preservation/curation with data and insight </a:t>
            </a:r>
          </a:p>
          <a:p>
            <a:pPr lvl="1"/>
            <a:endParaRPr lang="en-US" dirty="0"/>
          </a:p>
        </p:txBody>
      </p:sp>
      <p:sp>
        <p:nvSpPr>
          <p:cNvPr id="4" name="Foliennummernplatzhalter 3"/>
          <p:cNvSpPr>
            <a:spLocks noGrp="1"/>
          </p:cNvSpPr>
          <p:nvPr>
            <p:ph type="sldNum" sz="quarter" idx="12"/>
          </p:nvPr>
        </p:nvSpPr>
        <p:spPr/>
        <p:txBody>
          <a:bodyPr/>
          <a:lstStyle/>
          <a:p>
            <a:fld id="{43507AEB-23B8-F142-83A3-458C56B10093}" type="slidenum">
              <a:rPr lang="en-US" smtClean="0"/>
              <a:t>19</a:t>
            </a:fld>
            <a:endParaRPr lang="en-US"/>
          </a:p>
        </p:txBody>
      </p:sp>
      <p:sp>
        <p:nvSpPr>
          <p:cNvPr id="5" name="Footer Placeholder 4"/>
          <p:cNvSpPr>
            <a:spLocks noGrp="1"/>
          </p:cNvSpPr>
          <p:nvPr>
            <p:ph type="ftr" sz="quarter" idx="4294967295"/>
          </p:nvPr>
        </p:nvSpPr>
        <p:spPr>
          <a:xfrm>
            <a:off x="3128888" y="6480807"/>
            <a:ext cx="4287428" cy="22455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EDISON Professional Training and Certification Scheme</a:t>
            </a:r>
            <a:endParaRPr lang="en-GB" dirty="0"/>
          </a:p>
        </p:txBody>
      </p:sp>
      <p:sp>
        <p:nvSpPr>
          <p:cNvPr id="6"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WP4 Meeting – 18 Dec 2015</a:t>
            </a:r>
            <a:endParaRPr lang="en-GB" dirty="0"/>
          </a:p>
        </p:txBody>
      </p:sp>
    </p:spTree>
    <p:extLst>
      <p:ext uri="{BB962C8B-B14F-4D97-AF65-F5344CB8AC3E}">
        <p14:creationId xmlns:p14="http://schemas.microsoft.com/office/powerpoint/2010/main" val="34233283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t>Outline</a:t>
            </a:r>
            <a:endParaRPr lang="en-GB" dirty="0" smtClean="0"/>
          </a:p>
        </p:txBody>
      </p:sp>
      <p:sp>
        <p:nvSpPr>
          <p:cNvPr id="19459" name="Content Placeholder 2"/>
          <p:cNvSpPr>
            <a:spLocks noGrp="1"/>
          </p:cNvSpPr>
          <p:nvPr>
            <p:ph idx="1"/>
          </p:nvPr>
        </p:nvSpPr>
        <p:spPr>
          <a:xfrm>
            <a:off x="179512" y="1268760"/>
            <a:ext cx="8784976" cy="3060340"/>
          </a:xfrm>
        </p:spPr>
        <p:txBody>
          <a:bodyPr>
            <a:normAutofit fontScale="77500" lnSpcReduction="20000"/>
          </a:bodyPr>
          <a:lstStyle/>
          <a:p>
            <a:r>
              <a:rPr lang="en-GB" dirty="0" smtClean="0"/>
              <a:t>Training and Certification Scheme Options</a:t>
            </a:r>
            <a:endParaRPr lang="en-GB" dirty="0"/>
          </a:p>
          <a:p>
            <a:pPr lvl="1"/>
            <a:r>
              <a:rPr lang="en-GB" dirty="0" smtClean="0"/>
              <a:t>PMI</a:t>
            </a:r>
            <a:r>
              <a:rPr lang="en-GB" dirty="0"/>
              <a:t>-</a:t>
            </a:r>
            <a:r>
              <a:rPr lang="en-GB" dirty="0" smtClean="0"/>
              <a:t>like (more closely linked to curriculum modules)</a:t>
            </a:r>
          </a:p>
          <a:p>
            <a:pPr lvl="2"/>
            <a:r>
              <a:rPr lang="en-GB" dirty="0" smtClean="0"/>
              <a:t>This scheme would need to be fully defined as information not yet available</a:t>
            </a:r>
          </a:p>
          <a:p>
            <a:pPr lvl="2"/>
            <a:r>
              <a:rPr lang="en-GB" dirty="0" smtClean="0"/>
              <a:t>More comprehensive; but more work</a:t>
            </a:r>
            <a:endParaRPr lang="en-GB" dirty="0"/>
          </a:p>
          <a:p>
            <a:pPr lvl="1"/>
            <a:r>
              <a:rPr lang="en-GB" dirty="0" smtClean="0"/>
              <a:t>FitSM</a:t>
            </a:r>
            <a:r>
              <a:rPr lang="en-GB" dirty="0"/>
              <a:t>-</a:t>
            </a:r>
            <a:r>
              <a:rPr lang="en-GB" dirty="0" smtClean="0"/>
              <a:t>like (more closely linked to CF-DS)</a:t>
            </a:r>
          </a:p>
          <a:p>
            <a:pPr lvl="2"/>
            <a:r>
              <a:rPr lang="en-GB" dirty="0" smtClean="0"/>
              <a:t>This scheme is more mature; however more lightweight (potentially achievable)</a:t>
            </a:r>
          </a:p>
          <a:p>
            <a:pPr lvl="3"/>
            <a:r>
              <a:rPr lang="en-GB" dirty="0" smtClean="0"/>
              <a:t>Levels and Days</a:t>
            </a:r>
          </a:p>
          <a:p>
            <a:pPr lvl="3"/>
            <a:r>
              <a:rPr lang="en-GB" dirty="0" smtClean="0"/>
              <a:t>Topics of each</a:t>
            </a:r>
          </a:p>
          <a:p>
            <a:pPr lvl="3"/>
            <a:r>
              <a:rPr lang="en-GB" dirty="0" smtClean="0"/>
              <a:t>Prerequisites and Exam Format</a:t>
            </a:r>
          </a:p>
          <a:p>
            <a:r>
              <a:rPr lang="en-GB" dirty="0" smtClean="0"/>
              <a:t>Sustainability Model (Example)</a:t>
            </a:r>
          </a:p>
          <a:p>
            <a:r>
              <a:rPr lang="en-GB" dirty="0" smtClean="0"/>
              <a:t>Becoming </a:t>
            </a:r>
            <a:r>
              <a:rPr lang="en-GB" dirty="0"/>
              <a:t>a trainer / training </a:t>
            </a:r>
            <a:r>
              <a:rPr lang="en-GB" dirty="0" smtClean="0"/>
              <a:t>organisation</a:t>
            </a:r>
          </a:p>
          <a:p>
            <a:pPr lvl="1"/>
            <a:endParaRPr lang="en-GB" dirty="0" smtClean="0"/>
          </a:p>
        </p:txBody>
      </p:sp>
      <p:sp>
        <p:nvSpPr>
          <p:cNvPr id="194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bg2"/>
                </a:solidFill>
                <a:latin typeface="Times New Roman" pitchFamily="18" charset="0"/>
              </a:defRPr>
            </a:lvl1pPr>
            <a:lvl2pPr marL="742950" indent="-285750">
              <a:defRPr sz="3200" b="1">
                <a:solidFill>
                  <a:schemeClr val="bg2"/>
                </a:solidFill>
                <a:latin typeface="Times New Roman" pitchFamily="18" charset="0"/>
              </a:defRPr>
            </a:lvl2pPr>
            <a:lvl3pPr marL="1143000" indent="-228600">
              <a:defRPr sz="3200" b="1">
                <a:solidFill>
                  <a:schemeClr val="bg2"/>
                </a:solidFill>
                <a:latin typeface="Times New Roman" pitchFamily="18" charset="0"/>
              </a:defRPr>
            </a:lvl3pPr>
            <a:lvl4pPr marL="1600200" indent="-228600">
              <a:defRPr sz="3200" b="1">
                <a:solidFill>
                  <a:schemeClr val="bg2"/>
                </a:solidFill>
                <a:latin typeface="Times New Roman" pitchFamily="18" charset="0"/>
              </a:defRPr>
            </a:lvl4pPr>
            <a:lvl5pPr marL="2057400" indent="-228600">
              <a:defRPr sz="3200" b="1">
                <a:solidFill>
                  <a:schemeClr val="bg2"/>
                </a:solidFill>
                <a:latin typeface="Times New Roman" pitchFamily="18" charset="0"/>
              </a:defRPr>
            </a:lvl5pPr>
            <a:lvl6pPr marL="2514600" indent="-228600" algn="ctr" eaLnBrk="0" fontAlgn="base" hangingPunct="0">
              <a:spcBef>
                <a:spcPct val="0"/>
              </a:spcBef>
              <a:spcAft>
                <a:spcPct val="0"/>
              </a:spcAft>
              <a:defRPr sz="3200" b="1">
                <a:solidFill>
                  <a:schemeClr val="bg2"/>
                </a:solidFill>
                <a:latin typeface="Times New Roman" pitchFamily="18" charset="0"/>
              </a:defRPr>
            </a:lvl6pPr>
            <a:lvl7pPr marL="2971800" indent="-228600" algn="ctr" eaLnBrk="0" fontAlgn="base" hangingPunct="0">
              <a:spcBef>
                <a:spcPct val="0"/>
              </a:spcBef>
              <a:spcAft>
                <a:spcPct val="0"/>
              </a:spcAft>
              <a:defRPr sz="3200" b="1">
                <a:solidFill>
                  <a:schemeClr val="bg2"/>
                </a:solidFill>
                <a:latin typeface="Times New Roman" pitchFamily="18" charset="0"/>
              </a:defRPr>
            </a:lvl7pPr>
            <a:lvl8pPr marL="3429000" indent="-228600" algn="ctr" eaLnBrk="0" fontAlgn="base" hangingPunct="0">
              <a:spcBef>
                <a:spcPct val="0"/>
              </a:spcBef>
              <a:spcAft>
                <a:spcPct val="0"/>
              </a:spcAft>
              <a:defRPr sz="3200" b="1">
                <a:solidFill>
                  <a:schemeClr val="bg2"/>
                </a:solidFill>
                <a:latin typeface="Times New Roman" pitchFamily="18" charset="0"/>
              </a:defRPr>
            </a:lvl8pPr>
            <a:lvl9pPr marL="3886200" indent="-228600" algn="ctr" eaLnBrk="0" fontAlgn="base" hangingPunct="0">
              <a:spcBef>
                <a:spcPct val="0"/>
              </a:spcBef>
              <a:spcAft>
                <a:spcPct val="0"/>
              </a:spcAft>
              <a:defRPr sz="3200" b="1">
                <a:solidFill>
                  <a:schemeClr val="bg2"/>
                </a:solidFill>
                <a:latin typeface="Times New Roman" pitchFamily="18" charset="0"/>
              </a:defRPr>
            </a:lvl9pPr>
          </a:lstStyle>
          <a:p>
            <a:fld id="{0B0DBE69-6487-4004-9B29-298CC15745D5}" type="slidenum">
              <a:rPr lang="en-GB" sz="1200" b="0" smtClean="0">
                <a:solidFill>
                  <a:schemeClr val="tx1">
                    <a:lumMod val="50000"/>
                    <a:lumOff val="50000"/>
                  </a:schemeClr>
                </a:solidFill>
              </a:rPr>
              <a:pPr/>
              <a:t>2</a:t>
            </a:fld>
            <a:endParaRPr lang="en-GB" sz="1200" b="0" dirty="0" smtClean="0">
              <a:solidFill>
                <a:schemeClr val="tx1">
                  <a:lumMod val="50000"/>
                  <a:lumOff val="50000"/>
                </a:schemeClr>
              </a:solidFill>
            </a:endParaRPr>
          </a:p>
        </p:txBody>
      </p:sp>
      <p:grpSp>
        <p:nvGrpSpPr>
          <p:cNvPr id="4" name="Group 3"/>
          <p:cNvGrpSpPr/>
          <p:nvPr/>
        </p:nvGrpSpPr>
        <p:grpSpPr>
          <a:xfrm>
            <a:off x="251520" y="4473116"/>
            <a:ext cx="8330350" cy="1878751"/>
            <a:chOff x="123365" y="4232699"/>
            <a:chExt cx="8330350" cy="1878751"/>
          </a:xfrm>
        </p:grpSpPr>
        <p:pic>
          <p:nvPicPr>
            <p:cNvPr id="7" name="Picture 6" descr="uva-logo.emf"/>
            <p:cNvPicPr>
              <a:picLocks noChangeAspect="1"/>
            </p:cNvPicPr>
            <p:nvPr/>
          </p:nvPicPr>
          <p:blipFill>
            <a:blip r:embed="rId3" cstate="print"/>
            <a:stretch>
              <a:fillRect/>
            </a:stretch>
          </p:blipFill>
          <p:spPr>
            <a:xfrm>
              <a:off x="123365" y="4232699"/>
              <a:ext cx="3712717" cy="440262"/>
            </a:xfrm>
            <a:prstGeom prst="rect">
              <a:avLst/>
            </a:prstGeom>
          </p:spPr>
        </p:pic>
        <p:pic>
          <p:nvPicPr>
            <p:cNvPr id="8" name="Picture 7" descr="05_FTK-ne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3731" y="5299816"/>
              <a:ext cx="2027059" cy="7073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3968" y="4649531"/>
              <a:ext cx="1656433" cy="131331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18855" y="4880627"/>
              <a:ext cx="925479" cy="1079726"/>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2256" y="5489728"/>
              <a:ext cx="1575850" cy="621722"/>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9490" y="4904413"/>
              <a:ext cx="2095701" cy="457299"/>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72200" y="4415866"/>
              <a:ext cx="2081515" cy="464761"/>
            </a:xfrm>
            <a:prstGeom prst="rect">
              <a:avLst/>
            </a:prstGeom>
          </p:spPr>
        </p:pic>
      </p:grpSp>
      <p:sp>
        <p:nvSpPr>
          <p:cNvPr id="15" name="Footer Placeholder 4"/>
          <p:cNvSpPr>
            <a:spLocks noGrp="1"/>
          </p:cNvSpPr>
          <p:nvPr>
            <p:ph type="ftr" sz="quarter" idx="4294967295"/>
          </p:nvPr>
        </p:nvSpPr>
        <p:spPr>
          <a:xfrm>
            <a:off x="3128888" y="6480807"/>
            <a:ext cx="4287428" cy="22455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EDISON Professional Training and Certification Scheme</a:t>
            </a:r>
            <a:endParaRPr lang="en-GB" dirty="0"/>
          </a:p>
        </p:txBody>
      </p:sp>
      <p:sp>
        <p:nvSpPr>
          <p:cNvPr id="16"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WP4 Meeting – 18 Dec 2015</a:t>
            </a:r>
            <a:endParaRPr lang="en-GB" dirty="0"/>
          </a:p>
        </p:txBody>
      </p:sp>
    </p:spTree>
    <p:extLst>
      <p:ext uri="{BB962C8B-B14F-4D97-AF65-F5344CB8AC3E}">
        <p14:creationId xmlns:p14="http://schemas.microsoft.com/office/powerpoint/2010/main" val="37285286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smtClean="0"/>
              <a:t>Overview</a:t>
            </a:r>
            <a:endParaRPr lang="en-US" noProof="0" dirty="0"/>
          </a:p>
        </p:txBody>
      </p:sp>
      <p:sp>
        <p:nvSpPr>
          <p:cNvPr id="3" name="Foliennummernplatzhalter 2"/>
          <p:cNvSpPr>
            <a:spLocks noGrp="1"/>
          </p:cNvSpPr>
          <p:nvPr>
            <p:ph type="sldNum" sz="quarter" idx="12"/>
          </p:nvPr>
        </p:nvSpPr>
        <p:spPr/>
        <p:txBody>
          <a:bodyPr/>
          <a:lstStyle/>
          <a:p>
            <a:fld id="{43507AEB-23B8-F142-83A3-458C56B10093}" type="slidenum">
              <a:rPr lang="en-US" smtClean="0"/>
              <a:t>20</a:t>
            </a:fld>
            <a:endParaRPr lang="en-US"/>
          </a:p>
        </p:txBody>
      </p:sp>
      <p:graphicFrame>
        <p:nvGraphicFramePr>
          <p:cNvPr id="5" name="Tabelle 4"/>
          <p:cNvGraphicFramePr>
            <a:graphicFrameLocks noGrp="1"/>
          </p:cNvGraphicFramePr>
          <p:nvPr>
            <p:extLst>
              <p:ext uri="{D42A27DB-BD31-4B8C-83A1-F6EECF244321}">
                <p14:modId xmlns:p14="http://schemas.microsoft.com/office/powerpoint/2010/main" val="353965096"/>
              </p:ext>
            </p:extLst>
          </p:nvPr>
        </p:nvGraphicFramePr>
        <p:xfrm>
          <a:off x="457200" y="5067720"/>
          <a:ext cx="8229600" cy="1319439"/>
        </p:xfrm>
        <a:graphic>
          <a:graphicData uri="http://schemas.openxmlformats.org/drawingml/2006/table">
            <a:tbl>
              <a:tblPr firstRow="1" firstCol="1" bandRow="1">
                <a:tableStyleId>{5940675A-B579-460E-94D1-54222C63F5DA}</a:tableStyleId>
              </a:tblPr>
              <a:tblGrid>
                <a:gridCol w="8229600"/>
              </a:tblGrid>
              <a:tr h="278912">
                <a:tc>
                  <a:txBody>
                    <a:bodyPr/>
                    <a:lstStyle/>
                    <a:p>
                      <a:pPr algn="ctr">
                        <a:spcBef>
                          <a:spcPts val="1000"/>
                        </a:spcBef>
                        <a:spcAft>
                          <a:spcPts val="0"/>
                        </a:spcAft>
                      </a:pPr>
                      <a:r>
                        <a:rPr lang="en-GB" sz="1400" noProof="0" dirty="0" smtClean="0">
                          <a:solidFill>
                            <a:schemeClr val="bg1">
                              <a:lumMod val="65000"/>
                            </a:schemeClr>
                          </a:solidFill>
                          <a:effectLst/>
                        </a:rPr>
                        <a:t>Foundation Level</a:t>
                      </a:r>
                      <a:endParaRPr lang="en-GB" sz="1400" noProof="0" dirty="0">
                        <a:solidFill>
                          <a:schemeClr val="bg1">
                            <a:lumMod val="65000"/>
                          </a:schemeClr>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tr>
              <a:tr h="10405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1800" b="0" i="1" kern="1200" dirty="0">
                        <a:solidFill>
                          <a:schemeClr val="bg1">
                            <a:lumMod val="65000"/>
                          </a:schemeClr>
                        </a:solidFill>
                        <a:effectLst/>
                        <a:latin typeface="+mn-lt"/>
                        <a:ea typeface="+mn-ea"/>
                        <a:cs typeface="+mn-cs"/>
                      </a:endParaRPr>
                    </a:p>
                  </a:txBody>
                  <a:tcPr marL="68580" marR="68580" marT="0" marB="0"/>
                </a:tc>
              </a:tr>
            </a:tbl>
          </a:graphicData>
        </a:graphic>
      </p:graphicFrame>
      <p:sp>
        <p:nvSpPr>
          <p:cNvPr id="8" name="Rechteck 7"/>
          <p:cNvSpPr/>
          <p:nvPr/>
        </p:nvSpPr>
        <p:spPr>
          <a:xfrm>
            <a:off x="2190466" y="5513696"/>
            <a:ext cx="4763069" cy="6823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Foundation training in data science</a:t>
            </a:r>
          </a:p>
        </p:txBody>
      </p:sp>
      <p:graphicFrame>
        <p:nvGraphicFramePr>
          <p:cNvPr id="11" name="Tabelle 10"/>
          <p:cNvGraphicFramePr>
            <a:graphicFrameLocks noGrp="1"/>
          </p:cNvGraphicFramePr>
          <p:nvPr>
            <p:extLst>
              <p:ext uri="{D42A27DB-BD31-4B8C-83A1-F6EECF244321}">
                <p14:modId xmlns:p14="http://schemas.microsoft.com/office/powerpoint/2010/main" val="389278748"/>
              </p:ext>
            </p:extLst>
          </p:nvPr>
        </p:nvGraphicFramePr>
        <p:xfrm>
          <a:off x="457200" y="3404968"/>
          <a:ext cx="8229600" cy="1319439"/>
        </p:xfrm>
        <a:graphic>
          <a:graphicData uri="http://schemas.openxmlformats.org/drawingml/2006/table">
            <a:tbl>
              <a:tblPr firstRow="1" firstCol="1" bandRow="1">
                <a:tableStyleId>{5940675A-B579-460E-94D1-54222C63F5DA}</a:tableStyleId>
              </a:tblPr>
              <a:tblGrid>
                <a:gridCol w="8229600"/>
              </a:tblGrid>
              <a:tr h="278912">
                <a:tc>
                  <a:txBody>
                    <a:bodyPr/>
                    <a:lstStyle/>
                    <a:p>
                      <a:pPr algn="ctr">
                        <a:spcBef>
                          <a:spcPts val="1000"/>
                        </a:spcBef>
                        <a:spcAft>
                          <a:spcPts val="0"/>
                        </a:spcAft>
                      </a:pPr>
                      <a:r>
                        <a:rPr lang="en-GB" sz="1400" noProof="0" dirty="0" smtClean="0">
                          <a:solidFill>
                            <a:schemeClr val="bg1">
                              <a:lumMod val="65000"/>
                            </a:schemeClr>
                          </a:solidFill>
                          <a:effectLst/>
                        </a:rPr>
                        <a:t>Advanced Level</a:t>
                      </a:r>
                      <a:endParaRPr lang="en-GB" sz="1400" noProof="0" dirty="0">
                        <a:solidFill>
                          <a:schemeClr val="bg1">
                            <a:lumMod val="65000"/>
                          </a:schemeClr>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tr>
              <a:tr h="10405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1800" b="0" i="1" kern="1200" dirty="0">
                        <a:solidFill>
                          <a:schemeClr val="bg1">
                            <a:lumMod val="65000"/>
                          </a:schemeClr>
                        </a:solidFill>
                        <a:effectLst/>
                        <a:latin typeface="+mn-lt"/>
                        <a:ea typeface="+mn-ea"/>
                        <a:cs typeface="+mn-cs"/>
                      </a:endParaRPr>
                    </a:p>
                  </a:txBody>
                  <a:tcPr marL="68580" marR="68580" marT="0" marB="0"/>
                </a:tc>
              </a:tr>
            </a:tbl>
          </a:graphicData>
        </a:graphic>
      </p:graphicFrame>
      <p:graphicFrame>
        <p:nvGraphicFramePr>
          <p:cNvPr id="12" name="Tabelle 11"/>
          <p:cNvGraphicFramePr>
            <a:graphicFrameLocks noGrp="1"/>
          </p:cNvGraphicFramePr>
          <p:nvPr>
            <p:extLst>
              <p:ext uri="{D42A27DB-BD31-4B8C-83A1-F6EECF244321}">
                <p14:modId xmlns:p14="http://schemas.microsoft.com/office/powerpoint/2010/main" val="4106832170"/>
              </p:ext>
            </p:extLst>
          </p:nvPr>
        </p:nvGraphicFramePr>
        <p:xfrm>
          <a:off x="457200" y="1742216"/>
          <a:ext cx="8229600" cy="1319439"/>
        </p:xfrm>
        <a:graphic>
          <a:graphicData uri="http://schemas.openxmlformats.org/drawingml/2006/table">
            <a:tbl>
              <a:tblPr firstRow="1" firstCol="1" bandRow="1">
                <a:tableStyleId>{B301B821-A1FF-4177-AEE7-76D212191A09}</a:tableStyleId>
              </a:tblPr>
              <a:tblGrid>
                <a:gridCol w="8229600"/>
              </a:tblGrid>
              <a:tr h="278912">
                <a:tc>
                  <a:txBody>
                    <a:bodyPr/>
                    <a:lstStyle/>
                    <a:p>
                      <a:pPr algn="ctr">
                        <a:spcBef>
                          <a:spcPts val="1000"/>
                        </a:spcBef>
                        <a:spcAft>
                          <a:spcPts val="0"/>
                        </a:spcAft>
                      </a:pPr>
                      <a:r>
                        <a:rPr lang="en-GB" sz="1400" noProof="0" dirty="0" smtClean="0">
                          <a:effectLst/>
                        </a:rPr>
                        <a:t>Expert</a:t>
                      </a:r>
                      <a:r>
                        <a:rPr lang="en-GB" sz="1400" baseline="0" noProof="0" dirty="0" smtClean="0">
                          <a:effectLst/>
                        </a:rPr>
                        <a:t> </a:t>
                      </a:r>
                      <a:r>
                        <a:rPr lang="en-GB" sz="1400" noProof="0" dirty="0" smtClean="0">
                          <a:effectLst/>
                        </a:rPr>
                        <a:t>Level</a:t>
                      </a:r>
                      <a:endParaRPr lang="en-GB" sz="1400" noProof="0" dirty="0">
                        <a:solidFill>
                          <a:srgbClr val="FFFFFF"/>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tc>
              </a:tr>
              <a:tr h="10405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1800" b="0" i="1" kern="1200" dirty="0">
                        <a:solidFill>
                          <a:schemeClr val="dk1"/>
                        </a:solidFill>
                        <a:effectLst/>
                        <a:latin typeface="+mn-lt"/>
                        <a:ea typeface="+mn-ea"/>
                        <a:cs typeface="+mn-cs"/>
                      </a:endParaRPr>
                    </a:p>
                  </a:txBody>
                  <a:tcPr marL="68580" marR="68580" marT="0" marB="0"/>
                </a:tc>
              </a:tr>
            </a:tbl>
          </a:graphicData>
        </a:graphic>
      </p:graphicFrame>
      <p:sp>
        <p:nvSpPr>
          <p:cNvPr id="13" name="Rechteck 12"/>
          <p:cNvSpPr/>
          <p:nvPr/>
        </p:nvSpPr>
        <p:spPr>
          <a:xfrm>
            <a:off x="2190466" y="2199565"/>
            <a:ext cx="4763069" cy="68238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Data Scientist Expert </a:t>
            </a:r>
            <a:r>
              <a:rPr lang="en-GB" b="1" dirty="0" smtClean="0"/>
              <a:t>Training</a:t>
            </a:r>
            <a:endParaRPr lang="en-GB" b="1" dirty="0"/>
          </a:p>
        </p:txBody>
      </p:sp>
      <p:sp>
        <p:nvSpPr>
          <p:cNvPr id="14" name="Rechteck 13"/>
          <p:cNvSpPr/>
          <p:nvPr/>
        </p:nvSpPr>
        <p:spPr>
          <a:xfrm>
            <a:off x="634621" y="3866867"/>
            <a:ext cx="3841845" cy="6823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Advanced training in</a:t>
            </a:r>
          </a:p>
          <a:p>
            <a:pPr algn="ctr"/>
            <a:r>
              <a:rPr lang="en-GB" b="1" dirty="0"/>
              <a:t>data analytics and engineering</a:t>
            </a:r>
          </a:p>
        </p:txBody>
      </p:sp>
      <p:sp>
        <p:nvSpPr>
          <p:cNvPr id="15" name="Rechteck 14"/>
          <p:cNvSpPr/>
          <p:nvPr/>
        </p:nvSpPr>
        <p:spPr>
          <a:xfrm>
            <a:off x="4659573" y="3866867"/>
            <a:ext cx="3841845" cy="6823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Advanced training in</a:t>
            </a:r>
          </a:p>
          <a:p>
            <a:pPr algn="ctr"/>
            <a:r>
              <a:rPr lang="en-GB" b="1" dirty="0"/>
              <a:t>data management and research</a:t>
            </a:r>
          </a:p>
        </p:txBody>
      </p:sp>
      <p:sp>
        <p:nvSpPr>
          <p:cNvPr id="4" name="Pfeil nach unten 3"/>
          <p:cNvSpPr/>
          <p:nvPr/>
        </p:nvSpPr>
        <p:spPr>
          <a:xfrm rot="10800000">
            <a:off x="4384912" y="4765352"/>
            <a:ext cx="374176" cy="216083"/>
          </a:xfrm>
          <a:prstGeom prst="downArrow">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endParaRPr lang="de-DE" sz="1400" b="1" dirty="0">
              <a:solidFill>
                <a:schemeClr val="bg1">
                  <a:lumMod val="65000"/>
                </a:schemeClr>
              </a:solidFill>
              <a:latin typeface="+mj-lt"/>
            </a:endParaRPr>
          </a:p>
        </p:txBody>
      </p:sp>
      <p:sp>
        <p:nvSpPr>
          <p:cNvPr id="16" name="Pfeil nach unten 15"/>
          <p:cNvSpPr/>
          <p:nvPr/>
        </p:nvSpPr>
        <p:spPr>
          <a:xfrm rot="10800000">
            <a:off x="4369557" y="3119665"/>
            <a:ext cx="374176" cy="216083"/>
          </a:xfrm>
          <a:prstGeom prst="downArrow">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endParaRPr lang="de-DE" sz="1400" b="1" dirty="0">
              <a:solidFill>
                <a:schemeClr val="bg1">
                  <a:lumMod val="65000"/>
                </a:schemeClr>
              </a:solidFill>
              <a:latin typeface="+mj-lt"/>
            </a:endParaRPr>
          </a:p>
        </p:txBody>
      </p:sp>
      <p:sp>
        <p:nvSpPr>
          <p:cNvPr id="17" name="Rechteck 16"/>
          <p:cNvSpPr/>
          <p:nvPr/>
        </p:nvSpPr>
        <p:spPr>
          <a:xfrm>
            <a:off x="6844840" y="5901993"/>
            <a:ext cx="701539" cy="388297"/>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r>
              <a:rPr lang="en-US" sz="1400" b="1" dirty="0">
                <a:solidFill>
                  <a:schemeClr val="bg1">
                    <a:lumMod val="65000"/>
                  </a:schemeClr>
                </a:solidFill>
                <a:latin typeface="+mj-lt"/>
              </a:rPr>
              <a:t>1 day</a:t>
            </a:r>
          </a:p>
        </p:txBody>
      </p:sp>
      <p:sp>
        <p:nvSpPr>
          <p:cNvPr id="18" name="Rechteck 17"/>
          <p:cNvSpPr/>
          <p:nvPr/>
        </p:nvSpPr>
        <p:spPr>
          <a:xfrm>
            <a:off x="4582705" y="3801066"/>
            <a:ext cx="701539" cy="388297"/>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r>
              <a:rPr lang="en-US" sz="1400" b="1" dirty="0">
                <a:solidFill>
                  <a:schemeClr val="bg1">
                    <a:lumMod val="65000"/>
                  </a:schemeClr>
                </a:solidFill>
                <a:latin typeface="+mj-lt"/>
              </a:rPr>
              <a:t>2 days</a:t>
            </a:r>
          </a:p>
        </p:txBody>
      </p:sp>
      <p:sp>
        <p:nvSpPr>
          <p:cNvPr id="19" name="Rechteck 18"/>
          <p:cNvSpPr/>
          <p:nvPr/>
        </p:nvSpPr>
        <p:spPr>
          <a:xfrm>
            <a:off x="580027" y="3801066"/>
            <a:ext cx="701539" cy="388297"/>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r>
              <a:rPr lang="en-US" sz="1400" b="1" dirty="0">
                <a:solidFill>
                  <a:schemeClr val="bg1">
                    <a:lumMod val="65000"/>
                  </a:schemeClr>
                </a:solidFill>
                <a:latin typeface="+mj-lt"/>
              </a:rPr>
              <a:t>2 days</a:t>
            </a:r>
          </a:p>
        </p:txBody>
      </p:sp>
      <p:sp>
        <p:nvSpPr>
          <p:cNvPr id="20" name="Rechteck 19"/>
          <p:cNvSpPr/>
          <p:nvPr/>
        </p:nvSpPr>
        <p:spPr>
          <a:xfrm>
            <a:off x="6840045" y="2596561"/>
            <a:ext cx="701539" cy="388297"/>
          </a:xfrm>
          <a:prstGeom prst="rect">
            <a:avLst/>
          </a:prstGeom>
          <a:ln/>
        </p:spPr>
        <p:style>
          <a:lnRef idx="2">
            <a:schemeClr val="accent1"/>
          </a:lnRef>
          <a:fillRef idx="1">
            <a:schemeClr val="lt1"/>
          </a:fillRef>
          <a:effectRef idx="0">
            <a:schemeClr val="accent1"/>
          </a:effectRef>
          <a:fontRef idx="minor">
            <a:schemeClr val="dk1"/>
          </a:fontRef>
        </p:style>
        <p:txBody>
          <a:bodyPr lIns="64291" tIns="32146" rIns="64291" bIns="32146" anchor="ctr"/>
          <a:lstStyle/>
          <a:p>
            <a:pPr algn="ctr">
              <a:defRPr/>
            </a:pPr>
            <a:r>
              <a:rPr lang="en-US" sz="1400" b="1" dirty="0">
                <a:solidFill>
                  <a:schemeClr val="tx1"/>
                </a:solidFill>
                <a:latin typeface="+mj-lt"/>
              </a:rPr>
              <a:t>2</a:t>
            </a:r>
            <a:r>
              <a:rPr lang="en-US" sz="1400" b="1" dirty="0" smtClean="0">
                <a:solidFill>
                  <a:schemeClr val="tx1"/>
                </a:solidFill>
                <a:latin typeface="+mj-lt"/>
              </a:rPr>
              <a:t> days</a:t>
            </a:r>
            <a:endParaRPr lang="en-US" sz="1400" b="1" dirty="0">
              <a:solidFill>
                <a:schemeClr val="tx1"/>
              </a:solidFill>
              <a:latin typeface="+mj-lt"/>
            </a:endParaRPr>
          </a:p>
        </p:txBody>
      </p:sp>
      <p:sp>
        <p:nvSpPr>
          <p:cNvPr id="21" name="Footer Placeholder 4"/>
          <p:cNvSpPr>
            <a:spLocks noGrp="1"/>
          </p:cNvSpPr>
          <p:nvPr>
            <p:ph type="ftr" sz="quarter" idx="4294967295"/>
          </p:nvPr>
        </p:nvSpPr>
        <p:spPr>
          <a:xfrm>
            <a:off x="3128888" y="6480807"/>
            <a:ext cx="4287428" cy="22455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EDISON Professional Training and Certification Scheme</a:t>
            </a:r>
            <a:endParaRPr lang="en-GB" dirty="0"/>
          </a:p>
        </p:txBody>
      </p:sp>
      <p:sp>
        <p:nvSpPr>
          <p:cNvPr id="22"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WP4 Meeting – 18 Dec 2015</a:t>
            </a:r>
            <a:endParaRPr lang="en-GB" dirty="0"/>
          </a:p>
        </p:txBody>
      </p:sp>
    </p:spTree>
    <p:extLst>
      <p:ext uri="{BB962C8B-B14F-4D97-AF65-F5344CB8AC3E}">
        <p14:creationId xmlns:p14="http://schemas.microsoft.com/office/powerpoint/2010/main" val="201950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noProof="0" dirty="0" smtClean="0"/>
              <a:t>Recommended agenda of the EDISON</a:t>
            </a:r>
            <a:br>
              <a:rPr lang="en-US" noProof="0" dirty="0" smtClean="0"/>
            </a:br>
            <a:r>
              <a:rPr lang="en-US" noProof="0" dirty="0" smtClean="0"/>
              <a:t>Expert </a:t>
            </a:r>
            <a:r>
              <a:rPr lang="en-US" dirty="0" smtClean="0"/>
              <a:t>training</a:t>
            </a:r>
            <a:endParaRPr lang="en-US" noProof="0" dirty="0"/>
          </a:p>
        </p:txBody>
      </p:sp>
      <p:sp>
        <p:nvSpPr>
          <p:cNvPr id="3" name="Content Placeholder 2"/>
          <p:cNvSpPr>
            <a:spLocks noGrp="1"/>
          </p:cNvSpPr>
          <p:nvPr>
            <p:ph idx="1"/>
          </p:nvPr>
        </p:nvSpPr>
        <p:spPr/>
        <p:txBody>
          <a:bodyPr>
            <a:normAutofit/>
          </a:bodyPr>
          <a:lstStyle/>
          <a:p>
            <a:r>
              <a:rPr lang="en-GB" dirty="0" smtClean="0"/>
              <a:t>EDISON </a:t>
            </a:r>
            <a:r>
              <a:rPr lang="en-GB" dirty="0"/>
              <a:t>Foundation &amp; Advanced wrap-up</a:t>
            </a:r>
          </a:p>
          <a:p>
            <a:r>
              <a:rPr lang="en-US" dirty="0" smtClean="0"/>
              <a:t>Business Process Management</a:t>
            </a:r>
          </a:p>
          <a:p>
            <a:r>
              <a:rPr lang="en-US" dirty="0" smtClean="0"/>
              <a:t>Business Analyst</a:t>
            </a:r>
          </a:p>
          <a:p>
            <a:r>
              <a:rPr lang="en-US" dirty="0" smtClean="0"/>
              <a:t>Big Data Platforms and Tools</a:t>
            </a:r>
          </a:p>
          <a:p>
            <a:r>
              <a:rPr lang="en-US" dirty="0"/>
              <a:t>e</a:t>
            </a:r>
            <a:r>
              <a:rPr lang="en-US" dirty="0" smtClean="0"/>
              <a:t>-Infrastructures</a:t>
            </a:r>
          </a:p>
          <a:p>
            <a:r>
              <a:rPr lang="en-US" dirty="0" smtClean="0"/>
              <a:t>Relations </a:t>
            </a:r>
            <a:r>
              <a:rPr lang="en-US" dirty="0"/>
              <a:t>between Data Scientist and Subject Domain </a:t>
            </a:r>
            <a:r>
              <a:rPr lang="en-US" dirty="0" smtClean="0"/>
              <a:t>specialist</a:t>
            </a:r>
          </a:p>
          <a:p>
            <a:r>
              <a:rPr lang="en-US" dirty="0" smtClean="0"/>
              <a:t>Employing new skills into job market</a:t>
            </a:r>
            <a:endParaRPr lang="en-US" dirty="0"/>
          </a:p>
        </p:txBody>
      </p:sp>
      <p:sp>
        <p:nvSpPr>
          <p:cNvPr id="4" name="Foliennummernplatzhalter 3"/>
          <p:cNvSpPr>
            <a:spLocks noGrp="1"/>
          </p:cNvSpPr>
          <p:nvPr>
            <p:ph type="sldNum" sz="quarter" idx="12"/>
          </p:nvPr>
        </p:nvSpPr>
        <p:spPr/>
        <p:txBody>
          <a:bodyPr/>
          <a:lstStyle/>
          <a:p>
            <a:fld id="{43507AEB-23B8-F142-83A3-458C56B10093}" type="slidenum">
              <a:rPr lang="en-US" smtClean="0"/>
              <a:t>21</a:t>
            </a:fld>
            <a:endParaRPr lang="en-US"/>
          </a:p>
        </p:txBody>
      </p:sp>
      <p:sp>
        <p:nvSpPr>
          <p:cNvPr id="5" name="Footer Placeholder 4"/>
          <p:cNvSpPr>
            <a:spLocks noGrp="1"/>
          </p:cNvSpPr>
          <p:nvPr>
            <p:ph type="ftr" sz="quarter" idx="4294967295"/>
          </p:nvPr>
        </p:nvSpPr>
        <p:spPr>
          <a:xfrm>
            <a:off x="3128888" y="6480807"/>
            <a:ext cx="4287428" cy="22455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EDISON Professional Training and Certification Scheme</a:t>
            </a:r>
            <a:endParaRPr lang="en-GB" dirty="0"/>
          </a:p>
        </p:txBody>
      </p:sp>
      <p:sp>
        <p:nvSpPr>
          <p:cNvPr id="6"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WP4 Meeting – 18 Dec 2015</a:t>
            </a:r>
            <a:endParaRPr lang="en-GB" dirty="0"/>
          </a:p>
        </p:txBody>
      </p:sp>
    </p:spTree>
    <p:extLst>
      <p:ext uri="{BB962C8B-B14F-4D97-AF65-F5344CB8AC3E}">
        <p14:creationId xmlns:p14="http://schemas.microsoft.com/office/powerpoint/2010/main" val="322838510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noProof="0" dirty="0" smtClean="0"/>
              <a:t>Perquisites and Exam Format</a:t>
            </a:r>
            <a:endParaRPr lang="en-GB"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pPr/>
              <a:t>22</a:t>
            </a:fld>
            <a:endParaRPr lang="en-US"/>
          </a:p>
        </p:txBody>
      </p:sp>
      <p:sp>
        <p:nvSpPr>
          <p:cNvPr id="6" name="Footer Placeholder 4"/>
          <p:cNvSpPr>
            <a:spLocks noGrp="1"/>
          </p:cNvSpPr>
          <p:nvPr>
            <p:ph type="ftr" sz="quarter" idx="4294967295"/>
          </p:nvPr>
        </p:nvSpPr>
        <p:spPr>
          <a:xfrm>
            <a:off x="3128888" y="6480807"/>
            <a:ext cx="4287428" cy="22455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EDISON Professional Training and Certification Scheme</a:t>
            </a:r>
            <a:endParaRPr lang="en-GB" dirty="0"/>
          </a:p>
        </p:txBody>
      </p:sp>
      <p:sp>
        <p:nvSpPr>
          <p:cNvPr id="7"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WP4 Meeting – 18 Dec 2015</a:t>
            </a:r>
            <a:endParaRPr lang="en-GB" dirty="0"/>
          </a:p>
        </p:txBody>
      </p:sp>
    </p:spTree>
    <p:extLst>
      <p:ext uri="{BB962C8B-B14F-4D97-AF65-F5344CB8AC3E}">
        <p14:creationId xmlns:p14="http://schemas.microsoft.com/office/powerpoint/2010/main" val="96580137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noProof="0" dirty="0" smtClean="0"/>
              <a:t>Prerequisites for Foundation training and exam participation</a:t>
            </a:r>
            <a:endParaRPr lang="en-US" noProof="0" dirty="0"/>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1360614143"/>
              </p:ext>
            </p:extLst>
          </p:nvPr>
        </p:nvGraphicFramePr>
        <p:xfrm>
          <a:off x="457200" y="1697038"/>
          <a:ext cx="7874318" cy="741680"/>
        </p:xfrm>
        <a:graphic>
          <a:graphicData uri="http://schemas.openxmlformats.org/drawingml/2006/table">
            <a:tbl>
              <a:tblPr firstRow="1" bandRow="1">
                <a:tableStyleId>{5C22544A-7EE6-4342-B048-85BDC9FD1C3A}</a:tableStyleId>
              </a:tblPr>
              <a:tblGrid>
                <a:gridCol w="5734050"/>
                <a:gridCol w="1181100"/>
                <a:gridCol w="959168"/>
              </a:tblGrid>
              <a:tr h="370840">
                <a:tc>
                  <a:txBody>
                    <a:bodyPr/>
                    <a:lstStyle/>
                    <a:p>
                      <a:r>
                        <a:rPr lang="en-GB" sz="1600" noProof="0" dirty="0" smtClean="0"/>
                        <a:t>Prerequisites</a:t>
                      </a:r>
                      <a:r>
                        <a:rPr lang="en-GB" sz="1600" baseline="0" noProof="0" dirty="0" smtClean="0"/>
                        <a:t> to attend a EDISON Foundation training</a:t>
                      </a:r>
                      <a:endParaRPr lang="en-GB" sz="1600" noProof="0" dirty="0"/>
                    </a:p>
                  </a:txBody>
                  <a:tcPr/>
                </a:tc>
                <a:tc>
                  <a:txBody>
                    <a:bodyPr/>
                    <a:lstStyle/>
                    <a:p>
                      <a:pPr algn="ctr"/>
                      <a:r>
                        <a:rPr lang="en-GB" sz="1200" noProof="0" dirty="0" smtClean="0"/>
                        <a:t>Recommended</a:t>
                      </a:r>
                      <a:endParaRPr lang="en-GB" sz="1200" noProof="0" dirty="0"/>
                    </a:p>
                  </a:txBody>
                  <a:tcPr/>
                </a:tc>
                <a:tc>
                  <a:txBody>
                    <a:bodyPr/>
                    <a:lstStyle/>
                    <a:p>
                      <a:pPr algn="ctr"/>
                      <a:r>
                        <a:rPr lang="en-GB" sz="1200" noProof="0" dirty="0" smtClean="0"/>
                        <a:t>Mandatory</a:t>
                      </a:r>
                      <a:endParaRPr lang="en-GB" sz="1200" noProof="0" dirty="0"/>
                    </a:p>
                  </a:txBody>
                  <a:tcPr/>
                </a:tc>
              </a:tr>
              <a:tr h="370840">
                <a:tc>
                  <a:txBody>
                    <a:bodyPr/>
                    <a:lstStyle/>
                    <a:p>
                      <a:r>
                        <a:rPr lang="en-GB" sz="1600" noProof="0" dirty="0" smtClean="0"/>
                        <a:t>None</a:t>
                      </a:r>
                      <a:endParaRPr lang="en-GB" sz="1600" noProof="0" dirty="0"/>
                    </a:p>
                  </a:txBody>
                  <a:tcPr/>
                </a:tc>
                <a:tc>
                  <a:txBody>
                    <a:bodyPr/>
                    <a:lstStyle/>
                    <a:p>
                      <a:pPr algn="ctr"/>
                      <a:endParaRPr lang="en-GB" sz="1600" noProof="0" dirty="0"/>
                    </a:p>
                  </a:txBody>
                  <a:tcPr/>
                </a:tc>
                <a:tc>
                  <a:txBody>
                    <a:bodyPr/>
                    <a:lstStyle/>
                    <a:p>
                      <a:pPr algn="ctr"/>
                      <a:endParaRPr lang="en-GB" sz="1600" noProof="0" dirty="0"/>
                    </a:p>
                  </a:txBody>
                  <a:tcPr/>
                </a:tc>
              </a:tr>
            </a:tbl>
          </a:graphicData>
        </a:graphic>
      </p:graphicFrame>
      <p:sp>
        <p:nvSpPr>
          <p:cNvPr id="4" name="Foliennummernplatzhalter 3"/>
          <p:cNvSpPr>
            <a:spLocks noGrp="1"/>
          </p:cNvSpPr>
          <p:nvPr>
            <p:ph type="sldNum" sz="quarter" idx="12"/>
          </p:nvPr>
        </p:nvSpPr>
        <p:spPr/>
        <p:txBody>
          <a:bodyPr/>
          <a:lstStyle/>
          <a:p>
            <a:fld id="{43507AEB-23B8-F142-83A3-458C56B10093}" type="slidenum">
              <a:rPr lang="en-US" smtClean="0"/>
              <a:t>23</a:t>
            </a:fld>
            <a:endParaRPr lang="en-US"/>
          </a:p>
        </p:txBody>
      </p:sp>
      <p:graphicFrame>
        <p:nvGraphicFramePr>
          <p:cNvPr id="6" name="Inhaltsplatzhalter 4"/>
          <p:cNvGraphicFramePr>
            <a:graphicFrameLocks noGrp="1"/>
          </p:cNvGraphicFramePr>
          <p:nvPr>
            <p:ph idx="1"/>
            <p:extLst>
              <p:ext uri="{D42A27DB-BD31-4B8C-83A1-F6EECF244321}">
                <p14:modId xmlns:p14="http://schemas.microsoft.com/office/powerpoint/2010/main" val="2228714191"/>
              </p:ext>
            </p:extLst>
          </p:nvPr>
        </p:nvGraphicFramePr>
        <p:xfrm>
          <a:off x="457200" y="2698433"/>
          <a:ext cx="7874318" cy="741680"/>
        </p:xfrm>
        <a:graphic>
          <a:graphicData uri="http://schemas.openxmlformats.org/drawingml/2006/table">
            <a:tbl>
              <a:tblPr firstRow="1" bandRow="1">
                <a:tableStyleId>{F5AB1C69-6EDB-4FF4-983F-18BD219EF322}</a:tableStyleId>
              </a:tblPr>
              <a:tblGrid>
                <a:gridCol w="5743576"/>
                <a:gridCol w="1181100"/>
                <a:gridCol w="949642"/>
              </a:tblGrid>
              <a:tr h="370840">
                <a:tc>
                  <a:txBody>
                    <a:bodyPr/>
                    <a:lstStyle/>
                    <a:p>
                      <a:r>
                        <a:rPr lang="en-GB" sz="1600" noProof="0" dirty="0" smtClean="0"/>
                        <a:t>Prerequisites</a:t>
                      </a:r>
                      <a:r>
                        <a:rPr lang="en-GB" sz="1600" baseline="0" noProof="0" dirty="0" smtClean="0"/>
                        <a:t> to take a EDISON Foundation exam</a:t>
                      </a:r>
                      <a:endParaRPr lang="en-GB" sz="1600" noProof="0" dirty="0"/>
                    </a:p>
                  </a:txBody>
                  <a:tcPr/>
                </a:tc>
                <a:tc>
                  <a:txBody>
                    <a:bodyPr/>
                    <a:lstStyle/>
                    <a:p>
                      <a:pPr algn="ctr"/>
                      <a:r>
                        <a:rPr lang="en-GB" sz="1200" noProof="0" dirty="0" smtClean="0"/>
                        <a:t>Recommended</a:t>
                      </a:r>
                      <a:endParaRPr lang="en-GB" sz="1200" noProof="0" dirty="0"/>
                    </a:p>
                  </a:txBody>
                  <a:tcPr/>
                </a:tc>
                <a:tc>
                  <a:txBody>
                    <a:bodyPr/>
                    <a:lstStyle/>
                    <a:p>
                      <a:pPr algn="ctr"/>
                      <a:r>
                        <a:rPr lang="en-GB" sz="1200" noProof="0" dirty="0" smtClean="0"/>
                        <a:t>Mandatory</a:t>
                      </a:r>
                      <a:endParaRPr lang="en-GB" sz="1200" noProof="0" dirty="0"/>
                    </a:p>
                  </a:txBody>
                  <a:tcPr/>
                </a:tc>
              </a:tr>
              <a:tr h="370840">
                <a:tc>
                  <a:txBody>
                    <a:bodyPr/>
                    <a:lstStyle/>
                    <a:p>
                      <a:r>
                        <a:rPr lang="en-GB" sz="1600" noProof="0" dirty="0" smtClean="0"/>
                        <a:t>None</a:t>
                      </a:r>
                      <a:endParaRPr lang="en-GB" sz="1600" noProof="0" dirty="0"/>
                    </a:p>
                  </a:txBody>
                  <a:tcPr/>
                </a:tc>
                <a:tc>
                  <a:txBody>
                    <a:bodyPr/>
                    <a:lstStyle/>
                    <a:p>
                      <a:pPr algn="ctr"/>
                      <a:endParaRPr lang="en-GB" sz="1600" noProof="0" dirty="0"/>
                    </a:p>
                  </a:txBody>
                  <a:tcPr/>
                </a:tc>
                <a:tc>
                  <a:txBody>
                    <a:bodyPr/>
                    <a:lstStyle/>
                    <a:p>
                      <a:pPr algn="ctr"/>
                      <a:endParaRPr lang="en-GB" sz="1600" noProof="0" dirty="0"/>
                    </a:p>
                  </a:txBody>
                  <a:tcPr/>
                </a:tc>
              </a:tr>
            </a:tbl>
          </a:graphicData>
        </a:graphic>
      </p:graphicFrame>
      <p:sp>
        <p:nvSpPr>
          <p:cNvPr id="7" name="Footer Placeholder 4"/>
          <p:cNvSpPr>
            <a:spLocks noGrp="1"/>
          </p:cNvSpPr>
          <p:nvPr>
            <p:ph type="ftr" sz="quarter" idx="4294967295"/>
          </p:nvPr>
        </p:nvSpPr>
        <p:spPr>
          <a:xfrm>
            <a:off x="3128888" y="6480807"/>
            <a:ext cx="4287428" cy="22455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EDISON Professional Training and Certification Scheme</a:t>
            </a:r>
            <a:endParaRPr lang="en-GB" dirty="0"/>
          </a:p>
        </p:txBody>
      </p:sp>
      <p:sp>
        <p:nvSpPr>
          <p:cNvPr id="8"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WP4 Meeting – 18 Dec 2015</a:t>
            </a:r>
            <a:endParaRPr lang="en-GB" dirty="0"/>
          </a:p>
        </p:txBody>
      </p:sp>
    </p:spTree>
    <p:extLst>
      <p:ext uri="{BB962C8B-B14F-4D97-AF65-F5344CB8AC3E}">
        <p14:creationId xmlns:p14="http://schemas.microsoft.com/office/powerpoint/2010/main" val="405166571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EDISON Foundation exam format</a:t>
            </a:r>
            <a:endParaRPr lang="en-GB" dirty="0"/>
          </a:p>
        </p:txBody>
      </p:sp>
      <p:sp>
        <p:nvSpPr>
          <p:cNvPr id="3" name="Inhaltsplatzhalter 2"/>
          <p:cNvSpPr>
            <a:spLocks noGrp="1"/>
          </p:cNvSpPr>
          <p:nvPr>
            <p:ph idx="1"/>
          </p:nvPr>
        </p:nvSpPr>
        <p:spPr/>
        <p:txBody>
          <a:bodyPr>
            <a:normAutofit fontScale="85000" lnSpcReduction="10000"/>
          </a:bodyPr>
          <a:lstStyle/>
          <a:p>
            <a:r>
              <a:rPr lang="en-US" dirty="0" smtClean="0"/>
              <a:t>General:</a:t>
            </a:r>
          </a:p>
          <a:p>
            <a:pPr lvl="1"/>
            <a:r>
              <a:rPr lang="en-GB" dirty="0"/>
              <a:t>The exam is closed book, i.e. no aids are allowed</a:t>
            </a:r>
            <a:r>
              <a:rPr lang="en-GB" dirty="0" smtClean="0"/>
              <a:t>.</a:t>
            </a:r>
            <a:endParaRPr lang="en-US" dirty="0" smtClean="0"/>
          </a:p>
          <a:p>
            <a:pPr lvl="1"/>
            <a:r>
              <a:rPr lang="en-US" dirty="0" smtClean="0"/>
              <a:t>The </a:t>
            </a:r>
            <a:r>
              <a:rPr lang="en-US" dirty="0"/>
              <a:t>exam consists of </a:t>
            </a:r>
            <a:r>
              <a:rPr lang="en-US" dirty="0" smtClean="0"/>
              <a:t>20 </a:t>
            </a:r>
            <a:r>
              <a:rPr lang="en-US" dirty="0"/>
              <a:t>multiple-choice </a:t>
            </a:r>
            <a:r>
              <a:rPr lang="en-US" dirty="0" smtClean="0"/>
              <a:t>questions.</a:t>
            </a:r>
          </a:p>
          <a:p>
            <a:pPr lvl="1"/>
            <a:r>
              <a:rPr lang="en-US" dirty="0" smtClean="0"/>
              <a:t>Each </a:t>
            </a:r>
            <a:r>
              <a:rPr lang="en-US" dirty="0"/>
              <a:t>question comes with </a:t>
            </a:r>
            <a:r>
              <a:rPr lang="en-US" dirty="0" smtClean="0"/>
              <a:t>four </a:t>
            </a:r>
            <a:r>
              <a:rPr lang="en-US" dirty="0"/>
              <a:t>possible </a:t>
            </a:r>
            <a:r>
              <a:rPr lang="en-US" dirty="0" smtClean="0"/>
              <a:t>answers (A, B, C and D).</a:t>
            </a:r>
          </a:p>
          <a:p>
            <a:pPr lvl="1"/>
            <a:r>
              <a:rPr lang="en-US" dirty="0" smtClean="0"/>
              <a:t>One of </a:t>
            </a:r>
            <a:r>
              <a:rPr lang="en-US" dirty="0"/>
              <a:t>these answers </a:t>
            </a:r>
            <a:r>
              <a:rPr lang="en-US" dirty="0" smtClean="0"/>
              <a:t>is correct.</a:t>
            </a:r>
            <a:endParaRPr lang="en-US" dirty="0"/>
          </a:p>
          <a:p>
            <a:r>
              <a:rPr lang="en-US" dirty="0" smtClean="0"/>
              <a:t>Instructions:</a:t>
            </a:r>
          </a:p>
          <a:p>
            <a:pPr lvl="1"/>
            <a:r>
              <a:rPr lang="en-US" dirty="0" smtClean="0"/>
              <a:t>Please </a:t>
            </a:r>
            <a:r>
              <a:rPr lang="en-US" dirty="0"/>
              <a:t>mark </a:t>
            </a:r>
            <a:r>
              <a:rPr lang="en-US" dirty="0" smtClean="0"/>
              <a:t>the correct answer for every question.</a:t>
            </a:r>
          </a:p>
          <a:p>
            <a:r>
              <a:rPr lang="en-US" dirty="0" smtClean="0"/>
              <a:t>The </a:t>
            </a:r>
            <a:r>
              <a:rPr lang="en-US" dirty="0"/>
              <a:t>time allowed for completing this exam is </a:t>
            </a:r>
            <a:r>
              <a:rPr lang="en-US" dirty="0" smtClean="0"/>
              <a:t>30 minutes.</a:t>
            </a:r>
          </a:p>
          <a:p>
            <a:r>
              <a:rPr lang="en-US" dirty="0"/>
              <a:t>Evaluation:</a:t>
            </a:r>
          </a:p>
          <a:p>
            <a:pPr lvl="1"/>
            <a:r>
              <a:rPr lang="en-US" dirty="0"/>
              <a:t>For each correct mark, you receive 1 point.</a:t>
            </a:r>
          </a:p>
          <a:p>
            <a:pPr lvl="1"/>
            <a:r>
              <a:rPr lang="en-US" dirty="0"/>
              <a:t>The maximum number of total points that can be achieved for this exam is 20. If you obtain 13 points (65 per cent of the maximum score) or more, the exam is passed</a:t>
            </a:r>
            <a:r>
              <a:rPr lang="en-US" dirty="0" smtClean="0"/>
              <a:t>.</a:t>
            </a:r>
            <a:endParaRPr lang="en-US" dirty="0"/>
          </a:p>
        </p:txBody>
      </p:sp>
      <p:sp>
        <p:nvSpPr>
          <p:cNvPr id="4" name="Foliennummernplatzhalter 3"/>
          <p:cNvSpPr>
            <a:spLocks noGrp="1"/>
          </p:cNvSpPr>
          <p:nvPr>
            <p:ph type="sldNum" sz="quarter" idx="12"/>
          </p:nvPr>
        </p:nvSpPr>
        <p:spPr/>
        <p:txBody>
          <a:bodyPr/>
          <a:lstStyle/>
          <a:p>
            <a:fld id="{43507AEB-23B8-F142-83A3-458C56B10093}" type="slidenum">
              <a:rPr lang="en-US" smtClean="0"/>
              <a:t>24</a:t>
            </a:fld>
            <a:endParaRPr lang="en-US"/>
          </a:p>
        </p:txBody>
      </p:sp>
      <p:sp>
        <p:nvSpPr>
          <p:cNvPr id="5" name="Footer Placeholder 4"/>
          <p:cNvSpPr>
            <a:spLocks noGrp="1"/>
          </p:cNvSpPr>
          <p:nvPr>
            <p:ph type="ftr" sz="quarter" idx="4294967295"/>
          </p:nvPr>
        </p:nvSpPr>
        <p:spPr>
          <a:xfrm>
            <a:off x="3128888" y="6480807"/>
            <a:ext cx="4287428" cy="22455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EDISON Professional Training and Certification Scheme</a:t>
            </a:r>
            <a:endParaRPr lang="en-GB" dirty="0"/>
          </a:p>
        </p:txBody>
      </p:sp>
      <p:sp>
        <p:nvSpPr>
          <p:cNvPr id="6"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WP4 Meeting – 18 Dec 2015</a:t>
            </a:r>
            <a:endParaRPr lang="en-GB" dirty="0"/>
          </a:p>
        </p:txBody>
      </p:sp>
    </p:spTree>
    <p:extLst>
      <p:ext uri="{BB962C8B-B14F-4D97-AF65-F5344CB8AC3E}">
        <p14:creationId xmlns:p14="http://schemas.microsoft.com/office/powerpoint/2010/main" val="698441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noProof="0" dirty="0" smtClean="0"/>
              <a:t>Prerequisites for Advanced training and exam participation </a:t>
            </a:r>
            <a:r>
              <a:rPr lang="en-GB" sz="2200" dirty="0"/>
              <a:t>(relevant for both </a:t>
            </a:r>
            <a:r>
              <a:rPr lang="en-GB" sz="2200" dirty="0" smtClean="0"/>
              <a:t>modules)</a:t>
            </a:r>
            <a:endParaRPr lang="en-US" noProof="0" dirty="0"/>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1469347986"/>
              </p:ext>
            </p:extLst>
          </p:nvPr>
        </p:nvGraphicFramePr>
        <p:xfrm>
          <a:off x="457200" y="1697038"/>
          <a:ext cx="7874318" cy="1564640"/>
        </p:xfrm>
        <a:graphic>
          <a:graphicData uri="http://schemas.openxmlformats.org/drawingml/2006/table">
            <a:tbl>
              <a:tblPr firstRow="1" bandRow="1">
                <a:tableStyleId>{5C22544A-7EE6-4342-B048-85BDC9FD1C3A}</a:tableStyleId>
              </a:tblPr>
              <a:tblGrid>
                <a:gridCol w="5734050"/>
                <a:gridCol w="1181100"/>
                <a:gridCol w="959168"/>
              </a:tblGrid>
              <a:tr h="370840">
                <a:tc>
                  <a:txBody>
                    <a:bodyPr/>
                    <a:lstStyle/>
                    <a:p>
                      <a:r>
                        <a:rPr lang="en-GB" sz="1600" noProof="0" dirty="0" smtClean="0"/>
                        <a:t>Prerequisites</a:t>
                      </a:r>
                      <a:r>
                        <a:rPr lang="en-GB" sz="1600" baseline="0" noProof="0" dirty="0" smtClean="0"/>
                        <a:t> to attend a EDISON Advanced training</a:t>
                      </a:r>
                      <a:endParaRPr lang="en-GB" sz="1600" noProof="0" dirty="0"/>
                    </a:p>
                  </a:txBody>
                  <a:tcPr/>
                </a:tc>
                <a:tc>
                  <a:txBody>
                    <a:bodyPr/>
                    <a:lstStyle/>
                    <a:p>
                      <a:pPr algn="ctr"/>
                      <a:r>
                        <a:rPr lang="en-GB" sz="1200" noProof="0" dirty="0" smtClean="0"/>
                        <a:t>Recommended</a:t>
                      </a:r>
                      <a:endParaRPr lang="en-GB" sz="1200" noProof="0" dirty="0"/>
                    </a:p>
                  </a:txBody>
                  <a:tcPr/>
                </a:tc>
                <a:tc>
                  <a:txBody>
                    <a:bodyPr/>
                    <a:lstStyle/>
                    <a:p>
                      <a:pPr algn="ctr"/>
                      <a:r>
                        <a:rPr lang="en-GB" sz="1200" noProof="0" dirty="0" smtClean="0"/>
                        <a:t>Mandatory</a:t>
                      </a:r>
                      <a:endParaRPr lang="en-GB" sz="1200" noProof="0" dirty="0"/>
                    </a:p>
                  </a:txBody>
                  <a:tcPr/>
                </a:tc>
              </a:tr>
              <a:tr h="370840">
                <a:tc>
                  <a:txBody>
                    <a:bodyPr/>
                    <a:lstStyle/>
                    <a:p>
                      <a:r>
                        <a:rPr lang="en-GB" sz="1600" noProof="0" dirty="0" smtClean="0"/>
                        <a:t>Familiarity with the contents of the EDISON Foundation training</a:t>
                      </a:r>
                      <a:endParaRPr lang="en-GB" sz="1600" noProof="0" dirty="0"/>
                    </a:p>
                  </a:txBody>
                  <a:tcPr/>
                </a:tc>
                <a:tc>
                  <a:txBody>
                    <a:bodyPr/>
                    <a:lstStyle/>
                    <a:p>
                      <a:pPr algn="ctr"/>
                      <a:r>
                        <a:rPr lang="en-GB" sz="1600" noProof="0" dirty="0" smtClean="0"/>
                        <a:t>X</a:t>
                      </a:r>
                      <a:endParaRPr lang="en-GB" sz="1600" noProof="0" dirty="0"/>
                    </a:p>
                  </a:txBody>
                  <a:tcPr/>
                </a:tc>
                <a:tc>
                  <a:txBody>
                    <a:bodyPr/>
                    <a:lstStyle/>
                    <a:p>
                      <a:pPr algn="ctr"/>
                      <a:endParaRPr lang="en-GB" sz="1600" noProof="0" dirty="0"/>
                    </a:p>
                  </a:txBody>
                  <a:tcPr/>
                </a:tc>
              </a:tr>
              <a:tr h="370840">
                <a:tc>
                  <a:txBody>
                    <a:bodyPr/>
                    <a:lstStyle/>
                    <a:p>
                      <a:r>
                        <a:rPr lang="en-GB" sz="1600" noProof="0" dirty="0" smtClean="0"/>
                        <a:t>Completion of the self-study</a:t>
                      </a:r>
                      <a:r>
                        <a:rPr lang="en-GB" sz="1600" baseline="0" noProof="0" dirty="0" smtClean="0"/>
                        <a:t> workbook “Preparing for the EDISON </a:t>
                      </a:r>
                      <a:r>
                        <a:rPr lang="en-GB" sz="1600" noProof="0" dirty="0" smtClean="0"/>
                        <a:t>Advanced Level</a:t>
                      </a:r>
                      <a:r>
                        <a:rPr lang="en-GB" sz="1600" baseline="0" noProof="0" dirty="0" smtClean="0"/>
                        <a:t> </a:t>
                      </a:r>
                      <a:r>
                        <a:rPr lang="en-GB" sz="1600" noProof="0" dirty="0" smtClean="0"/>
                        <a:t>training” provided on </a:t>
                      </a:r>
                      <a:r>
                        <a:rPr lang="en-GB" sz="1600" noProof="0" dirty="0" smtClean="0">
                          <a:hlinkClick r:id="rId3"/>
                        </a:rPr>
                        <a:t>www.edison.eu</a:t>
                      </a:r>
                      <a:r>
                        <a:rPr lang="en-GB" sz="1600" noProof="0" dirty="0" smtClean="0"/>
                        <a:t> (or comparable preparation / e-learning)</a:t>
                      </a:r>
                      <a:endParaRPr lang="en-GB" sz="1600" noProof="0" dirty="0"/>
                    </a:p>
                  </a:txBody>
                  <a:tcPr/>
                </a:tc>
                <a:tc>
                  <a:txBody>
                    <a:bodyPr/>
                    <a:lstStyle/>
                    <a:p>
                      <a:pPr algn="ctr"/>
                      <a:r>
                        <a:rPr lang="en-GB" sz="1600" noProof="0" dirty="0" smtClean="0"/>
                        <a:t>X</a:t>
                      </a:r>
                      <a:endParaRPr lang="en-GB" sz="1600" noProof="0" dirty="0"/>
                    </a:p>
                  </a:txBody>
                  <a:tcPr/>
                </a:tc>
                <a:tc>
                  <a:txBody>
                    <a:bodyPr/>
                    <a:lstStyle/>
                    <a:p>
                      <a:pPr algn="ctr"/>
                      <a:endParaRPr lang="en-GB" sz="1600" noProof="0" dirty="0"/>
                    </a:p>
                  </a:txBody>
                  <a:tcPr/>
                </a:tc>
              </a:tr>
            </a:tbl>
          </a:graphicData>
        </a:graphic>
      </p:graphicFrame>
      <p:sp>
        <p:nvSpPr>
          <p:cNvPr id="4" name="Foliennummernplatzhalter 3"/>
          <p:cNvSpPr>
            <a:spLocks noGrp="1"/>
          </p:cNvSpPr>
          <p:nvPr>
            <p:ph type="sldNum" sz="quarter" idx="12"/>
          </p:nvPr>
        </p:nvSpPr>
        <p:spPr/>
        <p:txBody>
          <a:bodyPr/>
          <a:lstStyle/>
          <a:p>
            <a:fld id="{43507AEB-23B8-F142-83A3-458C56B10093}" type="slidenum">
              <a:rPr lang="en-US" smtClean="0"/>
              <a:t>25</a:t>
            </a:fld>
            <a:endParaRPr lang="en-US"/>
          </a:p>
        </p:txBody>
      </p:sp>
      <p:graphicFrame>
        <p:nvGraphicFramePr>
          <p:cNvPr id="6" name="Inhaltsplatzhalter 4"/>
          <p:cNvGraphicFramePr>
            <a:graphicFrameLocks noGrp="1"/>
          </p:cNvGraphicFramePr>
          <p:nvPr>
            <p:ph idx="1"/>
            <p:extLst>
              <p:ext uri="{D42A27DB-BD31-4B8C-83A1-F6EECF244321}">
                <p14:modId xmlns:p14="http://schemas.microsoft.com/office/powerpoint/2010/main" val="2777539185"/>
              </p:ext>
            </p:extLst>
          </p:nvPr>
        </p:nvGraphicFramePr>
        <p:xfrm>
          <a:off x="457200" y="3527108"/>
          <a:ext cx="7874318" cy="1320800"/>
        </p:xfrm>
        <a:graphic>
          <a:graphicData uri="http://schemas.openxmlformats.org/drawingml/2006/table">
            <a:tbl>
              <a:tblPr firstRow="1" bandRow="1">
                <a:tableStyleId>{93296810-A885-4BE3-A3E7-6D5BEEA58F35}</a:tableStyleId>
              </a:tblPr>
              <a:tblGrid>
                <a:gridCol w="5743576"/>
                <a:gridCol w="1181100"/>
                <a:gridCol w="949642"/>
              </a:tblGrid>
              <a:tr h="370840">
                <a:tc>
                  <a:txBody>
                    <a:bodyPr/>
                    <a:lstStyle/>
                    <a:p>
                      <a:r>
                        <a:rPr lang="en-GB" sz="1600" noProof="0" dirty="0" smtClean="0"/>
                        <a:t>Prerequisites</a:t>
                      </a:r>
                      <a:r>
                        <a:rPr lang="en-GB" sz="1600" baseline="0" noProof="0" dirty="0" smtClean="0"/>
                        <a:t> to take a EDISON Advanced exam</a:t>
                      </a:r>
                      <a:endParaRPr lang="en-GB" sz="1600" noProof="0" dirty="0"/>
                    </a:p>
                  </a:txBody>
                  <a:tcPr/>
                </a:tc>
                <a:tc>
                  <a:txBody>
                    <a:bodyPr/>
                    <a:lstStyle/>
                    <a:p>
                      <a:pPr algn="ctr"/>
                      <a:r>
                        <a:rPr lang="en-GB" sz="1200" noProof="0" dirty="0" smtClean="0"/>
                        <a:t>Recommended</a:t>
                      </a:r>
                      <a:endParaRPr lang="en-GB" sz="1200" noProof="0" dirty="0"/>
                    </a:p>
                  </a:txBody>
                  <a:tcPr/>
                </a:tc>
                <a:tc>
                  <a:txBody>
                    <a:bodyPr/>
                    <a:lstStyle/>
                    <a:p>
                      <a:pPr algn="ctr"/>
                      <a:r>
                        <a:rPr lang="en-GB" sz="1200" noProof="0" dirty="0" smtClean="0"/>
                        <a:t>Mandatory</a:t>
                      </a:r>
                      <a:endParaRPr lang="en-GB" sz="1200" noProof="0" dirty="0"/>
                    </a:p>
                  </a:txBody>
                  <a:tcPr/>
                </a:tc>
              </a:tr>
              <a:tr h="370840">
                <a:tc>
                  <a:txBody>
                    <a:bodyPr/>
                    <a:lstStyle/>
                    <a:p>
                      <a:r>
                        <a:rPr lang="en-GB" sz="1600" noProof="0" dirty="0" smtClean="0"/>
                        <a:t>EDISON Foundation certificate</a:t>
                      </a:r>
                      <a:endParaRPr lang="en-GB" sz="1600" noProof="0" dirty="0"/>
                    </a:p>
                  </a:txBody>
                  <a:tcPr/>
                </a:tc>
                <a:tc>
                  <a:txBody>
                    <a:bodyPr/>
                    <a:lstStyle/>
                    <a:p>
                      <a:pPr algn="ctr"/>
                      <a:endParaRPr lang="en-GB" sz="1600" noProof="0" dirty="0"/>
                    </a:p>
                  </a:txBody>
                  <a:tcPr/>
                </a:tc>
                <a:tc>
                  <a:txBody>
                    <a:bodyPr/>
                    <a:lstStyle/>
                    <a:p>
                      <a:pPr algn="ctr"/>
                      <a:r>
                        <a:rPr lang="en-GB" sz="1600" noProof="0" dirty="0" smtClean="0"/>
                        <a:t>X</a:t>
                      </a:r>
                      <a:endParaRPr lang="en-GB" sz="1600" noProof="0" dirty="0"/>
                    </a:p>
                  </a:txBody>
                  <a:tcPr/>
                </a:tc>
              </a:tr>
              <a:tr h="370840">
                <a:tc>
                  <a:txBody>
                    <a:bodyPr/>
                    <a:lstStyle/>
                    <a:p>
                      <a:r>
                        <a:rPr lang="en-GB" sz="1600" noProof="0" dirty="0" smtClean="0"/>
                        <a:t>Participation in a EDISON Advanced training (same</a:t>
                      </a:r>
                      <a:r>
                        <a:rPr lang="en-GB" sz="1600" baseline="0" noProof="0" dirty="0" smtClean="0"/>
                        <a:t> module as the exam)</a:t>
                      </a:r>
                      <a:endParaRPr lang="en-GB" sz="1600" noProof="0" dirty="0"/>
                    </a:p>
                  </a:txBody>
                  <a:tcPr/>
                </a:tc>
                <a:tc>
                  <a:txBody>
                    <a:bodyPr/>
                    <a:lstStyle/>
                    <a:p>
                      <a:pPr algn="ctr"/>
                      <a:endParaRPr lang="en-GB" sz="1600" noProof="0" dirty="0"/>
                    </a:p>
                  </a:txBody>
                  <a:tcPr/>
                </a:tc>
                <a:tc>
                  <a:txBody>
                    <a:bodyPr/>
                    <a:lstStyle/>
                    <a:p>
                      <a:pPr algn="ctr"/>
                      <a:r>
                        <a:rPr lang="en-GB" sz="1600" noProof="0" dirty="0" smtClean="0"/>
                        <a:t>X</a:t>
                      </a:r>
                      <a:endParaRPr lang="en-GB" sz="1600" noProof="0" dirty="0"/>
                    </a:p>
                  </a:txBody>
                  <a:tcPr/>
                </a:tc>
              </a:tr>
            </a:tbl>
          </a:graphicData>
        </a:graphic>
      </p:graphicFrame>
      <p:sp>
        <p:nvSpPr>
          <p:cNvPr id="7" name="Footer Placeholder 4"/>
          <p:cNvSpPr>
            <a:spLocks noGrp="1"/>
          </p:cNvSpPr>
          <p:nvPr>
            <p:ph type="ftr" sz="quarter" idx="4294967295"/>
          </p:nvPr>
        </p:nvSpPr>
        <p:spPr>
          <a:xfrm>
            <a:off x="3128888" y="6480807"/>
            <a:ext cx="4287428" cy="22455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EDISON Professional Training and Certification Scheme</a:t>
            </a:r>
            <a:endParaRPr lang="en-GB" dirty="0"/>
          </a:p>
        </p:txBody>
      </p:sp>
      <p:sp>
        <p:nvSpPr>
          <p:cNvPr id="8"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WP4 Meeting – 18 Dec 2015</a:t>
            </a:r>
            <a:endParaRPr lang="en-GB" dirty="0"/>
          </a:p>
        </p:txBody>
      </p:sp>
    </p:spTree>
    <p:extLst>
      <p:ext uri="{BB962C8B-B14F-4D97-AF65-F5344CB8AC3E}">
        <p14:creationId xmlns:p14="http://schemas.microsoft.com/office/powerpoint/2010/main" val="204654506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EDISON Advanced exam format</a:t>
            </a:r>
            <a:br>
              <a:rPr lang="en-GB" dirty="0" smtClean="0"/>
            </a:br>
            <a:r>
              <a:rPr lang="en-GB" sz="2400" dirty="0" smtClean="0"/>
              <a:t>(relevant for both modules)</a:t>
            </a:r>
            <a:endParaRPr lang="en-GB" sz="2400" dirty="0"/>
          </a:p>
        </p:txBody>
      </p:sp>
      <p:sp>
        <p:nvSpPr>
          <p:cNvPr id="3" name="Inhaltsplatzhalter 2"/>
          <p:cNvSpPr>
            <a:spLocks noGrp="1"/>
          </p:cNvSpPr>
          <p:nvPr>
            <p:ph idx="1"/>
          </p:nvPr>
        </p:nvSpPr>
        <p:spPr/>
        <p:txBody>
          <a:bodyPr>
            <a:normAutofit fontScale="85000" lnSpcReduction="10000"/>
          </a:bodyPr>
          <a:lstStyle/>
          <a:p>
            <a:r>
              <a:rPr lang="en-US" dirty="0" smtClean="0"/>
              <a:t>General:</a:t>
            </a:r>
          </a:p>
          <a:p>
            <a:pPr lvl="1"/>
            <a:r>
              <a:rPr lang="en-GB" dirty="0"/>
              <a:t>The exam is closed book, i.e. no aids are allowed</a:t>
            </a:r>
            <a:r>
              <a:rPr lang="en-GB" dirty="0" smtClean="0"/>
              <a:t>.</a:t>
            </a:r>
            <a:endParaRPr lang="en-US" dirty="0" smtClean="0"/>
          </a:p>
          <a:p>
            <a:pPr lvl="1"/>
            <a:r>
              <a:rPr lang="en-US" dirty="0" smtClean="0"/>
              <a:t>The exam </a:t>
            </a:r>
            <a:r>
              <a:rPr lang="en-US" dirty="0"/>
              <a:t>consists of 3</a:t>
            </a:r>
            <a:r>
              <a:rPr lang="en-US" dirty="0" smtClean="0"/>
              <a:t>0 </a:t>
            </a:r>
            <a:r>
              <a:rPr lang="en-US" dirty="0"/>
              <a:t>multiple-choice </a:t>
            </a:r>
            <a:r>
              <a:rPr lang="en-US" dirty="0" smtClean="0"/>
              <a:t>questions.</a:t>
            </a:r>
          </a:p>
          <a:p>
            <a:pPr lvl="1"/>
            <a:r>
              <a:rPr lang="en-US" dirty="0" smtClean="0"/>
              <a:t>Each </a:t>
            </a:r>
            <a:r>
              <a:rPr lang="en-US" dirty="0"/>
              <a:t>question comes with </a:t>
            </a:r>
            <a:r>
              <a:rPr lang="en-US" dirty="0" smtClean="0"/>
              <a:t>four </a:t>
            </a:r>
            <a:r>
              <a:rPr lang="en-US" dirty="0"/>
              <a:t>possible </a:t>
            </a:r>
            <a:r>
              <a:rPr lang="en-US" dirty="0" smtClean="0"/>
              <a:t>answers (A, B, C and D).</a:t>
            </a:r>
          </a:p>
          <a:p>
            <a:pPr lvl="1"/>
            <a:r>
              <a:rPr lang="en-US" dirty="0" smtClean="0"/>
              <a:t>One of </a:t>
            </a:r>
            <a:r>
              <a:rPr lang="en-US" dirty="0"/>
              <a:t>these answers </a:t>
            </a:r>
            <a:r>
              <a:rPr lang="en-US" dirty="0" smtClean="0"/>
              <a:t>is correct.</a:t>
            </a:r>
            <a:endParaRPr lang="en-US" dirty="0"/>
          </a:p>
          <a:p>
            <a:r>
              <a:rPr lang="en-US" dirty="0" smtClean="0"/>
              <a:t>Instructions:</a:t>
            </a:r>
          </a:p>
          <a:p>
            <a:pPr lvl="1"/>
            <a:r>
              <a:rPr lang="en-US" dirty="0" smtClean="0"/>
              <a:t>Please </a:t>
            </a:r>
            <a:r>
              <a:rPr lang="en-US" dirty="0"/>
              <a:t>mark </a:t>
            </a:r>
            <a:r>
              <a:rPr lang="en-US" dirty="0" smtClean="0"/>
              <a:t>the correct answer for every question.</a:t>
            </a:r>
          </a:p>
          <a:p>
            <a:r>
              <a:rPr lang="en-US" dirty="0" smtClean="0"/>
              <a:t>The </a:t>
            </a:r>
            <a:r>
              <a:rPr lang="en-US" dirty="0"/>
              <a:t>time allowed for completing this exam is 6</a:t>
            </a:r>
            <a:r>
              <a:rPr lang="en-US" dirty="0" smtClean="0"/>
              <a:t>0 minutes.</a:t>
            </a:r>
          </a:p>
          <a:p>
            <a:r>
              <a:rPr lang="en-US" dirty="0"/>
              <a:t>Evaluation:</a:t>
            </a:r>
          </a:p>
          <a:p>
            <a:pPr lvl="1"/>
            <a:r>
              <a:rPr lang="en-US" dirty="0"/>
              <a:t>For each correct mark, you receive 1 point.</a:t>
            </a:r>
          </a:p>
          <a:p>
            <a:pPr lvl="1"/>
            <a:r>
              <a:rPr lang="en-US" dirty="0"/>
              <a:t>The maximum number of total points that can be achieved for this exam is </a:t>
            </a:r>
            <a:r>
              <a:rPr lang="en-US" dirty="0" smtClean="0"/>
              <a:t>30</a:t>
            </a:r>
            <a:r>
              <a:rPr lang="en-US" dirty="0"/>
              <a:t>. If you obtain </a:t>
            </a:r>
            <a:r>
              <a:rPr lang="en-US" dirty="0" smtClean="0"/>
              <a:t>21 </a:t>
            </a:r>
            <a:r>
              <a:rPr lang="en-US" dirty="0"/>
              <a:t>points </a:t>
            </a:r>
            <a:r>
              <a:rPr lang="en-US" dirty="0" smtClean="0"/>
              <a:t>(70 </a:t>
            </a:r>
            <a:r>
              <a:rPr lang="en-US" dirty="0"/>
              <a:t>per cent of the maximum score) or more, the exam is passed</a:t>
            </a:r>
            <a:r>
              <a:rPr lang="en-US" dirty="0" smtClean="0"/>
              <a:t>.</a:t>
            </a:r>
            <a:endParaRPr lang="en-US" dirty="0"/>
          </a:p>
        </p:txBody>
      </p:sp>
      <p:sp>
        <p:nvSpPr>
          <p:cNvPr id="4" name="Foliennummernplatzhalter 3"/>
          <p:cNvSpPr>
            <a:spLocks noGrp="1"/>
          </p:cNvSpPr>
          <p:nvPr>
            <p:ph type="sldNum" sz="quarter" idx="12"/>
          </p:nvPr>
        </p:nvSpPr>
        <p:spPr/>
        <p:txBody>
          <a:bodyPr/>
          <a:lstStyle/>
          <a:p>
            <a:fld id="{43507AEB-23B8-F142-83A3-458C56B10093}" type="slidenum">
              <a:rPr lang="en-US" smtClean="0"/>
              <a:t>26</a:t>
            </a:fld>
            <a:endParaRPr lang="en-US"/>
          </a:p>
        </p:txBody>
      </p:sp>
      <p:sp>
        <p:nvSpPr>
          <p:cNvPr id="5" name="Footer Placeholder 4"/>
          <p:cNvSpPr>
            <a:spLocks noGrp="1"/>
          </p:cNvSpPr>
          <p:nvPr>
            <p:ph type="ftr" sz="quarter" idx="4294967295"/>
          </p:nvPr>
        </p:nvSpPr>
        <p:spPr>
          <a:xfrm>
            <a:off x="3128888" y="6480807"/>
            <a:ext cx="4287428" cy="22455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EDISON Professional Training and Certification Scheme</a:t>
            </a:r>
            <a:endParaRPr lang="en-GB" dirty="0"/>
          </a:p>
        </p:txBody>
      </p:sp>
      <p:sp>
        <p:nvSpPr>
          <p:cNvPr id="6"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WP4 Meeting – 18 Dec 2015</a:t>
            </a:r>
            <a:endParaRPr lang="en-GB" dirty="0"/>
          </a:p>
        </p:txBody>
      </p:sp>
    </p:spTree>
    <p:extLst>
      <p:ext uri="{BB962C8B-B14F-4D97-AF65-F5344CB8AC3E}">
        <p14:creationId xmlns:p14="http://schemas.microsoft.com/office/powerpoint/2010/main" val="11491186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Prerequisites for </a:t>
            </a:r>
            <a:r>
              <a:rPr lang="en-US" dirty="0" smtClean="0"/>
              <a:t>Expert training </a:t>
            </a:r>
            <a:r>
              <a:rPr lang="en-US" dirty="0"/>
              <a:t>and exam participation</a:t>
            </a:r>
            <a:endParaRPr lang="en-US" noProof="0" dirty="0"/>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162214337"/>
              </p:ext>
            </p:extLst>
          </p:nvPr>
        </p:nvGraphicFramePr>
        <p:xfrm>
          <a:off x="457200" y="1697038"/>
          <a:ext cx="7874318" cy="2143760"/>
        </p:xfrm>
        <a:graphic>
          <a:graphicData uri="http://schemas.openxmlformats.org/drawingml/2006/table">
            <a:tbl>
              <a:tblPr firstRow="1" bandRow="1">
                <a:tableStyleId>{5C22544A-7EE6-4342-B048-85BDC9FD1C3A}</a:tableStyleId>
              </a:tblPr>
              <a:tblGrid>
                <a:gridCol w="5734050"/>
                <a:gridCol w="1181100"/>
                <a:gridCol w="959168"/>
              </a:tblGrid>
              <a:tr h="370840">
                <a:tc>
                  <a:txBody>
                    <a:bodyPr/>
                    <a:lstStyle/>
                    <a:p>
                      <a:r>
                        <a:rPr lang="en-GB" sz="1600" noProof="0" dirty="0" smtClean="0"/>
                        <a:t>Prerequisites</a:t>
                      </a:r>
                      <a:r>
                        <a:rPr lang="en-GB" sz="1600" baseline="0" noProof="0" dirty="0" smtClean="0"/>
                        <a:t> to attend a EDISON Expert training</a:t>
                      </a:r>
                      <a:endParaRPr lang="en-GB" sz="1600" noProof="0" dirty="0"/>
                    </a:p>
                  </a:txBody>
                  <a:tcPr/>
                </a:tc>
                <a:tc>
                  <a:txBody>
                    <a:bodyPr/>
                    <a:lstStyle/>
                    <a:p>
                      <a:pPr algn="ctr"/>
                      <a:r>
                        <a:rPr lang="en-GB" sz="1200" noProof="0" dirty="0" smtClean="0"/>
                        <a:t>Recommended</a:t>
                      </a:r>
                      <a:endParaRPr lang="en-GB" sz="1200" noProof="0" dirty="0"/>
                    </a:p>
                  </a:txBody>
                  <a:tcPr/>
                </a:tc>
                <a:tc>
                  <a:txBody>
                    <a:bodyPr/>
                    <a:lstStyle/>
                    <a:p>
                      <a:pPr algn="ctr"/>
                      <a:r>
                        <a:rPr lang="en-GB" sz="1200" noProof="0" dirty="0" smtClean="0"/>
                        <a:t>Mandatory</a:t>
                      </a:r>
                      <a:endParaRPr lang="en-GB" sz="1200" noProof="0" dirty="0"/>
                    </a:p>
                  </a:txBody>
                  <a:tcPr/>
                </a:tc>
              </a:tr>
              <a:tr h="370840">
                <a:tc>
                  <a:txBody>
                    <a:bodyPr/>
                    <a:lstStyle/>
                    <a:p>
                      <a:r>
                        <a:rPr lang="en-GB" sz="1600" noProof="0" dirty="0" smtClean="0"/>
                        <a:t>Familiarity with the contents of the EDISON Foundation and</a:t>
                      </a:r>
                      <a:r>
                        <a:rPr lang="en-GB" sz="1600" baseline="0" noProof="0" dirty="0" smtClean="0"/>
                        <a:t> </a:t>
                      </a:r>
                      <a:r>
                        <a:rPr lang="en-GB" sz="1600" noProof="0" dirty="0" smtClean="0"/>
                        <a:t>Advanced level trainings </a:t>
                      </a:r>
                      <a:endParaRPr lang="en-GB" sz="1600" noProof="0" dirty="0"/>
                    </a:p>
                  </a:txBody>
                  <a:tcPr/>
                </a:tc>
                <a:tc>
                  <a:txBody>
                    <a:bodyPr/>
                    <a:lstStyle/>
                    <a:p>
                      <a:pPr algn="ctr"/>
                      <a:r>
                        <a:rPr lang="en-GB" sz="1600" noProof="0" dirty="0" smtClean="0"/>
                        <a:t>X</a:t>
                      </a:r>
                      <a:endParaRPr lang="en-GB" sz="1600" noProof="0" dirty="0"/>
                    </a:p>
                  </a:txBody>
                  <a:tcPr/>
                </a:tc>
                <a:tc>
                  <a:txBody>
                    <a:bodyPr/>
                    <a:lstStyle/>
                    <a:p>
                      <a:pPr algn="ctr"/>
                      <a:endParaRPr lang="en-GB" sz="1600" noProof="0" dirty="0"/>
                    </a:p>
                  </a:txBody>
                  <a:tcPr/>
                </a:tc>
              </a:tr>
              <a:tr h="370840">
                <a:tc>
                  <a:txBody>
                    <a:bodyPr/>
                    <a:lstStyle/>
                    <a:p>
                      <a:r>
                        <a:rPr lang="en-GB" sz="1600" noProof="0" dirty="0" smtClean="0"/>
                        <a:t>Completion of the self-study</a:t>
                      </a:r>
                      <a:r>
                        <a:rPr lang="en-GB" sz="1600" baseline="0" noProof="0" dirty="0" smtClean="0"/>
                        <a:t> workbook “Preparing for the EDISON </a:t>
                      </a:r>
                      <a:r>
                        <a:rPr lang="en-GB" sz="1600" noProof="0" dirty="0" smtClean="0"/>
                        <a:t>Expert training” provided on </a:t>
                      </a:r>
                      <a:r>
                        <a:rPr lang="en-GB" sz="1600" noProof="0" dirty="0" smtClean="0">
                          <a:hlinkClick r:id="rId3"/>
                        </a:rPr>
                        <a:t>www.edison.eu</a:t>
                      </a:r>
                      <a:r>
                        <a:rPr lang="en-GB" sz="1600" noProof="0" dirty="0" smtClean="0"/>
                        <a:t> (or comparable preparation / e-learning)</a:t>
                      </a:r>
                      <a:endParaRPr lang="en-GB" sz="1600" noProof="0" dirty="0"/>
                    </a:p>
                  </a:txBody>
                  <a:tcPr/>
                </a:tc>
                <a:tc>
                  <a:txBody>
                    <a:bodyPr/>
                    <a:lstStyle/>
                    <a:p>
                      <a:pPr algn="ctr"/>
                      <a:r>
                        <a:rPr lang="en-GB" sz="1600" noProof="0" dirty="0" smtClean="0"/>
                        <a:t>X</a:t>
                      </a:r>
                      <a:endParaRPr lang="en-GB" sz="1600" noProof="0" dirty="0"/>
                    </a:p>
                  </a:txBody>
                  <a:tcPr/>
                </a:tc>
                <a:tc>
                  <a:txBody>
                    <a:bodyPr/>
                    <a:lstStyle/>
                    <a:p>
                      <a:pPr algn="ctr"/>
                      <a:endParaRPr lang="en-GB" sz="1600" noProof="0" dirty="0"/>
                    </a:p>
                  </a:txBody>
                  <a:tcPr/>
                </a:tc>
              </a:tr>
              <a:tr h="370840">
                <a:tc>
                  <a:txBody>
                    <a:bodyPr/>
                    <a:lstStyle/>
                    <a:p>
                      <a:r>
                        <a:rPr lang="en-GB" sz="1600" noProof="0" dirty="0" smtClean="0"/>
                        <a:t>Practical experience in data science</a:t>
                      </a:r>
                      <a:endParaRPr lang="en-GB" sz="1600" noProof="0" dirty="0"/>
                    </a:p>
                  </a:txBody>
                  <a:tcPr/>
                </a:tc>
                <a:tc>
                  <a:txBody>
                    <a:bodyPr/>
                    <a:lstStyle/>
                    <a:p>
                      <a:pPr algn="ctr"/>
                      <a:r>
                        <a:rPr lang="en-GB" sz="1600" noProof="0" dirty="0" smtClean="0"/>
                        <a:t>X</a:t>
                      </a:r>
                      <a:endParaRPr lang="en-GB" sz="1600" noProof="0" dirty="0"/>
                    </a:p>
                  </a:txBody>
                  <a:tcPr/>
                </a:tc>
                <a:tc>
                  <a:txBody>
                    <a:bodyPr/>
                    <a:lstStyle/>
                    <a:p>
                      <a:pPr algn="ctr"/>
                      <a:endParaRPr lang="en-GB" sz="1600" noProof="0" dirty="0"/>
                    </a:p>
                  </a:txBody>
                  <a:tcPr/>
                </a:tc>
              </a:tr>
            </a:tbl>
          </a:graphicData>
        </a:graphic>
      </p:graphicFrame>
      <p:sp>
        <p:nvSpPr>
          <p:cNvPr id="4" name="Foliennummernplatzhalter 3"/>
          <p:cNvSpPr>
            <a:spLocks noGrp="1"/>
          </p:cNvSpPr>
          <p:nvPr>
            <p:ph type="sldNum" sz="quarter" idx="12"/>
          </p:nvPr>
        </p:nvSpPr>
        <p:spPr/>
        <p:txBody>
          <a:bodyPr/>
          <a:lstStyle/>
          <a:p>
            <a:fld id="{43507AEB-23B8-F142-83A3-458C56B10093}" type="slidenum">
              <a:rPr lang="en-US" smtClean="0"/>
              <a:t>27</a:t>
            </a:fld>
            <a:endParaRPr lang="en-US"/>
          </a:p>
        </p:txBody>
      </p:sp>
      <p:graphicFrame>
        <p:nvGraphicFramePr>
          <p:cNvPr id="6" name="Inhaltsplatzhalter 4"/>
          <p:cNvGraphicFramePr>
            <a:graphicFrameLocks noGrp="1"/>
          </p:cNvGraphicFramePr>
          <p:nvPr>
            <p:ph idx="1"/>
            <p:extLst>
              <p:ext uri="{D42A27DB-BD31-4B8C-83A1-F6EECF244321}">
                <p14:modId xmlns:p14="http://schemas.microsoft.com/office/powerpoint/2010/main" val="3730968122"/>
              </p:ext>
            </p:extLst>
          </p:nvPr>
        </p:nvGraphicFramePr>
        <p:xfrm>
          <a:off x="457199" y="4268788"/>
          <a:ext cx="7874318" cy="2270760"/>
        </p:xfrm>
        <a:graphic>
          <a:graphicData uri="http://schemas.openxmlformats.org/drawingml/2006/table">
            <a:tbl>
              <a:tblPr firstRow="1" bandRow="1">
                <a:tableStyleId>{00A15C55-8517-42AA-B614-E9B94910E393}</a:tableStyleId>
              </a:tblPr>
              <a:tblGrid>
                <a:gridCol w="5743576"/>
                <a:gridCol w="1181100"/>
                <a:gridCol w="949642"/>
              </a:tblGrid>
              <a:tr h="370840">
                <a:tc>
                  <a:txBody>
                    <a:bodyPr/>
                    <a:lstStyle/>
                    <a:p>
                      <a:r>
                        <a:rPr lang="en-GB" sz="1600" noProof="0" dirty="0" smtClean="0"/>
                        <a:t>Prerequisites</a:t>
                      </a:r>
                      <a:r>
                        <a:rPr lang="en-GB" sz="1600" baseline="0" noProof="0" dirty="0" smtClean="0"/>
                        <a:t> to take a EDISON Expert exam</a:t>
                      </a:r>
                      <a:endParaRPr lang="en-GB" sz="1600" noProof="0" dirty="0"/>
                    </a:p>
                  </a:txBody>
                  <a:tcPr/>
                </a:tc>
                <a:tc>
                  <a:txBody>
                    <a:bodyPr/>
                    <a:lstStyle/>
                    <a:p>
                      <a:pPr algn="ctr"/>
                      <a:r>
                        <a:rPr lang="en-GB" sz="1200" noProof="0" dirty="0" smtClean="0"/>
                        <a:t>Recommended</a:t>
                      </a:r>
                      <a:endParaRPr lang="en-GB" sz="1200" noProof="0" dirty="0"/>
                    </a:p>
                  </a:txBody>
                  <a:tcPr/>
                </a:tc>
                <a:tc>
                  <a:txBody>
                    <a:bodyPr/>
                    <a:lstStyle/>
                    <a:p>
                      <a:pPr algn="ctr"/>
                      <a:r>
                        <a:rPr lang="en-GB" sz="1200" noProof="0" dirty="0" smtClean="0"/>
                        <a:t>Mandatory</a:t>
                      </a:r>
                      <a:endParaRPr lang="en-GB" sz="1200" noProof="0" dirty="0"/>
                    </a:p>
                  </a:txBody>
                  <a:tcPr/>
                </a:tc>
              </a:tr>
              <a:tr h="370840">
                <a:tc>
                  <a:txBody>
                    <a:bodyPr/>
                    <a:lstStyle/>
                    <a:p>
                      <a:r>
                        <a:rPr lang="en-GB" sz="1600" noProof="0" dirty="0" smtClean="0"/>
                        <a:t>EDISON Foundation certificate</a:t>
                      </a:r>
                      <a:endParaRPr lang="en-GB" sz="1600" noProof="0" dirty="0"/>
                    </a:p>
                  </a:txBody>
                  <a:tcPr/>
                </a:tc>
                <a:tc>
                  <a:txBody>
                    <a:bodyPr/>
                    <a:lstStyle/>
                    <a:p>
                      <a:pPr algn="ctr"/>
                      <a:endParaRPr lang="en-GB" sz="1600" noProof="0" dirty="0"/>
                    </a:p>
                  </a:txBody>
                  <a:tcPr/>
                </a:tc>
                <a:tc>
                  <a:txBody>
                    <a:bodyPr/>
                    <a:lstStyle/>
                    <a:p>
                      <a:pPr algn="ctr"/>
                      <a:r>
                        <a:rPr lang="en-GB" sz="1600" noProof="0" dirty="0" smtClean="0"/>
                        <a:t>X</a:t>
                      </a:r>
                      <a:endParaRPr lang="en-GB" sz="1600" noProof="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noProof="0" dirty="0" smtClean="0"/>
                        <a:t>EDISON Advanced certificate in data planning and delivery or</a:t>
                      </a:r>
                      <a:r>
                        <a:rPr lang="en-GB" sz="1600" b="0" baseline="0" noProof="0" dirty="0" smtClean="0"/>
                        <a:t> </a:t>
                      </a:r>
                      <a:r>
                        <a:rPr lang="en-GB" sz="1600" b="0" dirty="0" smtClean="0"/>
                        <a:t>data analytics and engineering</a:t>
                      </a:r>
                    </a:p>
                  </a:txBody>
                  <a:tcPr/>
                </a:tc>
                <a:tc>
                  <a:txBody>
                    <a:bodyPr/>
                    <a:lstStyle/>
                    <a:p>
                      <a:pPr algn="ctr"/>
                      <a:endParaRPr lang="en-GB" sz="1600" noProof="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noProof="0" dirty="0" smtClean="0"/>
                        <a:t>X</a:t>
                      </a:r>
                      <a:r>
                        <a:rPr lang="en-GB" sz="1600" baseline="0" noProof="0" dirty="0" smtClean="0"/>
                        <a:t> (*)</a:t>
                      </a:r>
                      <a:endParaRPr lang="en-GB" sz="1600" noProof="0" dirty="0" smtClean="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noProof="0" dirty="0" smtClean="0"/>
                        <a:t>EDISON Advanced certificate in data operation and control or</a:t>
                      </a:r>
                      <a:r>
                        <a:rPr lang="en-GB" sz="1600" baseline="0" noProof="0" dirty="0" smtClean="0"/>
                        <a:t> data management and research</a:t>
                      </a:r>
                      <a:endParaRPr lang="en-GB" sz="1600" noProof="0" dirty="0" smtClean="0"/>
                    </a:p>
                  </a:txBody>
                  <a:tcPr/>
                </a:tc>
                <a:tc>
                  <a:txBody>
                    <a:bodyPr/>
                    <a:lstStyle/>
                    <a:p>
                      <a:pPr algn="ctr"/>
                      <a:endParaRPr lang="en-GB" sz="1600" noProof="0" dirty="0"/>
                    </a:p>
                  </a:txBody>
                  <a:tcPr/>
                </a:tc>
                <a:tc>
                  <a:txBody>
                    <a:bodyPr/>
                    <a:lstStyle/>
                    <a:p>
                      <a:pPr algn="ctr"/>
                      <a:r>
                        <a:rPr lang="en-GB" sz="1600" noProof="0" dirty="0" smtClean="0"/>
                        <a:t>X (*)</a:t>
                      </a:r>
                      <a:endParaRPr lang="en-GB" sz="1600" noProof="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noProof="0" dirty="0" smtClean="0"/>
                        <a:t>Participation in the EDISON Expert</a:t>
                      </a:r>
                      <a:r>
                        <a:rPr lang="en-GB" sz="1600" baseline="0" noProof="0" dirty="0" smtClean="0"/>
                        <a:t> training</a:t>
                      </a:r>
                      <a:endParaRPr lang="en-GB" sz="1600" noProof="0" dirty="0" smtClean="0"/>
                    </a:p>
                  </a:txBody>
                  <a:tcPr/>
                </a:tc>
                <a:tc>
                  <a:txBody>
                    <a:bodyPr/>
                    <a:lstStyle/>
                    <a:p>
                      <a:pPr algn="ctr"/>
                      <a:endParaRPr lang="en-GB" sz="1600" noProof="0" dirty="0"/>
                    </a:p>
                  </a:txBody>
                  <a:tcPr/>
                </a:tc>
                <a:tc>
                  <a:txBody>
                    <a:bodyPr/>
                    <a:lstStyle/>
                    <a:p>
                      <a:pPr algn="ctr"/>
                      <a:r>
                        <a:rPr lang="en-GB" sz="1600" noProof="0" dirty="0" smtClean="0"/>
                        <a:t>X</a:t>
                      </a:r>
                      <a:endParaRPr lang="en-GB" sz="1600" noProof="0" dirty="0"/>
                    </a:p>
                  </a:txBody>
                  <a:tcPr/>
                </a:tc>
              </a:tr>
            </a:tbl>
          </a:graphicData>
        </a:graphic>
      </p:graphicFrame>
      <p:sp>
        <p:nvSpPr>
          <p:cNvPr id="7" name="Footer Placeholder 4"/>
          <p:cNvSpPr>
            <a:spLocks noGrp="1"/>
          </p:cNvSpPr>
          <p:nvPr>
            <p:ph type="ftr" sz="quarter" idx="4294967295"/>
          </p:nvPr>
        </p:nvSpPr>
        <p:spPr>
          <a:xfrm>
            <a:off x="3128888" y="6480807"/>
            <a:ext cx="4287428" cy="22455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EDISON Professional Training and Certification Scheme</a:t>
            </a:r>
            <a:endParaRPr lang="en-GB" dirty="0"/>
          </a:p>
        </p:txBody>
      </p:sp>
      <p:sp>
        <p:nvSpPr>
          <p:cNvPr id="8"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WP4 Meeting – 18 Dec 2015</a:t>
            </a:r>
            <a:endParaRPr lang="en-GB" dirty="0"/>
          </a:p>
        </p:txBody>
      </p:sp>
    </p:spTree>
    <p:extLst>
      <p:ext uri="{BB962C8B-B14F-4D97-AF65-F5344CB8AC3E}">
        <p14:creationId xmlns:p14="http://schemas.microsoft.com/office/powerpoint/2010/main" val="116633647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EDISON Expert exam format</a:t>
            </a:r>
            <a:endParaRPr lang="en-GB" dirty="0"/>
          </a:p>
        </p:txBody>
      </p:sp>
      <p:sp>
        <p:nvSpPr>
          <p:cNvPr id="3" name="Inhaltsplatzhalter 2"/>
          <p:cNvSpPr>
            <a:spLocks noGrp="1"/>
          </p:cNvSpPr>
          <p:nvPr>
            <p:ph idx="1"/>
          </p:nvPr>
        </p:nvSpPr>
        <p:spPr/>
        <p:txBody>
          <a:bodyPr>
            <a:normAutofit fontScale="92500" lnSpcReduction="10000"/>
          </a:bodyPr>
          <a:lstStyle/>
          <a:p>
            <a:r>
              <a:rPr lang="en-US" dirty="0" smtClean="0"/>
              <a:t>General:</a:t>
            </a:r>
          </a:p>
          <a:p>
            <a:pPr lvl="1"/>
            <a:r>
              <a:rPr lang="en-GB" dirty="0"/>
              <a:t>The exam is closed book, i.e. no aids are allowed</a:t>
            </a:r>
            <a:r>
              <a:rPr lang="en-GB" dirty="0" smtClean="0"/>
              <a:t>.</a:t>
            </a:r>
            <a:endParaRPr lang="en-US" dirty="0" smtClean="0"/>
          </a:p>
          <a:p>
            <a:pPr lvl="1"/>
            <a:r>
              <a:rPr lang="en-US" dirty="0" smtClean="0"/>
              <a:t>The </a:t>
            </a:r>
            <a:r>
              <a:rPr lang="en-US" dirty="0"/>
              <a:t>exam consists of 30 multiple-choice </a:t>
            </a:r>
            <a:r>
              <a:rPr lang="en-US" dirty="0" smtClean="0"/>
              <a:t>questions.</a:t>
            </a:r>
          </a:p>
          <a:p>
            <a:pPr lvl="1"/>
            <a:r>
              <a:rPr lang="en-US" dirty="0" smtClean="0"/>
              <a:t>Each </a:t>
            </a:r>
            <a:r>
              <a:rPr lang="en-US" dirty="0"/>
              <a:t>question comes with six possible </a:t>
            </a:r>
            <a:r>
              <a:rPr lang="en-US" dirty="0" smtClean="0"/>
              <a:t>answers.</a:t>
            </a:r>
          </a:p>
          <a:p>
            <a:pPr lvl="1"/>
            <a:r>
              <a:rPr lang="en-US" dirty="0" smtClean="0"/>
              <a:t>Each </a:t>
            </a:r>
            <a:r>
              <a:rPr lang="en-US" dirty="0"/>
              <a:t>of these answers may either be true or false.</a:t>
            </a:r>
          </a:p>
          <a:p>
            <a:r>
              <a:rPr lang="en-US" dirty="0" smtClean="0"/>
              <a:t>Instructions:</a:t>
            </a:r>
          </a:p>
          <a:p>
            <a:pPr lvl="1"/>
            <a:r>
              <a:rPr lang="en-US" dirty="0" smtClean="0"/>
              <a:t>Please </a:t>
            </a:r>
            <a:r>
              <a:rPr lang="en-US" dirty="0"/>
              <a:t>mark every correct answer with a cross in the column labelled "True" and each incorrect answer with a cross in the column labelled "False</a:t>
            </a:r>
            <a:r>
              <a:rPr lang="en-US" dirty="0" smtClean="0"/>
              <a:t>".</a:t>
            </a:r>
          </a:p>
          <a:p>
            <a:pPr lvl="1"/>
            <a:r>
              <a:rPr lang="en-US" dirty="0" smtClean="0"/>
              <a:t>You </a:t>
            </a:r>
            <a:r>
              <a:rPr lang="en-US" dirty="0"/>
              <a:t>may decide not to mark any of the two options for a given question</a:t>
            </a:r>
            <a:r>
              <a:rPr lang="en-US" dirty="0" smtClean="0"/>
              <a:t>.</a:t>
            </a:r>
          </a:p>
          <a:p>
            <a:r>
              <a:rPr lang="en-US" dirty="0"/>
              <a:t>The time allowed for completing this exam is 75 minutes. </a:t>
            </a:r>
          </a:p>
        </p:txBody>
      </p:sp>
      <p:sp>
        <p:nvSpPr>
          <p:cNvPr id="4" name="Foliennummernplatzhalter 3"/>
          <p:cNvSpPr>
            <a:spLocks noGrp="1"/>
          </p:cNvSpPr>
          <p:nvPr>
            <p:ph type="sldNum" sz="quarter" idx="12"/>
          </p:nvPr>
        </p:nvSpPr>
        <p:spPr/>
        <p:txBody>
          <a:bodyPr/>
          <a:lstStyle/>
          <a:p>
            <a:fld id="{43507AEB-23B8-F142-83A3-458C56B10093}" type="slidenum">
              <a:rPr lang="en-US" smtClean="0"/>
              <a:t>28</a:t>
            </a:fld>
            <a:endParaRPr lang="en-US"/>
          </a:p>
        </p:txBody>
      </p:sp>
      <p:sp>
        <p:nvSpPr>
          <p:cNvPr id="5" name="Footer Placeholder 4"/>
          <p:cNvSpPr>
            <a:spLocks noGrp="1"/>
          </p:cNvSpPr>
          <p:nvPr>
            <p:ph type="ftr" sz="quarter" idx="4294967295"/>
          </p:nvPr>
        </p:nvSpPr>
        <p:spPr>
          <a:xfrm>
            <a:off x="3128888" y="6480807"/>
            <a:ext cx="4287428" cy="22455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EDISON Professional Training and Certification Scheme</a:t>
            </a:r>
            <a:endParaRPr lang="en-GB" dirty="0"/>
          </a:p>
        </p:txBody>
      </p:sp>
      <p:sp>
        <p:nvSpPr>
          <p:cNvPr id="6"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WP4 Meeting – 18 Dec 2015</a:t>
            </a:r>
            <a:endParaRPr lang="en-GB" dirty="0"/>
          </a:p>
        </p:txBody>
      </p:sp>
    </p:spTree>
    <p:extLst>
      <p:ext uri="{BB962C8B-B14F-4D97-AF65-F5344CB8AC3E}">
        <p14:creationId xmlns:p14="http://schemas.microsoft.com/office/powerpoint/2010/main" val="1565023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EDISON </a:t>
            </a:r>
            <a:r>
              <a:rPr lang="en-GB" dirty="0"/>
              <a:t>Expert </a:t>
            </a:r>
            <a:r>
              <a:rPr lang="en-GB" dirty="0" smtClean="0"/>
              <a:t>exam format</a:t>
            </a:r>
            <a:endParaRPr lang="de-DE" dirty="0"/>
          </a:p>
        </p:txBody>
      </p:sp>
      <p:sp>
        <p:nvSpPr>
          <p:cNvPr id="3" name="Inhaltsplatzhalter 2"/>
          <p:cNvSpPr>
            <a:spLocks noGrp="1"/>
          </p:cNvSpPr>
          <p:nvPr>
            <p:ph idx="1"/>
          </p:nvPr>
        </p:nvSpPr>
        <p:spPr/>
        <p:txBody>
          <a:bodyPr>
            <a:normAutofit fontScale="92500" lnSpcReduction="10000"/>
          </a:bodyPr>
          <a:lstStyle/>
          <a:p>
            <a:r>
              <a:rPr lang="en-US" dirty="0" smtClean="0"/>
              <a:t>Evaluation:</a:t>
            </a:r>
          </a:p>
          <a:p>
            <a:pPr lvl="1"/>
            <a:r>
              <a:rPr lang="en-US" dirty="0" smtClean="0"/>
              <a:t>For </a:t>
            </a:r>
            <a:r>
              <a:rPr lang="en-US" dirty="0"/>
              <a:t>each correct mark, you receive 1 point which is added to the total score for the respective </a:t>
            </a:r>
            <a:r>
              <a:rPr lang="en-US" dirty="0" smtClean="0"/>
              <a:t>question.</a:t>
            </a:r>
          </a:p>
          <a:p>
            <a:pPr lvl="1"/>
            <a:r>
              <a:rPr lang="en-US" dirty="0" smtClean="0"/>
              <a:t>For </a:t>
            </a:r>
            <a:r>
              <a:rPr lang="en-US" dirty="0"/>
              <a:t>each incorrect mark, 1 point is deducted from the question's total </a:t>
            </a:r>
            <a:r>
              <a:rPr lang="en-US" dirty="0" smtClean="0"/>
              <a:t>score.</a:t>
            </a:r>
          </a:p>
          <a:p>
            <a:pPr lvl="1"/>
            <a:r>
              <a:rPr lang="en-US" dirty="0" smtClean="0"/>
              <a:t>For </a:t>
            </a:r>
            <a:r>
              <a:rPr lang="en-US" dirty="0"/>
              <a:t>each answer which is left unmarked, 0 points are added or </a:t>
            </a:r>
            <a:r>
              <a:rPr lang="en-US" dirty="0" smtClean="0"/>
              <a:t>deducted.</a:t>
            </a:r>
          </a:p>
          <a:p>
            <a:pPr lvl="1"/>
            <a:r>
              <a:rPr lang="en-US" dirty="0" smtClean="0"/>
              <a:t>The </a:t>
            </a:r>
            <a:r>
              <a:rPr lang="en-US" dirty="0"/>
              <a:t>maximum score per question is 6 </a:t>
            </a:r>
            <a:r>
              <a:rPr lang="en-US" dirty="0" smtClean="0"/>
              <a:t>points.</a:t>
            </a:r>
          </a:p>
          <a:p>
            <a:pPr lvl="1"/>
            <a:r>
              <a:rPr lang="en-US" dirty="0" smtClean="0"/>
              <a:t>The </a:t>
            </a:r>
            <a:r>
              <a:rPr lang="en-US" dirty="0"/>
              <a:t>minimum score per question is 0 points, even if the number of incorrect marks is higher than the number of correct marks for this question (no negative question total scores</a:t>
            </a:r>
            <a:r>
              <a:rPr lang="en-US" dirty="0" smtClean="0"/>
              <a:t>).</a:t>
            </a:r>
          </a:p>
          <a:p>
            <a:pPr lvl="1"/>
            <a:r>
              <a:rPr lang="en-US" dirty="0" smtClean="0"/>
              <a:t>The </a:t>
            </a:r>
            <a:r>
              <a:rPr lang="en-US" dirty="0"/>
              <a:t>maximum number of total points that can be achieved for this exam is </a:t>
            </a:r>
            <a:r>
              <a:rPr lang="en-US" dirty="0" smtClean="0"/>
              <a:t>180. If </a:t>
            </a:r>
            <a:r>
              <a:rPr lang="en-US" dirty="0"/>
              <a:t>you obtain 135 points (75 per cent of the maximum score) or more, the exam is passed</a:t>
            </a:r>
            <a:r>
              <a:rPr lang="en-US" dirty="0" smtClean="0"/>
              <a:t>.</a:t>
            </a:r>
            <a:endParaRPr lang="en-US" dirty="0"/>
          </a:p>
        </p:txBody>
      </p:sp>
      <p:sp>
        <p:nvSpPr>
          <p:cNvPr id="4" name="Foliennummernplatzhalter 3"/>
          <p:cNvSpPr>
            <a:spLocks noGrp="1"/>
          </p:cNvSpPr>
          <p:nvPr>
            <p:ph type="sldNum" sz="quarter" idx="12"/>
          </p:nvPr>
        </p:nvSpPr>
        <p:spPr/>
        <p:txBody>
          <a:bodyPr/>
          <a:lstStyle/>
          <a:p>
            <a:fld id="{43507AEB-23B8-F142-83A3-458C56B10093}" type="slidenum">
              <a:rPr lang="en-US" smtClean="0"/>
              <a:t>29</a:t>
            </a:fld>
            <a:endParaRPr lang="en-US"/>
          </a:p>
        </p:txBody>
      </p:sp>
      <p:sp>
        <p:nvSpPr>
          <p:cNvPr id="5" name="Footer Placeholder 4"/>
          <p:cNvSpPr>
            <a:spLocks noGrp="1"/>
          </p:cNvSpPr>
          <p:nvPr>
            <p:ph type="ftr" sz="quarter" idx="4294967295"/>
          </p:nvPr>
        </p:nvSpPr>
        <p:spPr>
          <a:xfrm>
            <a:off x="3128888" y="6480807"/>
            <a:ext cx="4287428" cy="22455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EDISON Professional Training and Certification Scheme</a:t>
            </a:r>
            <a:endParaRPr lang="en-GB" dirty="0"/>
          </a:p>
        </p:txBody>
      </p:sp>
      <p:sp>
        <p:nvSpPr>
          <p:cNvPr id="6"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WP4 Meeting – 18 Dec 2015</a:t>
            </a:r>
            <a:endParaRPr lang="en-GB" dirty="0"/>
          </a:p>
        </p:txBody>
      </p:sp>
    </p:spTree>
    <p:extLst>
      <p:ext uri="{BB962C8B-B14F-4D97-AF65-F5344CB8AC3E}">
        <p14:creationId xmlns:p14="http://schemas.microsoft.com/office/powerpoint/2010/main" val="4176266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EDISON Training and Certification Overview:</a:t>
            </a:r>
            <a:br>
              <a:rPr lang="en-US" dirty="0"/>
            </a:br>
            <a:r>
              <a:rPr lang="en-US" dirty="0" smtClean="0"/>
              <a:t>PMI Option – Curriculum Module </a:t>
            </a:r>
            <a:r>
              <a:rPr lang="en-US" dirty="0"/>
              <a:t>Based </a:t>
            </a:r>
            <a:endParaRPr lang="en-US" noProof="0" dirty="0"/>
          </a:p>
        </p:txBody>
      </p:sp>
      <p:sp>
        <p:nvSpPr>
          <p:cNvPr id="3" name="Content Placeholder 2"/>
          <p:cNvSpPr>
            <a:spLocks noGrp="1"/>
          </p:cNvSpPr>
          <p:nvPr>
            <p:ph idx="1"/>
          </p:nvPr>
        </p:nvSpPr>
        <p:spPr>
          <a:xfrm>
            <a:off x="179512" y="1268760"/>
            <a:ext cx="8784976" cy="1908212"/>
          </a:xfrm>
        </p:spPr>
        <p:txBody>
          <a:bodyPr>
            <a:normAutofit/>
          </a:bodyPr>
          <a:lstStyle/>
          <a:p>
            <a:r>
              <a:rPr lang="en-US" sz="1600" dirty="0"/>
              <a:t>Find the Certification that Fits You </a:t>
            </a:r>
            <a:r>
              <a:rPr lang="en-US" sz="1600" dirty="0" smtClean="0"/>
              <a:t>Best</a:t>
            </a:r>
            <a:endParaRPr lang="en-US" sz="1600" dirty="0"/>
          </a:p>
          <a:p>
            <a:pPr lvl="1"/>
            <a:r>
              <a:rPr lang="en-US" sz="1400" dirty="0" smtClean="0"/>
              <a:t>Pick a module from the various </a:t>
            </a:r>
            <a:r>
              <a:rPr lang="en-US" sz="1400" dirty="0"/>
              <a:t>descriptions to decide which certification best meets your experience and </a:t>
            </a:r>
            <a:r>
              <a:rPr lang="en-US" sz="1400" dirty="0" smtClean="0"/>
              <a:t>needs</a:t>
            </a:r>
          </a:p>
          <a:p>
            <a:pPr lvl="1"/>
            <a:r>
              <a:rPr lang="en-US" sz="1400" dirty="0" smtClean="0"/>
              <a:t>No </a:t>
            </a:r>
            <a:r>
              <a:rPr lang="en-US" sz="1400" dirty="0"/>
              <a:t>certification is a pre-requisite for </a:t>
            </a:r>
            <a:r>
              <a:rPr lang="en-US" sz="1400" dirty="0" smtClean="0"/>
              <a:t>another</a:t>
            </a:r>
          </a:p>
        </p:txBody>
      </p:sp>
      <p:sp>
        <p:nvSpPr>
          <p:cNvPr id="4" name="Foliennummernplatzhalter 3"/>
          <p:cNvSpPr>
            <a:spLocks noGrp="1"/>
          </p:cNvSpPr>
          <p:nvPr>
            <p:ph type="sldNum" sz="quarter" idx="12"/>
          </p:nvPr>
        </p:nvSpPr>
        <p:spPr/>
        <p:txBody>
          <a:bodyPr/>
          <a:lstStyle/>
          <a:p>
            <a:fld id="{43507AEB-23B8-F142-83A3-458C56B10093}" type="slidenum">
              <a:rPr lang="en-US" smtClean="0"/>
              <a:t>3</a:t>
            </a:fld>
            <a:endParaRPr lang="en-US"/>
          </a:p>
        </p:txBody>
      </p:sp>
      <p:sp>
        <p:nvSpPr>
          <p:cNvPr id="5" name="Footer Placeholder 4"/>
          <p:cNvSpPr>
            <a:spLocks noGrp="1"/>
          </p:cNvSpPr>
          <p:nvPr>
            <p:ph type="ftr" sz="quarter" idx="4294967295"/>
          </p:nvPr>
        </p:nvSpPr>
        <p:spPr>
          <a:xfrm>
            <a:off x="3128888" y="6480807"/>
            <a:ext cx="4287428" cy="22455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EDISON Professional Training and Certification Scheme</a:t>
            </a:r>
            <a:endParaRPr lang="en-GB" dirty="0"/>
          </a:p>
        </p:txBody>
      </p:sp>
      <p:sp>
        <p:nvSpPr>
          <p:cNvPr id="6"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WP4 Meeting – 18 Dec 2015</a:t>
            </a:r>
            <a:endParaRPr lang="en-GB" dirty="0"/>
          </a:p>
        </p:txBody>
      </p:sp>
      <p:graphicFrame>
        <p:nvGraphicFramePr>
          <p:cNvPr id="9" name="Diagram 8"/>
          <p:cNvGraphicFramePr/>
          <p:nvPr>
            <p:extLst>
              <p:ext uri="{D42A27DB-BD31-4B8C-83A1-F6EECF244321}">
                <p14:modId xmlns:p14="http://schemas.microsoft.com/office/powerpoint/2010/main" val="295036428"/>
              </p:ext>
            </p:extLst>
          </p:nvPr>
        </p:nvGraphicFramePr>
        <p:xfrm>
          <a:off x="251520" y="2456892"/>
          <a:ext cx="8748972" cy="4212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608863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EDISON </a:t>
            </a:r>
            <a:r>
              <a:rPr lang="en-GB" dirty="0"/>
              <a:t>Expert exam </a:t>
            </a:r>
            <a:r>
              <a:rPr lang="en-GB" dirty="0" smtClean="0"/>
              <a:t>format: Example 1</a:t>
            </a:r>
            <a:endParaRPr lang="de-DE" dirty="0"/>
          </a:p>
        </p:txBody>
      </p:sp>
      <p:sp>
        <p:nvSpPr>
          <p:cNvPr id="4" name="Foliennummernplatzhalter 3"/>
          <p:cNvSpPr>
            <a:spLocks noGrp="1"/>
          </p:cNvSpPr>
          <p:nvPr>
            <p:ph type="sldNum" sz="quarter" idx="12"/>
          </p:nvPr>
        </p:nvSpPr>
        <p:spPr/>
        <p:txBody>
          <a:bodyPr/>
          <a:lstStyle/>
          <a:p>
            <a:fld id="{43507AEB-23B8-F142-83A3-458C56B10093}" type="slidenum">
              <a:rPr lang="en-US" smtClean="0"/>
              <a:t>30</a:t>
            </a:fld>
            <a:endParaRPr lang="en-US"/>
          </a:p>
        </p:txBody>
      </p:sp>
      <p:graphicFrame>
        <p:nvGraphicFramePr>
          <p:cNvPr id="5" name="Inhaltsplatzhalter 4"/>
          <p:cNvGraphicFramePr>
            <a:graphicFrameLocks/>
          </p:cNvGraphicFramePr>
          <p:nvPr>
            <p:extLst>
              <p:ext uri="{D42A27DB-BD31-4B8C-83A1-F6EECF244321}">
                <p14:modId xmlns:p14="http://schemas.microsoft.com/office/powerpoint/2010/main" val="2473717481"/>
              </p:ext>
            </p:extLst>
          </p:nvPr>
        </p:nvGraphicFramePr>
        <p:xfrm>
          <a:off x="438150" y="2114550"/>
          <a:ext cx="8229600" cy="2595880"/>
        </p:xfrm>
        <a:graphic>
          <a:graphicData uri="http://schemas.openxmlformats.org/drawingml/2006/table">
            <a:tbl>
              <a:tblPr firstRow="1" bandRow="1">
                <a:tableStyleId>{5940675A-B579-460E-94D1-54222C63F5DA}</a:tableStyleId>
              </a:tblPr>
              <a:tblGrid>
                <a:gridCol w="723900"/>
                <a:gridCol w="762000"/>
                <a:gridCol w="6743700"/>
              </a:tblGrid>
              <a:tr h="370840">
                <a:tc>
                  <a:txBody>
                    <a:bodyPr/>
                    <a:lstStyle/>
                    <a:p>
                      <a:pPr algn="ctr"/>
                      <a:r>
                        <a:rPr lang="en-GB" sz="1600" noProof="0" dirty="0" smtClean="0"/>
                        <a:t>True</a:t>
                      </a:r>
                      <a:endParaRPr lang="en-GB" sz="1600" noProof="0" dirty="0"/>
                    </a:p>
                  </a:txBody>
                  <a:tcPr/>
                </a:tc>
                <a:tc>
                  <a:txBody>
                    <a:bodyPr/>
                    <a:lstStyle/>
                    <a:p>
                      <a:pPr algn="ctr"/>
                      <a:r>
                        <a:rPr lang="en-GB" sz="1600" noProof="0" dirty="0" smtClean="0"/>
                        <a:t>False</a:t>
                      </a:r>
                      <a:endParaRPr lang="en-GB" sz="1600" noProof="0" dirty="0"/>
                    </a:p>
                  </a:txBody>
                  <a:tcPr/>
                </a:tc>
                <a:tc>
                  <a:txBody>
                    <a:bodyPr/>
                    <a:lstStyle/>
                    <a:p>
                      <a:r>
                        <a:rPr lang="en-GB" sz="1600" noProof="0" dirty="0" smtClean="0"/>
                        <a:t>Which of these cities are located in Europe?</a:t>
                      </a:r>
                      <a:endParaRPr lang="en-GB" sz="1600" noProof="0" dirty="0"/>
                    </a:p>
                  </a:txBody>
                  <a:tcPr/>
                </a:tc>
              </a:tr>
              <a:tr h="370840">
                <a:tc>
                  <a:txBody>
                    <a:bodyPr/>
                    <a:lstStyle/>
                    <a:p>
                      <a:pPr algn="ctr"/>
                      <a:r>
                        <a:rPr lang="en-GB" sz="1600" noProof="0" dirty="0" smtClean="0">
                          <a:latin typeface="Segoe Script" panose="020B0504020000000003" pitchFamily="34" charset="0"/>
                        </a:rPr>
                        <a:t>X</a:t>
                      </a:r>
                      <a:endParaRPr lang="en-GB" sz="1600" noProof="0" dirty="0">
                        <a:latin typeface="Segoe Script" panose="020B0504020000000003" pitchFamily="34" charset="0"/>
                      </a:endParaRPr>
                    </a:p>
                  </a:txBody>
                  <a:tcPr/>
                </a:tc>
                <a:tc>
                  <a:txBody>
                    <a:bodyPr/>
                    <a:lstStyle/>
                    <a:p>
                      <a:pPr algn="ctr"/>
                      <a:endParaRPr lang="en-GB" sz="1600" noProof="0" dirty="0">
                        <a:latin typeface="Segoe Script" panose="020B0504020000000003" pitchFamily="34" charset="0"/>
                      </a:endParaRPr>
                    </a:p>
                  </a:txBody>
                  <a:tcPr/>
                </a:tc>
                <a:tc>
                  <a:txBody>
                    <a:bodyPr/>
                    <a:lstStyle/>
                    <a:p>
                      <a:r>
                        <a:rPr lang="en-GB" sz="1600" noProof="0" dirty="0" smtClean="0"/>
                        <a:t>Paris</a:t>
                      </a:r>
                      <a:endParaRPr lang="en-GB" sz="1600" noProof="0" dirty="0"/>
                    </a:p>
                  </a:txBody>
                  <a:tcPr/>
                </a:tc>
              </a:tr>
              <a:tr h="370840">
                <a:tc>
                  <a:txBody>
                    <a:bodyPr/>
                    <a:lstStyle/>
                    <a:p>
                      <a:pPr algn="ctr"/>
                      <a:r>
                        <a:rPr lang="en-GB" sz="1600" noProof="0" dirty="0" smtClean="0">
                          <a:latin typeface="Segoe Script" panose="020B0504020000000003" pitchFamily="34" charset="0"/>
                        </a:rPr>
                        <a:t>X</a:t>
                      </a:r>
                      <a:endParaRPr lang="en-GB" sz="1600" noProof="0" dirty="0">
                        <a:latin typeface="Segoe Script" panose="020B0504020000000003" pitchFamily="34" charset="0"/>
                      </a:endParaRPr>
                    </a:p>
                  </a:txBody>
                  <a:tcPr/>
                </a:tc>
                <a:tc>
                  <a:txBody>
                    <a:bodyPr/>
                    <a:lstStyle/>
                    <a:p>
                      <a:pPr algn="ctr"/>
                      <a:endParaRPr lang="en-GB" sz="1600" noProof="0" dirty="0">
                        <a:latin typeface="Segoe Script" panose="020B0504020000000003" pitchFamily="34" charset="0"/>
                      </a:endParaRPr>
                    </a:p>
                  </a:txBody>
                  <a:tcPr/>
                </a:tc>
                <a:tc>
                  <a:txBody>
                    <a:bodyPr/>
                    <a:lstStyle/>
                    <a:p>
                      <a:r>
                        <a:rPr lang="en-GB" sz="1600" noProof="0" dirty="0" smtClean="0"/>
                        <a:t>Barcelona</a:t>
                      </a:r>
                      <a:endParaRPr lang="en-GB" sz="1600" noProof="0" dirty="0"/>
                    </a:p>
                  </a:txBody>
                  <a:tcPr/>
                </a:tc>
              </a:tr>
              <a:tr h="370840">
                <a:tc>
                  <a:txBody>
                    <a:bodyPr/>
                    <a:lstStyle/>
                    <a:p>
                      <a:pPr algn="ctr"/>
                      <a:endParaRPr lang="en-GB" sz="1600" noProof="0" dirty="0">
                        <a:latin typeface="Segoe Script" panose="020B0504020000000003" pitchFamily="34" charset="0"/>
                      </a:endParaRPr>
                    </a:p>
                  </a:txBody>
                  <a:tcPr/>
                </a:tc>
                <a:tc>
                  <a:txBody>
                    <a:bodyPr/>
                    <a:lstStyle/>
                    <a:p>
                      <a:pPr algn="ctr"/>
                      <a:r>
                        <a:rPr lang="en-GB" sz="1600" noProof="0" dirty="0" smtClean="0">
                          <a:latin typeface="Segoe Script" panose="020B0504020000000003" pitchFamily="34" charset="0"/>
                        </a:rPr>
                        <a:t>X</a:t>
                      </a:r>
                      <a:endParaRPr lang="en-GB" sz="1600" noProof="0" dirty="0">
                        <a:latin typeface="Segoe Script" panose="020B0504020000000003" pitchFamily="34" charset="0"/>
                      </a:endParaRPr>
                    </a:p>
                  </a:txBody>
                  <a:tcPr/>
                </a:tc>
                <a:tc>
                  <a:txBody>
                    <a:bodyPr/>
                    <a:lstStyle/>
                    <a:p>
                      <a:r>
                        <a:rPr lang="en-GB" sz="1600" noProof="0" dirty="0" smtClean="0"/>
                        <a:t>New York</a:t>
                      </a:r>
                      <a:endParaRPr lang="en-GB" sz="1600" noProof="0" dirty="0"/>
                    </a:p>
                  </a:txBody>
                  <a:tcPr/>
                </a:tc>
              </a:tr>
              <a:tr h="370840">
                <a:tc>
                  <a:txBody>
                    <a:bodyPr/>
                    <a:lstStyle/>
                    <a:p>
                      <a:pPr algn="ctr"/>
                      <a:endParaRPr lang="en-GB" sz="1600" noProof="0" dirty="0">
                        <a:latin typeface="Segoe Script" panose="020B0504020000000003" pitchFamily="34" charset="0"/>
                      </a:endParaRPr>
                    </a:p>
                  </a:txBody>
                  <a:tcPr/>
                </a:tc>
                <a:tc>
                  <a:txBody>
                    <a:bodyPr/>
                    <a:lstStyle/>
                    <a:p>
                      <a:pPr algn="ctr"/>
                      <a:r>
                        <a:rPr lang="en-GB" sz="1600" noProof="0" dirty="0" smtClean="0">
                          <a:latin typeface="Segoe Script" panose="020B0504020000000003" pitchFamily="34" charset="0"/>
                        </a:rPr>
                        <a:t>X</a:t>
                      </a:r>
                      <a:endParaRPr lang="en-GB" sz="1600" noProof="0" dirty="0">
                        <a:latin typeface="Segoe Script" panose="020B0504020000000003" pitchFamily="34" charset="0"/>
                      </a:endParaRPr>
                    </a:p>
                  </a:txBody>
                  <a:tcPr/>
                </a:tc>
                <a:tc>
                  <a:txBody>
                    <a:bodyPr/>
                    <a:lstStyle/>
                    <a:p>
                      <a:r>
                        <a:rPr lang="en-GB" sz="1600" noProof="0" dirty="0" smtClean="0"/>
                        <a:t>Rio de Janeiro</a:t>
                      </a:r>
                      <a:endParaRPr lang="en-GB" sz="1600" noProof="0" dirty="0"/>
                    </a:p>
                  </a:txBody>
                  <a:tcPr/>
                </a:tc>
              </a:tr>
              <a:tr h="370840">
                <a:tc>
                  <a:txBody>
                    <a:bodyPr/>
                    <a:lstStyle/>
                    <a:p>
                      <a:pPr algn="ctr"/>
                      <a:r>
                        <a:rPr lang="en-GB" sz="1600" noProof="0" dirty="0" smtClean="0">
                          <a:latin typeface="Segoe Script" panose="020B0504020000000003" pitchFamily="34" charset="0"/>
                        </a:rPr>
                        <a:t>X</a:t>
                      </a:r>
                      <a:endParaRPr lang="en-GB" sz="1600" noProof="0" dirty="0">
                        <a:latin typeface="Segoe Script" panose="020B0504020000000003" pitchFamily="34" charset="0"/>
                      </a:endParaRPr>
                    </a:p>
                  </a:txBody>
                  <a:tcPr/>
                </a:tc>
                <a:tc>
                  <a:txBody>
                    <a:bodyPr/>
                    <a:lstStyle/>
                    <a:p>
                      <a:pPr algn="ctr"/>
                      <a:endParaRPr lang="en-GB" sz="1600" noProof="0" dirty="0">
                        <a:latin typeface="Segoe Script" panose="020B0504020000000003" pitchFamily="34" charset="0"/>
                      </a:endParaRPr>
                    </a:p>
                  </a:txBody>
                  <a:tcPr/>
                </a:tc>
                <a:tc>
                  <a:txBody>
                    <a:bodyPr/>
                    <a:lstStyle/>
                    <a:p>
                      <a:r>
                        <a:rPr lang="en-GB" sz="1600" noProof="0" dirty="0" smtClean="0"/>
                        <a:t>Munich</a:t>
                      </a:r>
                      <a:endParaRPr lang="en-GB" sz="1600" noProof="0" dirty="0"/>
                    </a:p>
                  </a:txBody>
                  <a:tcPr/>
                </a:tc>
              </a:tr>
              <a:tr h="370840">
                <a:tc>
                  <a:txBody>
                    <a:bodyPr/>
                    <a:lstStyle/>
                    <a:p>
                      <a:pPr algn="ctr"/>
                      <a:r>
                        <a:rPr lang="en-GB" sz="1600" noProof="0" dirty="0" smtClean="0">
                          <a:latin typeface="Segoe Script" panose="020B0504020000000003" pitchFamily="34" charset="0"/>
                        </a:rPr>
                        <a:t>X</a:t>
                      </a:r>
                      <a:endParaRPr lang="en-GB" sz="1600" noProof="0" dirty="0">
                        <a:latin typeface="Segoe Script" panose="020B0504020000000003" pitchFamily="34" charset="0"/>
                      </a:endParaRPr>
                    </a:p>
                  </a:txBody>
                  <a:tcPr/>
                </a:tc>
                <a:tc>
                  <a:txBody>
                    <a:bodyPr/>
                    <a:lstStyle/>
                    <a:p>
                      <a:pPr algn="ctr"/>
                      <a:endParaRPr lang="en-GB" sz="1600" noProof="0" dirty="0">
                        <a:latin typeface="Segoe Script" panose="020B0504020000000003" pitchFamily="34" charset="0"/>
                      </a:endParaRPr>
                    </a:p>
                  </a:txBody>
                  <a:tcPr/>
                </a:tc>
                <a:tc>
                  <a:txBody>
                    <a:bodyPr/>
                    <a:lstStyle/>
                    <a:p>
                      <a:r>
                        <a:rPr lang="en-GB" sz="1600" noProof="0" dirty="0" smtClean="0"/>
                        <a:t>Helsinki</a:t>
                      </a:r>
                      <a:endParaRPr lang="en-GB" sz="1600" noProof="0" dirty="0"/>
                    </a:p>
                  </a:txBody>
                  <a:tcPr/>
                </a:tc>
              </a:tr>
            </a:tbl>
          </a:graphicData>
        </a:graphic>
      </p:graphicFrame>
      <p:sp>
        <p:nvSpPr>
          <p:cNvPr id="6" name="Textfeld 5"/>
          <p:cNvSpPr txBox="1"/>
          <p:nvPr/>
        </p:nvSpPr>
        <p:spPr>
          <a:xfrm>
            <a:off x="438149" y="5446157"/>
            <a:ext cx="4821000" cy="646331"/>
          </a:xfrm>
          <a:prstGeom prst="rect">
            <a:avLst/>
          </a:prstGeom>
          <a:noFill/>
        </p:spPr>
        <p:txBody>
          <a:bodyPr wrap="none" rtlCol="0">
            <a:spAutoFit/>
          </a:bodyPr>
          <a:lstStyle/>
          <a:p>
            <a:r>
              <a:rPr lang="en-GB" dirty="0" smtClean="0"/>
              <a:t>All marks correct</a:t>
            </a:r>
          </a:p>
          <a:p>
            <a:r>
              <a:rPr lang="en-GB" dirty="0" smtClean="0">
                <a:sym typeface="Wingdings" panose="05000000000000000000" pitchFamily="2" charset="2"/>
              </a:rPr>
              <a:t> Resulting total score for this question:</a:t>
            </a:r>
            <a:r>
              <a:rPr lang="en-GB" dirty="0" smtClean="0"/>
              <a:t> 6 points</a:t>
            </a:r>
            <a:endParaRPr lang="en-GB" dirty="0"/>
          </a:p>
        </p:txBody>
      </p:sp>
      <p:sp>
        <p:nvSpPr>
          <p:cNvPr id="7" name="Pfeil nach unten 6"/>
          <p:cNvSpPr/>
          <p:nvPr/>
        </p:nvSpPr>
        <p:spPr>
          <a:xfrm>
            <a:off x="866775" y="4943475"/>
            <a:ext cx="619125" cy="352425"/>
          </a:xfrm>
          <a:prstGeom prst="downArrow">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de-DE" sz="1400" dirty="0" smtClean="0">
              <a:solidFill>
                <a:schemeClr val="tx1"/>
              </a:solidFill>
            </a:endParaRPr>
          </a:p>
        </p:txBody>
      </p:sp>
      <p:sp>
        <p:nvSpPr>
          <p:cNvPr id="8" name="Textfeld 7"/>
          <p:cNvSpPr txBox="1"/>
          <p:nvPr/>
        </p:nvSpPr>
        <p:spPr>
          <a:xfrm>
            <a:off x="438148" y="1636157"/>
            <a:ext cx="1812356" cy="369332"/>
          </a:xfrm>
          <a:prstGeom prst="rect">
            <a:avLst/>
          </a:prstGeom>
          <a:noFill/>
        </p:spPr>
        <p:txBody>
          <a:bodyPr wrap="none" rtlCol="0">
            <a:spAutoFit/>
          </a:bodyPr>
          <a:lstStyle/>
          <a:p>
            <a:r>
              <a:rPr lang="en-GB" b="1" u="sng" dirty="0" smtClean="0"/>
              <a:t>Sample Question</a:t>
            </a:r>
            <a:endParaRPr lang="en-GB" b="1" u="sng" dirty="0"/>
          </a:p>
        </p:txBody>
      </p:sp>
      <p:sp>
        <p:nvSpPr>
          <p:cNvPr id="9" name="Footer Placeholder 4"/>
          <p:cNvSpPr>
            <a:spLocks noGrp="1"/>
          </p:cNvSpPr>
          <p:nvPr>
            <p:ph type="ftr" sz="quarter" idx="4294967295"/>
          </p:nvPr>
        </p:nvSpPr>
        <p:spPr>
          <a:xfrm>
            <a:off x="3128888" y="6480807"/>
            <a:ext cx="4287428" cy="22455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EDISON Professional Training and Certification Scheme</a:t>
            </a:r>
            <a:endParaRPr lang="en-GB" dirty="0"/>
          </a:p>
        </p:txBody>
      </p:sp>
      <p:sp>
        <p:nvSpPr>
          <p:cNvPr id="10"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WP4 Meeting – 18 Dec 2015</a:t>
            </a:r>
            <a:endParaRPr lang="en-GB" dirty="0"/>
          </a:p>
        </p:txBody>
      </p:sp>
    </p:spTree>
    <p:extLst>
      <p:ext uri="{BB962C8B-B14F-4D97-AF65-F5344CB8AC3E}">
        <p14:creationId xmlns:p14="http://schemas.microsoft.com/office/powerpoint/2010/main" val="1994012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EDISON </a:t>
            </a:r>
            <a:r>
              <a:rPr lang="en-GB" dirty="0"/>
              <a:t>Expert exam </a:t>
            </a:r>
            <a:r>
              <a:rPr lang="en-GB" dirty="0" smtClean="0"/>
              <a:t>format: Example 2</a:t>
            </a:r>
            <a:endParaRPr lang="de-DE" dirty="0"/>
          </a:p>
        </p:txBody>
      </p:sp>
      <p:sp>
        <p:nvSpPr>
          <p:cNvPr id="4" name="Foliennummernplatzhalter 3"/>
          <p:cNvSpPr>
            <a:spLocks noGrp="1"/>
          </p:cNvSpPr>
          <p:nvPr>
            <p:ph type="sldNum" sz="quarter" idx="12"/>
          </p:nvPr>
        </p:nvSpPr>
        <p:spPr/>
        <p:txBody>
          <a:bodyPr/>
          <a:lstStyle/>
          <a:p>
            <a:fld id="{43507AEB-23B8-F142-83A3-458C56B10093}" type="slidenum">
              <a:rPr lang="en-US" smtClean="0"/>
              <a:t>31</a:t>
            </a:fld>
            <a:endParaRPr lang="en-US"/>
          </a:p>
        </p:txBody>
      </p:sp>
      <p:graphicFrame>
        <p:nvGraphicFramePr>
          <p:cNvPr id="5" name="Inhaltsplatzhalter 4"/>
          <p:cNvGraphicFramePr>
            <a:graphicFrameLocks/>
          </p:cNvGraphicFramePr>
          <p:nvPr>
            <p:extLst>
              <p:ext uri="{D42A27DB-BD31-4B8C-83A1-F6EECF244321}">
                <p14:modId xmlns:p14="http://schemas.microsoft.com/office/powerpoint/2010/main" val="2367577286"/>
              </p:ext>
            </p:extLst>
          </p:nvPr>
        </p:nvGraphicFramePr>
        <p:xfrm>
          <a:off x="438150" y="2114550"/>
          <a:ext cx="8229600" cy="2595880"/>
        </p:xfrm>
        <a:graphic>
          <a:graphicData uri="http://schemas.openxmlformats.org/drawingml/2006/table">
            <a:tbl>
              <a:tblPr firstRow="1" bandRow="1">
                <a:tableStyleId>{5940675A-B579-460E-94D1-54222C63F5DA}</a:tableStyleId>
              </a:tblPr>
              <a:tblGrid>
                <a:gridCol w="723900"/>
                <a:gridCol w="762000"/>
                <a:gridCol w="6743700"/>
              </a:tblGrid>
              <a:tr h="370840">
                <a:tc>
                  <a:txBody>
                    <a:bodyPr/>
                    <a:lstStyle/>
                    <a:p>
                      <a:pPr algn="ctr"/>
                      <a:r>
                        <a:rPr lang="en-GB" sz="1600" noProof="0" dirty="0" smtClean="0"/>
                        <a:t>True</a:t>
                      </a:r>
                      <a:endParaRPr lang="en-GB" sz="1600" noProof="0" dirty="0"/>
                    </a:p>
                  </a:txBody>
                  <a:tcPr/>
                </a:tc>
                <a:tc>
                  <a:txBody>
                    <a:bodyPr/>
                    <a:lstStyle/>
                    <a:p>
                      <a:pPr algn="ctr"/>
                      <a:r>
                        <a:rPr lang="en-GB" sz="1600" noProof="0" dirty="0" smtClean="0"/>
                        <a:t>False</a:t>
                      </a:r>
                      <a:endParaRPr lang="en-GB" sz="1600" noProof="0" dirty="0"/>
                    </a:p>
                  </a:txBody>
                  <a:tcPr/>
                </a:tc>
                <a:tc>
                  <a:txBody>
                    <a:bodyPr/>
                    <a:lstStyle/>
                    <a:p>
                      <a:r>
                        <a:rPr lang="en-GB" sz="1600" noProof="0" dirty="0" smtClean="0"/>
                        <a:t>Which of these cities are located in Europe?</a:t>
                      </a:r>
                      <a:endParaRPr lang="en-GB" sz="1600" noProof="0" dirty="0"/>
                    </a:p>
                  </a:txBody>
                  <a:tcPr/>
                </a:tc>
              </a:tr>
              <a:tr h="370840">
                <a:tc>
                  <a:txBody>
                    <a:bodyPr/>
                    <a:lstStyle/>
                    <a:p>
                      <a:pPr algn="ctr"/>
                      <a:endParaRPr lang="en-GB" sz="1600" noProof="0" dirty="0"/>
                    </a:p>
                  </a:txBody>
                  <a:tcPr/>
                </a:tc>
                <a:tc>
                  <a:txBody>
                    <a:bodyPr/>
                    <a:lstStyle/>
                    <a:p>
                      <a:pPr algn="ctr"/>
                      <a:r>
                        <a:rPr lang="en-GB" sz="1600" noProof="0" dirty="0" smtClean="0">
                          <a:solidFill>
                            <a:srgbClr val="FF0000"/>
                          </a:solidFill>
                          <a:latin typeface="Segoe Script" panose="020B0504020000000003" pitchFamily="34" charset="0"/>
                        </a:rPr>
                        <a:t>X</a:t>
                      </a:r>
                      <a:endParaRPr lang="en-GB" sz="1600" noProof="0" dirty="0">
                        <a:latin typeface="Segoe Script" panose="020B0504020000000003" pitchFamily="34" charset="0"/>
                      </a:endParaRPr>
                    </a:p>
                  </a:txBody>
                  <a:tcPr/>
                </a:tc>
                <a:tc>
                  <a:txBody>
                    <a:bodyPr/>
                    <a:lstStyle/>
                    <a:p>
                      <a:r>
                        <a:rPr lang="en-GB" sz="1600" noProof="0" dirty="0" smtClean="0"/>
                        <a:t>Paris</a:t>
                      </a:r>
                      <a:endParaRPr lang="en-GB" sz="1600" noProof="0" dirty="0"/>
                    </a:p>
                  </a:txBody>
                  <a:tcPr/>
                </a:tc>
              </a:tr>
              <a:tr h="370840">
                <a:tc>
                  <a:txBody>
                    <a:bodyPr/>
                    <a:lstStyle/>
                    <a:p>
                      <a:pPr algn="ctr"/>
                      <a:r>
                        <a:rPr lang="en-GB" sz="1600" noProof="0" dirty="0" smtClean="0">
                          <a:latin typeface="Segoe Script" panose="020B0504020000000003" pitchFamily="34" charset="0"/>
                        </a:rPr>
                        <a:t>X</a:t>
                      </a:r>
                      <a:endParaRPr lang="en-GB" sz="1600" noProof="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600" noProof="0" dirty="0" smtClean="0">
                        <a:solidFill>
                          <a:srgbClr val="FF0000"/>
                        </a:solidFill>
                        <a:latin typeface="Segoe Script" panose="020B0504020000000003" pitchFamily="34" charset="0"/>
                      </a:endParaRPr>
                    </a:p>
                  </a:txBody>
                  <a:tcPr/>
                </a:tc>
                <a:tc>
                  <a:txBody>
                    <a:bodyPr/>
                    <a:lstStyle/>
                    <a:p>
                      <a:r>
                        <a:rPr lang="en-GB" sz="1600" noProof="0" dirty="0" smtClean="0"/>
                        <a:t>Barcelona</a:t>
                      </a:r>
                      <a:endParaRPr lang="en-GB" sz="1600" noProof="0" dirty="0"/>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noProof="0" dirty="0" smtClean="0">
                          <a:solidFill>
                            <a:srgbClr val="FF0000"/>
                          </a:solidFill>
                          <a:latin typeface="Segoe Script" panose="020B0504020000000003" pitchFamily="34" charset="0"/>
                        </a:rPr>
                        <a:t>X</a:t>
                      </a:r>
                    </a:p>
                  </a:txBody>
                  <a:tcPr/>
                </a:tc>
                <a:tc>
                  <a:txBody>
                    <a:bodyPr/>
                    <a:lstStyle/>
                    <a:p>
                      <a:pPr algn="ctr"/>
                      <a:endParaRPr lang="en-GB" sz="1600" noProof="0" dirty="0">
                        <a:latin typeface="Segoe Script" panose="020B0504020000000003" pitchFamily="34" charset="0"/>
                      </a:endParaRPr>
                    </a:p>
                  </a:txBody>
                  <a:tcPr/>
                </a:tc>
                <a:tc>
                  <a:txBody>
                    <a:bodyPr/>
                    <a:lstStyle/>
                    <a:p>
                      <a:r>
                        <a:rPr lang="en-GB" sz="1600" noProof="0" dirty="0" smtClean="0"/>
                        <a:t>New York</a:t>
                      </a:r>
                      <a:endParaRPr lang="en-GB" sz="1600" noProof="0" dirty="0"/>
                    </a:p>
                  </a:txBody>
                  <a:tcPr/>
                </a:tc>
              </a:tr>
              <a:tr h="370840">
                <a:tc>
                  <a:txBody>
                    <a:bodyPr/>
                    <a:lstStyle/>
                    <a:p>
                      <a:pPr algn="ctr"/>
                      <a:endParaRPr lang="en-GB" sz="1600" noProof="0" dirty="0"/>
                    </a:p>
                  </a:txBody>
                  <a:tcPr/>
                </a:tc>
                <a:tc>
                  <a:txBody>
                    <a:bodyPr/>
                    <a:lstStyle/>
                    <a:p>
                      <a:pPr algn="ctr"/>
                      <a:r>
                        <a:rPr lang="en-GB" sz="1600" noProof="0" dirty="0" smtClean="0">
                          <a:latin typeface="Segoe Script" panose="020B0504020000000003" pitchFamily="34" charset="0"/>
                        </a:rPr>
                        <a:t>X</a:t>
                      </a:r>
                      <a:endParaRPr lang="en-GB" sz="1600" noProof="0" dirty="0">
                        <a:latin typeface="Segoe Script" panose="020B0504020000000003" pitchFamily="34" charset="0"/>
                      </a:endParaRPr>
                    </a:p>
                  </a:txBody>
                  <a:tcPr/>
                </a:tc>
                <a:tc>
                  <a:txBody>
                    <a:bodyPr/>
                    <a:lstStyle/>
                    <a:p>
                      <a:r>
                        <a:rPr lang="en-GB" sz="1600" noProof="0" dirty="0" smtClean="0"/>
                        <a:t>Rio de Janeiro</a:t>
                      </a:r>
                      <a:endParaRPr lang="en-GB" sz="1600" noProof="0" dirty="0"/>
                    </a:p>
                  </a:txBody>
                  <a:tcPr/>
                </a:tc>
              </a:tr>
              <a:tr h="370840">
                <a:tc>
                  <a:txBody>
                    <a:bodyPr/>
                    <a:lstStyle/>
                    <a:p>
                      <a:pPr algn="ctr"/>
                      <a:endParaRPr lang="en-GB" sz="1600" noProof="0" dirty="0"/>
                    </a:p>
                  </a:txBody>
                  <a:tcPr/>
                </a:tc>
                <a:tc>
                  <a:txBody>
                    <a:bodyPr/>
                    <a:lstStyle/>
                    <a:p>
                      <a:pPr algn="ctr"/>
                      <a:r>
                        <a:rPr lang="en-GB" sz="1600" noProof="0" dirty="0" smtClean="0">
                          <a:solidFill>
                            <a:srgbClr val="FF0000"/>
                          </a:solidFill>
                          <a:latin typeface="Segoe Script" panose="020B0504020000000003" pitchFamily="34" charset="0"/>
                        </a:rPr>
                        <a:t>X</a:t>
                      </a:r>
                      <a:endParaRPr lang="en-GB" sz="1600" noProof="0" dirty="0">
                        <a:latin typeface="Segoe Script" panose="020B0504020000000003" pitchFamily="34" charset="0"/>
                      </a:endParaRPr>
                    </a:p>
                  </a:txBody>
                  <a:tcPr/>
                </a:tc>
                <a:tc>
                  <a:txBody>
                    <a:bodyPr/>
                    <a:lstStyle/>
                    <a:p>
                      <a:r>
                        <a:rPr lang="en-GB" sz="1600" noProof="0" dirty="0" smtClean="0"/>
                        <a:t>Munich</a:t>
                      </a:r>
                      <a:endParaRPr lang="en-GB" sz="1600" noProof="0" dirty="0"/>
                    </a:p>
                  </a:txBody>
                  <a:tcPr/>
                </a:tc>
              </a:tr>
              <a:tr h="370840">
                <a:tc>
                  <a:txBody>
                    <a:bodyPr/>
                    <a:lstStyle/>
                    <a:p>
                      <a:pPr algn="ctr"/>
                      <a:endParaRPr lang="en-GB" sz="1600" noProof="0" dirty="0"/>
                    </a:p>
                  </a:txBody>
                  <a:tcPr/>
                </a:tc>
                <a:tc>
                  <a:txBody>
                    <a:bodyPr/>
                    <a:lstStyle/>
                    <a:p>
                      <a:pPr algn="ctr"/>
                      <a:r>
                        <a:rPr lang="en-GB" sz="1600" noProof="0" dirty="0" smtClean="0">
                          <a:solidFill>
                            <a:srgbClr val="FF0000"/>
                          </a:solidFill>
                          <a:latin typeface="Segoe Script" panose="020B0504020000000003" pitchFamily="34" charset="0"/>
                        </a:rPr>
                        <a:t>X</a:t>
                      </a:r>
                      <a:endParaRPr lang="en-GB" sz="1600" noProof="0" dirty="0">
                        <a:latin typeface="Segoe Script" panose="020B0504020000000003" pitchFamily="34" charset="0"/>
                      </a:endParaRPr>
                    </a:p>
                  </a:txBody>
                  <a:tcPr/>
                </a:tc>
                <a:tc>
                  <a:txBody>
                    <a:bodyPr/>
                    <a:lstStyle/>
                    <a:p>
                      <a:r>
                        <a:rPr lang="en-GB" sz="1600" noProof="0" dirty="0" smtClean="0"/>
                        <a:t>Helsinki</a:t>
                      </a:r>
                      <a:endParaRPr lang="en-GB" sz="1600" noProof="0" dirty="0"/>
                    </a:p>
                  </a:txBody>
                  <a:tcPr/>
                </a:tc>
              </a:tr>
            </a:tbl>
          </a:graphicData>
        </a:graphic>
      </p:graphicFrame>
      <p:sp>
        <p:nvSpPr>
          <p:cNvPr id="6" name="Textfeld 5"/>
          <p:cNvSpPr txBox="1"/>
          <p:nvPr/>
        </p:nvSpPr>
        <p:spPr>
          <a:xfrm>
            <a:off x="438149" y="5446157"/>
            <a:ext cx="5808898" cy="646331"/>
          </a:xfrm>
          <a:prstGeom prst="rect">
            <a:avLst/>
          </a:prstGeom>
          <a:noFill/>
        </p:spPr>
        <p:txBody>
          <a:bodyPr wrap="none" rtlCol="0">
            <a:spAutoFit/>
          </a:bodyPr>
          <a:lstStyle/>
          <a:p>
            <a:r>
              <a:rPr lang="en-GB" dirty="0" smtClean="0"/>
              <a:t>2 correct marks (+2 points) and </a:t>
            </a:r>
            <a:r>
              <a:rPr lang="en-GB" dirty="0"/>
              <a:t>4</a:t>
            </a:r>
            <a:r>
              <a:rPr lang="en-GB" dirty="0" smtClean="0"/>
              <a:t> incorrect marks (-4 points)</a:t>
            </a:r>
          </a:p>
          <a:p>
            <a:pPr marL="285750" indent="-285750">
              <a:buFont typeface="Wingdings"/>
              <a:buChar char="à"/>
            </a:pPr>
            <a:r>
              <a:rPr lang="en-GB" dirty="0" smtClean="0">
                <a:sym typeface="Wingdings" panose="05000000000000000000" pitchFamily="2" charset="2"/>
              </a:rPr>
              <a:t>Resulting total score for this question:</a:t>
            </a:r>
            <a:r>
              <a:rPr lang="en-GB" dirty="0">
                <a:sym typeface="Wingdings" panose="05000000000000000000" pitchFamily="2" charset="2"/>
              </a:rPr>
              <a:t> </a:t>
            </a:r>
            <a:r>
              <a:rPr lang="en-GB" dirty="0" smtClean="0">
                <a:sym typeface="Wingdings" panose="05000000000000000000" pitchFamily="2" charset="2"/>
              </a:rPr>
              <a:t>0</a:t>
            </a:r>
            <a:r>
              <a:rPr lang="en-GB" dirty="0" smtClean="0"/>
              <a:t> points</a:t>
            </a:r>
          </a:p>
        </p:txBody>
      </p:sp>
      <p:sp>
        <p:nvSpPr>
          <p:cNvPr id="7" name="Pfeil nach unten 6"/>
          <p:cNvSpPr/>
          <p:nvPr/>
        </p:nvSpPr>
        <p:spPr>
          <a:xfrm>
            <a:off x="866775" y="4943475"/>
            <a:ext cx="619125" cy="352425"/>
          </a:xfrm>
          <a:prstGeom prst="downArrow">
            <a:avLst/>
          </a:prstGeom>
          <a:noFill/>
          <a:ln w="19050"/>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Font typeface="Arial" panose="020B0604020202020204" pitchFamily="34" charset="0"/>
              <a:buChar char="•"/>
            </a:pPr>
            <a:endParaRPr lang="de-DE" sz="1400" dirty="0" smtClean="0">
              <a:solidFill>
                <a:schemeClr val="tx1"/>
              </a:solidFill>
            </a:endParaRPr>
          </a:p>
        </p:txBody>
      </p:sp>
      <p:sp>
        <p:nvSpPr>
          <p:cNvPr id="8" name="Textfeld 7"/>
          <p:cNvSpPr txBox="1"/>
          <p:nvPr/>
        </p:nvSpPr>
        <p:spPr>
          <a:xfrm>
            <a:off x="438148" y="1636157"/>
            <a:ext cx="1812356" cy="369332"/>
          </a:xfrm>
          <a:prstGeom prst="rect">
            <a:avLst/>
          </a:prstGeom>
          <a:noFill/>
        </p:spPr>
        <p:txBody>
          <a:bodyPr wrap="none" rtlCol="0">
            <a:spAutoFit/>
          </a:bodyPr>
          <a:lstStyle/>
          <a:p>
            <a:r>
              <a:rPr lang="en-GB" b="1" u="sng" dirty="0" smtClean="0"/>
              <a:t>Sample Question</a:t>
            </a:r>
            <a:endParaRPr lang="en-GB" b="1" u="sng" dirty="0"/>
          </a:p>
        </p:txBody>
      </p:sp>
    </p:spTree>
    <p:extLst>
      <p:ext uri="{BB962C8B-B14F-4D97-AF65-F5344CB8AC3E}">
        <p14:creationId xmlns:p14="http://schemas.microsoft.com/office/powerpoint/2010/main" val="12404070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noProof="0" dirty="0" smtClean="0"/>
              <a:t>Exam Specifications</a:t>
            </a:r>
            <a:br>
              <a:rPr lang="en-GB" noProof="0" dirty="0" smtClean="0"/>
            </a:br>
            <a:r>
              <a:rPr lang="en-GB" i="1" dirty="0" smtClean="0"/>
              <a:t>(future work)</a:t>
            </a:r>
            <a:endParaRPr lang="en-GB" i="1"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pPr/>
              <a:t>32</a:t>
            </a:fld>
            <a:endParaRPr lang="en-US"/>
          </a:p>
        </p:txBody>
      </p:sp>
      <p:sp>
        <p:nvSpPr>
          <p:cNvPr id="5" name="Footer Placeholder 4"/>
          <p:cNvSpPr>
            <a:spLocks noGrp="1"/>
          </p:cNvSpPr>
          <p:nvPr>
            <p:ph type="ftr" sz="quarter" idx="4294967295"/>
          </p:nvPr>
        </p:nvSpPr>
        <p:spPr>
          <a:xfrm>
            <a:off x="3128888" y="6480807"/>
            <a:ext cx="4287428" cy="22455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EDISON Professional Training and Certification Scheme</a:t>
            </a:r>
            <a:endParaRPr lang="en-GB" dirty="0"/>
          </a:p>
        </p:txBody>
      </p:sp>
      <p:sp>
        <p:nvSpPr>
          <p:cNvPr id="6"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WP4 Meeting – 18 Dec 2015</a:t>
            </a:r>
            <a:endParaRPr lang="en-GB" dirty="0"/>
          </a:p>
        </p:txBody>
      </p:sp>
    </p:spTree>
    <p:extLst>
      <p:ext uri="{BB962C8B-B14F-4D97-AF65-F5344CB8AC3E}">
        <p14:creationId xmlns:p14="http://schemas.microsoft.com/office/powerpoint/2010/main" val="41369643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Exam specification:</a:t>
            </a:r>
            <a:br>
              <a:rPr lang="en-GB" dirty="0" smtClean="0"/>
            </a:br>
            <a:r>
              <a:rPr lang="en-GB" dirty="0" smtClean="0"/>
              <a:t>FitSM example </a:t>
            </a:r>
            <a:r>
              <a:rPr lang="en-GB" sz="2200" dirty="0" smtClean="0"/>
              <a:t>(future work once agreed on focus areas)</a:t>
            </a:r>
            <a:endParaRPr lang="en-GB" dirty="0"/>
          </a:p>
        </p:txBody>
      </p:sp>
      <p:sp>
        <p:nvSpPr>
          <p:cNvPr id="4" name="Foliennummernplatzhalter 3"/>
          <p:cNvSpPr>
            <a:spLocks noGrp="1"/>
          </p:cNvSpPr>
          <p:nvPr>
            <p:ph type="sldNum" sz="quarter" idx="12"/>
          </p:nvPr>
        </p:nvSpPr>
        <p:spPr/>
        <p:txBody>
          <a:bodyPr/>
          <a:lstStyle/>
          <a:p>
            <a:fld id="{43507AEB-23B8-F142-83A3-458C56B10093}" type="slidenum">
              <a:rPr lang="en-US" smtClean="0"/>
              <a:t>33</a:t>
            </a:fld>
            <a:endParaRPr lang="en-US"/>
          </a:p>
        </p:txBody>
      </p:sp>
      <p:graphicFrame>
        <p:nvGraphicFramePr>
          <p:cNvPr id="6" name="Inhaltsplatzhalter 4"/>
          <p:cNvGraphicFramePr>
            <a:graphicFrameLocks noGrp="1"/>
          </p:cNvGraphicFramePr>
          <p:nvPr>
            <p:ph idx="1"/>
            <p:extLst>
              <p:ext uri="{D42A27DB-BD31-4B8C-83A1-F6EECF244321}">
                <p14:modId xmlns:p14="http://schemas.microsoft.com/office/powerpoint/2010/main" val="3785749938"/>
              </p:ext>
            </p:extLst>
          </p:nvPr>
        </p:nvGraphicFramePr>
        <p:xfrm>
          <a:off x="0" y="1196741"/>
          <a:ext cx="9143998" cy="5292598"/>
        </p:xfrm>
        <a:graphic>
          <a:graphicData uri="http://schemas.openxmlformats.org/drawingml/2006/table">
            <a:tbl>
              <a:tblPr>
                <a:tableStyleId>{073A0DAA-6AF3-43AB-8588-CEC1D06C72B9}</a:tableStyleId>
              </a:tblPr>
              <a:tblGrid>
                <a:gridCol w="267572"/>
                <a:gridCol w="1489263"/>
                <a:gridCol w="237281"/>
                <a:gridCol w="1487801"/>
                <a:gridCol w="289337"/>
                <a:gridCol w="4907796"/>
                <a:gridCol w="464948"/>
              </a:tblGrid>
              <a:tr h="324199">
                <a:tc>
                  <a:txBody>
                    <a:bodyPr/>
                    <a:lstStyle/>
                    <a:p>
                      <a:pPr algn="ctr" fontAlgn="ctr"/>
                      <a:r>
                        <a:rPr lang="en-US" sz="900" b="1" u="none" strike="noStrike" noProof="0" smtClean="0">
                          <a:effectLst/>
                        </a:rPr>
                        <a:t>No.</a:t>
                      </a:r>
                      <a:endParaRPr lang="en-US" sz="900" b="1" i="0" u="none" strike="noStrike" noProof="0">
                        <a:effectLst/>
                        <a:latin typeface="Arial Narrow"/>
                      </a:endParaRPr>
                    </a:p>
                  </a:txBody>
                  <a:tcPr marL="5028" marR="5028" marT="5028" marB="0" anchor="ctr"/>
                </a:tc>
                <a:tc>
                  <a:txBody>
                    <a:bodyPr/>
                    <a:lstStyle/>
                    <a:p>
                      <a:pPr algn="l" fontAlgn="ctr"/>
                      <a:r>
                        <a:rPr lang="en-US" sz="900" b="1" u="none" strike="noStrike" noProof="0" smtClean="0">
                          <a:effectLst/>
                        </a:rPr>
                        <a:t>Topic Level 1 Requirements:</a:t>
                      </a:r>
                      <a:endParaRPr lang="en-US" sz="900" b="1" i="0" u="none" strike="noStrike" noProof="0">
                        <a:effectLst/>
                        <a:latin typeface="Arial Narrow"/>
                      </a:endParaRPr>
                    </a:p>
                  </a:txBody>
                  <a:tcPr marL="5028" marR="5028" marT="5028" marB="0" anchor="ctr"/>
                </a:tc>
                <a:tc>
                  <a:txBody>
                    <a:bodyPr/>
                    <a:lstStyle/>
                    <a:p>
                      <a:pPr algn="l" fontAlgn="ctr"/>
                      <a:r>
                        <a:rPr lang="en-US" sz="900" b="1" u="none" strike="noStrike" noProof="0" smtClean="0">
                          <a:effectLst/>
                        </a:rPr>
                        <a:t>No.</a:t>
                      </a:r>
                      <a:endParaRPr lang="en-US" sz="900" b="1" i="0" u="none" strike="noStrike" noProof="0">
                        <a:effectLst/>
                        <a:latin typeface="Arial Narrow"/>
                      </a:endParaRPr>
                    </a:p>
                  </a:txBody>
                  <a:tcPr marL="5028" marR="5028" marT="5028" marB="0" anchor="ctr"/>
                </a:tc>
                <a:tc>
                  <a:txBody>
                    <a:bodyPr/>
                    <a:lstStyle/>
                    <a:p>
                      <a:pPr algn="l" fontAlgn="ctr"/>
                      <a:r>
                        <a:rPr lang="en-US" sz="900" b="1" u="none" strike="noStrike" noProof="0" smtClean="0">
                          <a:effectLst/>
                        </a:rPr>
                        <a:t>Topic Level 2 Requirements:</a:t>
                      </a:r>
                      <a:endParaRPr lang="en-US" sz="900" b="1" i="0" u="none" strike="noStrike" noProof="0">
                        <a:effectLst/>
                        <a:latin typeface="Arial Narrow"/>
                      </a:endParaRPr>
                    </a:p>
                  </a:txBody>
                  <a:tcPr marL="5028" marR="5028" marT="5028" marB="0" anchor="ctr"/>
                </a:tc>
                <a:tc>
                  <a:txBody>
                    <a:bodyPr/>
                    <a:lstStyle/>
                    <a:p>
                      <a:pPr algn="l" fontAlgn="ctr"/>
                      <a:r>
                        <a:rPr lang="en-US" sz="900" b="1" u="none" strike="noStrike" noProof="0" smtClean="0">
                          <a:effectLst/>
                        </a:rPr>
                        <a:t>No.</a:t>
                      </a:r>
                      <a:endParaRPr lang="en-US" sz="900" b="1" i="0" u="none" strike="noStrike" noProof="0">
                        <a:effectLst/>
                        <a:latin typeface="Arial Narrow"/>
                      </a:endParaRPr>
                    </a:p>
                  </a:txBody>
                  <a:tcPr marL="5028" marR="5028" marT="5028" marB="0" anchor="ctr"/>
                </a:tc>
                <a:tc>
                  <a:txBody>
                    <a:bodyPr/>
                    <a:lstStyle/>
                    <a:p>
                      <a:pPr algn="l" fontAlgn="ctr"/>
                      <a:r>
                        <a:rPr lang="en-US" sz="900" b="1" u="none" strike="noStrike" noProof="0">
                          <a:effectLst/>
                        </a:rPr>
                        <a:t>Topic Level 3 - The candidate can:</a:t>
                      </a:r>
                      <a:endParaRPr lang="en-US" sz="900" b="1" i="0" u="none" strike="noStrike" noProof="0">
                        <a:effectLst/>
                        <a:latin typeface="Arial Narrow"/>
                      </a:endParaRPr>
                    </a:p>
                  </a:txBody>
                  <a:tcPr marL="5028" marR="5028" marT="5028" marB="0" anchor="ctr"/>
                </a:tc>
                <a:tc>
                  <a:txBody>
                    <a:bodyPr/>
                    <a:lstStyle/>
                    <a:p>
                      <a:pPr algn="l" fontAlgn="ctr"/>
                      <a:r>
                        <a:rPr lang="en-US" sz="900" b="1" u="none" strike="noStrike" noProof="0" smtClean="0">
                          <a:effectLst/>
                        </a:rPr>
                        <a:t>Weight</a:t>
                      </a:r>
                      <a:endParaRPr lang="en-US" sz="900" b="1" i="0" u="none" strike="noStrike" noProof="0">
                        <a:effectLst/>
                        <a:latin typeface="Arial Narrow"/>
                      </a:endParaRPr>
                    </a:p>
                  </a:txBody>
                  <a:tcPr marL="5028" marR="5028" marT="5028" marB="0" anchor="ctr"/>
                </a:tc>
              </a:tr>
              <a:tr h="147331">
                <a:tc>
                  <a:txBody>
                    <a:bodyPr/>
                    <a:lstStyle/>
                    <a:p>
                      <a:pPr algn="r" fontAlgn="ctr"/>
                      <a:r>
                        <a:rPr lang="en-US" sz="800" u="none" strike="noStrike" noProof="0" smtClean="0">
                          <a:effectLst/>
                        </a:rPr>
                        <a:t>1</a:t>
                      </a:r>
                      <a:endParaRPr lang="en-US" sz="800" b="1" i="0" u="none" strike="noStrike" noProof="0">
                        <a:effectLst/>
                        <a:latin typeface="Arial"/>
                      </a:endParaRPr>
                    </a:p>
                  </a:txBody>
                  <a:tcPr marL="5028" marR="5028" marT="5028" marB="0" anchor="ctr"/>
                </a:tc>
                <a:tc rowSpan="14">
                  <a:txBody>
                    <a:bodyPr/>
                    <a:lstStyle/>
                    <a:p>
                      <a:pPr algn="l" fontAlgn="ctr"/>
                      <a:r>
                        <a:rPr lang="en-US" sz="800" u="none" strike="noStrike" noProof="0">
                          <a:effectLst/>
                        </a:rPr>
                        <a:t>Service and service management </a:t>
                      </a:r>
                      <a:r>
                        <a:rPr lang="en-US" sz="800" u="none" strike="noStrike" noProof="0" smtClean="0">
                          <a:effectLst/>
                        </a:rPr>
                        <a:t>basics</a:t>
                      </a:r>
                      <a:endParaRPr lang="en-US" sz="800" b="1" i="0" u="none" strike="noStrike" noProof="0">
                        <a:effectLst/>
                        <a:latin typeface="Arial"/>
                      </a:endParaRPr>
                    </a:p>
                  </a:txBody>
                  <a:tcPr marL="5028" marR="5028" marT="5028" marB="0"/>
                </a:tc>
                <a:tc>
                  <a:txBody>
                    <a:bodyPr/>
                    <a:lstStyle/>
                    <a:p>
                      <a:pPr algn="l" fontAlgn="t"/>
                      <a:r>
                        <a:rPr lang="en-US" sz="800" u="none" strike="noStrike" noProof="0" smtClean="0">
                          <a:effectLst/>
                        </a:rPr>
                        <a:t>1.1</a:t>
                      </a:r>
                      <a:endParaRPr lang="en-US" sz="800" b="1" i="0" u="none" strike="noStrike" noProof="0">
                        <a:effectLst/>
                        <a:latin typeface="Arial"/>
                      </a:endParaRPr>
                    </a:p>
                  </a:txBody>
                  <a:tcPr marL="5028" marR="5028" marT="5028" marB="0"/>
                </a:tc>
                <a:tc rowSpan="2">
                  <a:txBody>
                    <a:bodyPr/>
                    <a:lstStyle/>
                    <a:p>
                      <a:pPr algn="l" fontAlgn="t"/>
                      <a:r>
                        <a:rPr lang="en-US" sz="800" u="none" strike="noStrike" noProof="0" smtClean="0">
                          <a:effectLst/>
                        </a:rPr>
                        <a:t>Understanding service</a:t>
                      </a:r>
                      <a:endParaRPr lang="en-US" sz="800" b="0" i="0" u="none" strike="noStrike" noProof="0">
                        <a:effectLst/>
                        <a:latin typeface="Arial"/>
                      </a:endParaRPr>
                    </a:p>
                  </a:txBody>
                  <a:tcPr marL="5028" marR="5028" marT="5028" marB="0"/>
                </a:tc>
                <a:tc>
                  <a:txBody>
                    <a:bodyPr/>
                    <a:lstStyle/>
                    <a:p>
                      <a:pPr algn="l" fontAlgn="t"/>
                      <a:r>
                        <a:rPr lang="en-US" sz="800" u="none" strike="noStrike" noProof="0" smtClean="0">
                          <a:effectLst/>
                        </a:rPr>
                        <a:t>1.1.1</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explain what an (IT) service is</a:t>
                      </a:r>
                      <a:endParaRPr lang="en-US" sz="800" b="0" i="0" u="none" strike="noStrike" noProof="0">
                        <a:effectLst/>
                        <a:latin typeface="Arial"/>
                      </a:endParaRPr>
                    </a:p>
                  </a:txBody>
                  <a:tcPr marL="5028" marR="5028" marT="5028" marB="0"/>
                </a:tc>
                <a:tc>
                  <a:txBody>
                    <a:bodyPr/>
                    <a:lstStyle/>
                    <a:p>
                      <a:pPr algn="r" fontAlgn="ctr"/>
                      <a:r>
                        <a:rPr lang="en-US" sz="800" u="none" strike="noStrike" noProof="0" smtClean="0">
                          <a:effectLst/>
                        </a:rPr>
                        <a:t>30%</a:t>
                      </a:r>
                      <a:endParaRPr lang="en-US" sz="800" b="1" i="0" u="none" strike="noStrike" noProof="0">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1.1.2</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the components of an (IT) service</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solidFill>
                          <a:srgbClr val="FF0000"/>
                        </a:solidFill>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a:effectLst/>
                        <a:latin typeface="Arial"/>
                      </a:endParaRPr>
                    </a:p>
                  </a:txBody>
                  <a:tcPr marL="5028" marR="5028" marT="5028" marB="0" anchor="ctr"/>
                </a:tc>
                <a:tc>
                  <a:txBody>
                    <a:bodyPr/>
                    <a:lstStyle/>
                    <a:p>
                      <a:pPr algn="l" fontAlgn="t"/>
                      <a:r>
                        <a:rPr lang="en-US" sz="800" u="none" strike="noStrike" noProof="0" smtClean="0">
                          <a:effectLst/>
                        </a:rPr>
                        <a:t>1.2</a:t>
                      </a:r>
                      <a:endParaRPr lang="en-US" sz="800" b="1" i="0" u="none" strike="noStrike" noProof="0">
                        <a:effectLst/>
                        <a:latin typeface="Arial"/>
                      </a:endParaRPr>
                    </a:p>
                  </a:txBody>
                  <a:tcPr marL="5028" marR="5028" marT="5028" marB="0"/>
                </a:tc>
                <a:tc rowSpan="3">
                  <a:txBody>
                    <a:bodyPr/>
                    <a:lstStyle/>
                    <a:p>
                      <a:pPr algn="l" fontAlgn="t"/>
                      <a:r>
                        <a:rPr lang="en-US" sz="800" u="none" strike="noStrike" noProof="0" smtClean="0">
                          <a:effectLst/>
                        </a:rPr>
                        <a:t>Understanding (IT) service management </a:t>
                      </a:r>
                    </a:p>
                    <a:p>
                      <a:pPr algn="l" fontAlgn="t"/>
                      <a:r>
                        <a:rPr lang="en-US" sz="800" u="none" strike="noStrike" noProof="0" smtClean="0">
                          <a:effectLst/>
                        </a:rPr>
                        <a:t> </a:t>
                      </a:r>
                      <a:endParaRPr lang="en-US" sz="800" b="0" i="0" u="none" strike="noStrike" noProof="0">
                        <a:effectLst/>
                        <a:latin typeface="Arial"/>
                      </a:endParaRPr>
                    </a:p>
                  </a:txBody>
                  <a:tcPr marL="5028" marR="5028" marT="5028" marB="0"/>
                </a:tc>
                <a:tc>
                  <a:txBody>
                    <a:bodyPr/>
                    <a:lstStyle/>
                    <a:p>
                      <a:pPr algn="l" fontAlgn="t"/>
                      <a:r>
                        <a:rPr lang="en-US" sz="800" u="none" strike="noStrike" noProof="0" smtClean="0">
                          <a:effectLst/>
                        </a:rPr>
                        <a:t>1.2.1</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explain the concept of (IT) service management</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solidFill>
                          <a:srgbClr val="FF0000"/>
                        </a:solidFill>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a:effectLst/>
                        <a:latin typeface="Arial"/>
                      </a:endParaRPr>
                    </a:p>
                  </a:txBody>
                  <a:tcPr marL="5028" marR="5028" marT="5028" marB="0" anchor="ctr"/>
                </a:tc>
                <a:tc>
                  <a:txBody>
                    <a:bodyPr/>
                    <a:lstStyle/>
                    <a:p>
                      <a:pPr algn="l" fontAlgn="t"/>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1.2.2</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explain the benefits and risks of (IT) service management</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solidFill>
                          <a:srgbClr val="FF0000"/>
                        </a:solidFill>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r>
                        <a:rPr lang="en-US" sz="800" u="none" strike="noStrike" noProof="0" smtClean="0">
                          <a:effectLst/>
                        </a:rPr>
                        <a:t> </a:t>
                      </a:r>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1.2.3</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the role of tools used within (IT) service management</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solidFill>
                          <a:srgbClr val="FF0000"/>
                        </a:solidFill>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r>
                        <a:rPr lang="en-US" sz="800" u="none" strike="noStrike" noProof="0" smtClean="0">
                          <a:effectLst/>
                        </a:rPr>
                        <a:t>1.3</a:t>
                      </a:r>
                      <a:endParaRPr lang="en-US" sz="800" b="1" i="0" u="none" strike="noStrike" noProof="0">
                        <a:effectLst/>
                        <a:latin typeface="Arial"/>
                      </a:endParaRPr>
                    </a:p>
                  </a:txBody>
                  <a:tcPr marL="5028" marR="5028" marT="5028" marB="0"/>
                </a:tc>
                <a:tc rowSpan="3">
                  <a:txBody>
                    <a:bodyPr/>
                    <a:lstStyle/>
                    <a:p>
                      <a:pPr algn="l" fontAlgn="t"/>
                      <a:r>
                        <a:rPr lang="en-US" sz="800" u="none" strike="noStrike" noProof="0" smtClean="0">
                          <a:effectLst/>
                        </a:rPr>
                        <a:t>Understanding processes</a:t>
                      </a:r>
                      <a:endParaRPr lang="en-US" sz="800" b="0" i="0" u="none" strike="noStrike" noProof="0">
                        <a:effectLst/>
                        <a:latin typeface="Arial"/>
                      </a:endParaRPr>
                    </a:p>
                  </a:txBody>
                  <a:tcPr marL="5028" marR="5028" marT="5028" marB="0"/>
                </a:tc>
                <a:tc>
                  <a:txBody>
                    <a:bodyPr/>
                    <a:lstStyle/>
                    <a:p>
                      <a:pPr algn="l" fontAlgn="t"/>
                      <a:r>
                        <a:rPr lang="en-US" sz="800" u="none" strike="noStrike" noProof="0" smtClean="0">
                          <a:effectLst/>
                        </a:rPr>
                        <a:t>1.3.1</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the benefits and characteristics of a process-based approach </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solidFill>
                          <a:srgbClr val="FF0000"/>
                        </a:solidFill>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a:effectLst/>
                        <a:latin typeface="Arial"/>
                      </a:endParaRPr>
                    </a:p>
                  </a:txBody>
                  <a:tcPr marL="5028" marR="5028" marT="5028" marB="0" anchor="ctr"/>
                </a:tc>
                <a:tc>
                  <a:txBody>
                    <a:bodyPr/>
                    <a:lstStyle/>
                    <a:p>
                      <a:pPr algn="l" fontAlgn="t"/>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1.3.2</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how to measure and control a process</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solidFill>
                          <a:srgbClr val="FF0000"/>
                        </a:solidFill>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1.3.3</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explain why and which roles are needed</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solidFill>
                          <a:srgbClr val="FF0000"/>
                        </a:solidFill>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r>
                        <a:rPr lang="en-US" sz="800" u="none" strike="noStrike" noProof="0" smtClean="0">
                          <a:effectLst/>
                        </a:rPr>
                        <a:t>1.4</a:t>
                      </a:r>
                      <a:endParaRPr lang="en-US" sz="800" b="1" i="0" u="none" strike="noStrike" noProof="0">
                        <a:effectLst/>
                        <a:latin typeface="Arial"/>
                      </a:endParaRPr>
                    </a:p>
                  </a:txBody>
                  <a:tcPr marL="5028" marR="5028" marT="5028" marB="0"/>
                </a:tc>
                <a:tc rowSpan="3">
                  <a:txBody>
                    <a:bodyPr/>
                    <a:lstStyle/>
                    <a:p>
                      <a:pPr algn="l" fontAlgn="t"/>
                      <a:r>
                        <a:rPr lang="en-US" sz="800" u="none" strike="noStrike" noProof="0" smtClean="0">
                          <a:effectLst/>
                        </a:rPr>
                        <a:t>Understanding continual improvement</a:t>
                      </a:r>
                      <a:endParaRPr lang="en-US" sz="800" b="0" i="0" u="none" strike="noStrike" noProof="0">
                        <a:effectLst/>
                        <a:latin typeface="Arial"/>
                      </a:endParaRPr>
                    </a:p>
                  </a:txBody>
                  <a:tcPr marL="5028" marR="5028" marT="5028" marB="0"/>
                </a:tc>
                <a:tc>
                  <a:txBody>
                    <a:bodyPr/>
                    <a:lstStyle/>
                    <a:p>
                      <a:pPr algn="l" fontAlgn="t"/>
                      <a:r>
                        <a:rPr lang="en-US" sz="800" u="none" strike="noStrike" noProof="0" smtClean="0">
                          <a:effectLst/>
                        </a:rPr>
                        <a:t>1.4.1</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identify the principles of the plan-do-check-act cycle</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solidFill>
                          <a:srgbClr val="FF0000"/>
                        </a:solidFill>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1.4.2</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what maturity is and how maturity models work</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solidFill>
                          <a:srgbClr val="FF0000"/>
                        </a:solidFill>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a:effectLst/>
                        <a:latin typeface="Arial"/>
                      </a:endParaRPr>
                    </a:p>
                  </a:txBody>
                  <a:tcPr marL="5028" marR="5028" marT="5028" marB="0" anchor="ctr"/>
                </a:tc>
                <a:tc>
                  <a:txBody>
                    <a:bodyPr/>
                    <a:lstStyle/>
                    <a:p>
                      <a:pPr algn="l" fontAlgn="t"/>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1.4.3</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explain the nature of assessments, reviews and corrective and preventive actions</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solidFill>
                          <a:srgbClr val="FF0000"/>
                        </a:solidFill>
                        <a:effectLst/>
                        <a:latin typeface="Arial"/>
                      </a:endParaRPr>
                    </a:p>
                  </a:txBody>
                  <a:tcPr marL="5028" marR="5028" marT="5028" marB="0" anchor="ctr"/>
                </a:tc>
              </a:tr>
              <a:tr h="288825">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r>
                        <a:rPr lang="en-US" sz="800" u="none" strike="noStrike" noProof="0" smtClean="0">
                          <a:effectLst/>
                        </a:rPr>
                        <a:t>1.5</a:t>
                      </a:r>
                      <a:endParaRPr lang="en-US" sz="800" b="1" i="0" u="none" strike="noStrike" noProof="0">
                        <a:effectLst/>
                        <a:latin typeface="Arial"/>
                      </a:endParaRPr>
                    </a:p>
                  </a:txBody>
                  <a:tcPr marL="5028" marR="5028" marT="5028" marB="0"/>
                </a:tc>
                <a:tc>
                  <a:txBody>
                    <a:bodyPr/>
                    <a:lstStyle/>
                    <a:p>
                      <a:pPr algn="l" fontAlgn="t"/>
                      <a:r>
                        <a:rPr lang="en-US" sz="800" u="none" strike="noStrike" noProof="0">
                          <a:effectLst/>
                        </a:rPr>
                        <a:t>Understanding the landscape of standards and frameworks</a:t>
                      </a:r>
                      <a:endParaRPr lang="en-US" sz="800" b="0" i="0" u="none" strike="noStrike" noProof="0">
                        <a:effectLst/>
                        <a:latin typeface="Arial"/>
                      </a:endParaRPr>
                    </a:p>
                  </a:txBody>
                  <a:tcPr marL="5028" marR="5028" marT="5028" marB="0"/>
                </a:tc>
                <a:tc>
                  <a:txBody>
                    <a:bodyPr/>
                    <a:lstStyle/>
                    <a:p>
                      <a:pPr algn="l" fontAlgn="t"/>
                      <a:r>
                        <a:rPr lang="en-US" sz="800" u="none" strike="noStrike" noProof="0" smtClean="0">
                          <a:effectLst/>
                        </a:rPr>
                        <a:t>1.5.1</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identify the purpose and stakeholder of CMMI, COBIT, ISO 9000, ISO/IEC 20000, ISO/IEC 27000, </a:t>
                      </a:r>
                      <a:r>
                        <a:rPr lang="en-US" sz="800" u="none" strike="noStrike" noProof="0" smtClean="0">
                          <a:effectLst/>
                        </a:rPr>
                        <a:t>ITIL</a:t>
                      </a:r>
                      <a:endParaRPr lang="en-US" sz="800" b="0" i="0" u="none" strike="noStrike" noProof="0">
                        <a:effectLst/>
                        <a:latin typeface="Arial"/>
                      </a:endParaRPr>
                    </a:p>
                  </a:txBody>
                  <a:tcPr marL="5028" marR="5028" marT="5028" marB="0"/>
                </a:tc>
                <a:tc>
                  <a:txBody>
                    <a:bodyPr/>
                    <a:lstStyle/>
                    <a:p>
                      <a:pPr algn="l" fontAlgn="b"/>
                      <a:r>
                        <a:rPr lang="en-US" sz="800" u="none" strike="noStrike" noProof="0" smtClean="0">
                          <a:effectLst/>
                        </a:rPr>
                        <a:t> </a:t>
                      </a:r>
                      <a:endParaRPr lang="en-US" sz="800" b="1" i="0" u="none" strike="noStrike" noProof="0">
                        <a:solidFill>
                          <a:srgbClr val="FF0000"/>
                        </a:solidFill>
                        <a:effectLst/>
                        <a:latin typeface="Arial"/>
                      </a:endParaRPr>
                    </a:p>
                  </a:txBody>
                  <a:tcPr marL="5028" marR="5028" marT="5028" marB="0" anchor="b"/>
                </a:tc>
              </a:tr>
              <a:tr h="288825">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r>
                        <a:rPr lang="en-US" sz="800" u="none" strike="noStrike" noProof="0" smtClean="0">
                          <a:effectLst/>
                        </a:rPr>
                        <a:t>1.6</a:t>
                      </a:r>
                      <a:endParaRPr lang="en-US" sz="800" b="1" i="0" u="none" strike="noStrike" noProof="0">
                        <a:effectLst/>
                        <a:latin typeface="Arial"/>
                      </a:endParaRPr>
                    </a:p>
                  </a:txBody>
                  <a:tcPr marL="5028" marR="5028" marT="5028" marB="0"/>
                </a:tc>
                <a:tc rowSpan="2">
                  <a:txBody>
                    <a:bodyPr/>
                    <a:lstStyle/>
                    <a:p>
                      <a:pPr algn="l" fontAlgn="t"/>
                      <a:r>
                        <a:rPr lang="en-US" sz="800" u="none" strike="noStrike" noProof="0" smtClean="0">
                          <a:effectLst/>
                        </a:rPr>
                        <a:t>Understanding the specific challenges of Service Management in federated IT infrastrutures</a:t>
                      </a:r>
                    </a:p>
                    <a:p>
                      <a:pPr algn="l" fontAlgn="t"/>
                      <a:r>
                        <a:rPr lang="en-US" sz="800" u="none" strike="noStrike" noProof="0" smtClean="0">
                          <a:effectLst/>
                        </a:rPr>
                        <a:t> </a:t>
                      </a:r>
                      <a:endParaRPr lang="en-US" sz="800" b="0" i="0" u="none" strike="noStrike" noProof="0">
                        <a:effectLst/>
                        <a:latin typeface="Arial"/>
                      </a:endParaRPr>
                    </a:p>
                  </a:txBody>
                  <a:tcPr marL="5028" marR="5028" marT="5028" marB="0"/>
                </a:tc>
                <a:tc>
                  <a:txBody>
                    <a:bodyPr/>
                    <a:lstStyle/>
                    <a:p>
                      <a:pPr algn="l" fontAlgn="t"/>
                      <a:r>
                        <a:rPr lang="en-US" sz="800" u="none" strike="noStrike" noProof="0" smtClean="0">
                          <a:effectLst/>
                        </a:rPr>
                        <a:t>1.6.1</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the differences between linear chains of responsibility and collaborative approaches to service provisioning. </a:t>
                      </a:r>
                      <a:endParaRPr lang="en-US" sz="800" b="0" i="0" u="none" strike="noStrike" noProof="0">
                        <a:effectLst/>
                        <a:latin typeface="Arial"/>
                      </a:endParaRPr>
                    </a:p>
                  </a:txBody>
                  <a:tcPr marL="5028" marR="5028" marT="5028" marB="0"/>
                </a:tc>
                <a:tc>
                  <a:txBody>
                    <a:bodyPr/>
                    <a:lstStyle/>
                    <a:p>
                      <a:pPr algn="l" fontAlgn="b"/>
                      <a:r>
                        <a:rPr lang="en-US" sz="800" u="none" strike="noStrike" noProof="0" smtClean="0">
                          <a:effectLst/>
                        </a:rPr>
                        <a:t> </a:t>
                      </a:r>
                      <a:endParaRPr lang="en-US" sz="800" b="1" i="0" u="none" strike="noStrike" noProof="0">
                        <a:solidFill>
                          <a:srgbClr val="FF0000"/>
                        </a:solidFill>
                        <a:effectLst/>
                        <a:latin typeface="Arial"/>
                      </a:endParaRPr>
                    </a:p>
                  </a:txBody>
                  <a:tcPr marL="5028" marR="5028" marT="5028" marB="0" anchor="b"/>
                </a:tc>
              </a:tr>
              <a:tr h="424486">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r>
                        <a:rPr lang="en-US" sz="800" u="none" strike="noStrike" noProof="0" smtClean="0">
                          <a:effectLst/>
                        </a:rPr>
                        <a:t> </a:t>
                      </a:r>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1.6.2</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different kinds of federation and which approaches to service management are suitable in different cases. </a:t>
                      </a:r>
                      <a:endParaRPr lang="en-US" sz="800" b="0" i="0" u="none" strike="noStrike" noProof="0">
                        <a:effectLst/>
                        <a:latin typeface="Arial"/>
                      </a:endParaRPr>
                    </a:p>
                  </a:txBody>
                  <a:tcPr marL="5028" marR="5028" marT="5028" marB="0"/>
                </a:tc>
                <a:tc>
                  <a:txBody>
                    <a:bodyPr/>
                    <a:lstStyle/>
                    <a:p>
                      <a:pPr algn="l" fontAlgn="b"/>
                      <a:r>
                        <a:rPr lang="en-US" sz="800" u="none" strike="noStrike" noProof="0" smtClean="0">
                          <a:effectLst/>
                        </a:rPr>
                        <a:t> </a:t>
                      </a:r>
                      <a:endParaRPr lang="en-US" sz="800" b="1" i="0" u="none" strike="noStrike" noProof="0">
                        <a:solidFill>
                          <a:srgbClr val="FF0000"/>
                        </a:solidFill>
                        <a:effectLst/>
                        <a:latin typeface="Arial"/>
                      </a:endParaRPr>
                    </a:p>
                  </a:txBody>
                  <a:tcPr marL="5028" marR="5028" marT="5028" marB="0" anchor="b"/>
                </a:tc>
              </a:tr>
              <a:tr h="147331">
                <a:tc>
                  <a:txBody>
                    <a:bodyPr/>
                    <a:lstStyle/>
                    <a:p>
                      <a:pPr algn="r" fontAlgn="ctr"/>
                      <a:r>
                        <a:rPr lang="en-US" sz="800" u="none" strike="noStrike" noProof="0" smtClean="0">
                          <a:effectLst/>
                        </a:rPr>
                        <a:t>2</a:t>
                      </a:r>
                      <a:endParaRPr lang="en-US" sz="800" b="1" i="0" u="none" strike="noStrike" noProof="0">
                        <a:effectLst/>
                        <a:latin typeface="Arial"/>
                      </a:endParaRPr>
                    </a:p>
                  </a:txBody>
                  <a:tcPr marL="5028" marR="5028" marT="5028" marB="0" anchor="ctr"/>
                </a:tc>
                <a:tc rowSpan="14">
                  <a:txBody>
                    <a:bodyPr/>
                    <a:lstStyle/>
                    <a:p>
                      <a:pPr algn="l" fontAlgn="ctr"/>
                      <a:r>
                        <a:rPr lang="en-US" sz="800" u="none" strike="noStrike" noProof="0" smtClean="0">
                          <a:effectLst/>
                        </a:rPr>
                        <a:t>Service management processes: Objectives, concepts and requirements </a:t>
                      </a:r>
                      <a:endParaRPr lang="en-US" sz="800" b="0" i="0" u="none" strike="noStrike" noProof="0">
                        <a:effectLst/>
                        <a:latin typeface="Arial"/>
                      </a:endParaRPr>
                    </a:p>
                  </a:txBody>
                  <a:tcPr marL="5028" marR="5028" marT="5028" marB="0"/>
                </a:tc>
                <a:tc>
                  <a:txBody>
                    <a:bodyPr/>
                    <a:lstStyle/>
                    <a:p>
                      <a:pPr algn="l" fontAlgn="t"/>
                      <a:r>
                        <a:rPr lang="en-US" sz="800" u="none" strike="noStrike" noProof="0" smtClean="0">
                          <a:effectLst/>
                        </a:rPr>
                        <a:t>2.1</a:t>
                      </a:r>
                      <a:endParaRPr lang="en-US" sz="800" b="1" i="0" u="none" strike="noStrike" noProof="0">
                        <a:effectLst/>
                        <a:latin typeface="Arial"/>
                      </a:endParaRPr>
                    </a:p>
                  </a:txBody>
                  <a:tcPr marL="5028" marR="5028" marT="5028" marB="0"/>
                </a:tc>
                <a:tc rowSpan="8">
                  <a:txBody>
                    <a:bodyPr/>
                    <a:lstStyle/>
                    <a:p>
                      <a:pPr algn="l" fontAlgn="t"/>
                      <a:r>
                        <a:rPr lang="en-US" sz="800" u="none" strike="noStrike" noProof="0" smtClean="0">
                          <a:effectLst/>
                        </a:rPr>
                        <a:t>Understanding the processes for Service planning and delivery</a:t>
                      </a:r>
                    </a:p>
                    <a:p>
                      <a:pPr algn="l" fontAlgn="t"/>
                      <a:r>
                        <a:rPr lang="en-US" sz="800" u="none" strike="noStrike" noProof="0" smtClean="0">
                          <a:effectLst/>
                        </a:rPr>
                        <a:t> </a:t>
                      </a:r>
                      <a:endParaRPr lang="en-US" sz="800" b="0" i="0" u="none" strike="noStrike" noProof="0">
                        <a:effectLst/>
                        <a:latin typeface="Arial"/>
                      </a:endParaRPr>
                    </a:p>
                  </a:txBody>
                  <a:tcPr marL="5028" marR="5028" marT="5028" marB="0"/>
                </a:tc>
                <a:tc>
                  <a:txBody>
                    <a:bodyPr/>
                    <a:lstStyle/>
                    <a:p>
                      <a:pPr algn="l" fontAlgn="t"/>
                      <a:r>
                        <a:rPr lang="en-US" sz="800" u="none" strike="noStrike" noProof="0" smtClean="0">
                          <a:effectLst/>
                        </a:rPr>
                        <a:t>2.1.1</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the objective, key concepts and requirements of  the Service Portfolio Management process;</a:t>
                      </a:r>
                      <a:endParaRPr lang="en-US" sz="800" b="0" i="0" u="none" strike="noStrike" noProof="0">
                        <a:effectLst/>
                        <a:latin typeface="Arial"/>
                      </a:endParaRPr>
                    </a:p>
                  </a:txBody>
                  <a:tcPr marL="5028" marR="5028" marT="5028" marB="0"/>
                </a:tc>
                <a:tc>
                  <a:txBody>
                    <a:bodyPr/>
                    <a:lstStyle/>
                    <a:p>
                      <a:pPr algn="r" fontAlgn="ctr"/>
                      <a:r>
                        <a:rPr lang="en-US" sz="800" u="none" strike="noStrike" noProof="0" smtClean="0">
                          <a:effectLst/>
                        </a:rPr>
                        <a:t>70%</a:t>
                      </a:r>
                      <a:endParaRPr lang="en-US" sz="800" b="1" i="0" u="none" strike="noStrike" noProof="0">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a:effectLst/>
                        <a:latin typeface="Arial"/>
                      </a:endParaRPr>
                    </a:p>
                  </a:txBody>
                  <a:tcPr marL="5028" marR="5028" marT="5028" marB="0" anchor="ctr"/>
                </a:tc>
                <a:tc>
                  <a:txBody>
                    <a:bodyPr/>
                    <a:lstStyle/>
                    <a:p>
                      <a:pPr algn="l" fontAlgn="t"/>
                      <a:r>
                        <a:rPr lang="en-US" sz="800" u="none" strike="noStrike" noProof="0" smtClean="0">
                          <a:effectLst/>
                        </a:rPr>
                        <a:t> </a:t>
                      </a:r>
                      <a:endParaRPr lang="en-US" sz="800" b="1" i="0" u="none" strike="noStrike" noProof="0">
                        <a:effectLst/>
                        <a:latin typeface="Arial"/>
                      </a:endParaRPr>
                    </a:p>
                  </a:txBody>
                  <a:tcPr marL="5028" marR="5028" marT="5028" marB="0"/>
                </a:tc>
                <a:tc vMerge="1">
                  <a:txBody>
                    <a:bodyPr/>
                    <a:lstStyle/>
                    <a:p>
                      <a:pPr algn="l" fontAlgn="t"/>
                      <a:endParaRPr lang="de-DE" sz="800" b="0" i="0" u="none" strike="noStrike">
                        <a:effectLst/>
                        <a:latin typeface="Arial"/>
                      </a:endParaRPr>
                    </a:p>
                  </a:txBody>
                  <a:tcPr marL="5028" marR="5028" marT="5028" marB="0"/>
                </a:tc>
                <a:tc>
                  <a:txBody>
                    <a:bodyPr/>
                    <a:lstStyle/>
                    <a:p>
                      <a:pPr algn="l" fontAlgn="t"/>
                      <a:r>
                        <a:rPr lang="en-US" sz="800" u="none" strike="noStrike" noProof="0" smtClean="0">
                          <a:effectLst/>
                        </a:rPr>
                        <a:t>2.1.2</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the objective, key concepts and requirements of  the Service Level Management process;</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a:effectLst/>
                        <a:latin typeface="Arial"/>
                      </a:endParaRPr>
                    </a:p>
                  </a:txBody>
                  <a:tcPr marL="5028" marR="5028" marT="5028" marB="0" anchor="ctr"/>
                </a:tc>
                <a:tc>
                  <a:txBody>
                    <a:bodyPr/>
                    <a:lstStyle/>
                    <a:p>
                      <a:pPr algn="l" fontAlgn="t"/>
                      <a:r>
                        <a:rPr lang="en-US" sz="800" u="none" strike="noStrike" noProof="0" smtClean="0">
                          <a:effectLst/>
                        </a:rPr>
                        <a:t> </a:t>
                      </a:r>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2.1.3</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the objective, key concepts and requirements of  the Service Reporting Management process;</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r>
              <a:tr h="288825">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2.1.4</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the objective, key concepts and requirements of  the Service Continuity &amp; Availability Management process;</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endParaRPr lang="en-US" sz="800" b="1" i="0" u="none" strike="noStrike" noProof="0">
                        <a:effectLst/>
                        <a:latin typeface="Arial"/>
                      </a:endParaRPr>
                    </a:p>
                  </a:txBody>
                  <a:tcPr marL="5028" marR="5028" marT="5028" marB="0"/>
                </a:tc>
                <a:tc vMerge="1">
                  <a:txBody>
                    <a:bodyPr/>
                    <a:lstStyle/>
                    <a:p>
                      <a:pPr algn="l" fontAlgn="t"/>
                      <a:endParaRPr lang="de-DE" sz="800" b="0" i="0" u="none" strike="noStrike">
                        <a:effectLst/>
                        <a:latin typeface="Arial"/>
                      </a:endParaRPr>
                    </a:p>
                  </a:txBody>
                  <a:tcPr marL="5028" marR="5028" marT="5028" marB="0"/>
                </a:tc>
                <a:tc>
                  <a:txBody>
                    <a:bodyPr/>
                    <a:lstStyle/>
                    <a:p>
                      <a:pPr algn="l" fontAlgn="t"/>
                      <a:r>
                        <a:rPr lang="en-US" sz="800" u="none" strike="noStrike" noProof="0" smtClean="0">
                          <a:effectLst/>
                        </a:rPr>
                        <a:t>2.1.5</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the objective, key concepts and requirements of  the Capacity Management process;</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2.1.6</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the objective, key concepts and requirements of  the Information Security Management process;</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2.1.7</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the objective, key concepts and requirements of  the Customer Relationship Management process;</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2.1.8</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the objective, key concepts and requirements of  the Supplier Relationship Management process;</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r>
              <a:tr h="288825">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a:effectLst/>
                        <a:latin typeface="Arial"/>
                      </a:endParaRPr>
                    </a:p>
                  </a:txBody>
                  <a:tcPr marL="5028" marR="5028" marT="5028" marB="0" anchor="ctr"/>
                </a:tc>
                <a:tc>
                  <a:txBody>
                    <a:bodyPr/>
                    <a:lstStyle/>
                    <a:p>
                      <a:pPr algn="l" fontAlgn="t"/>
                      <a:r>
                        <a:rPr lang="en-US" sz="800" u="none" strike="noStrike" noProof="0" smtClean="0">
                          <a:effectLst/>
                        </a:rPr>
                        <a:t>2.2</a:t>
                      </a:r>
                      <a:endParaRPr lang="en-US" sz="800" b="1" i="0" u="none" strike="noStrike" noProof="0">
                        <a:effectLst/>
                        <a:latin typeface="Arial"/>
                      </a:endParaRPr>
                    </a:p>
                  </a:txBody>
                  <a:tcPr marL="5028" marR="5028" marT="5028" marB="0"/>
                </a:tc>
                <a:tc rowSpan="6">
                  <a:txBody>
                    <a:bodyPr/>
                    <a:lstStyle/>
                    <a:p>
                      <a:pPr algn="l" fontAlgn="t"/>
                      <a:r>
                        <a:rPr lang="en-US" sz="800" u="none" strike="noStrike" noProof="0" smtClean="0">
                          <a:effectLst/>
                        </a:rPr>
                        <a:t>Understanding the processes for Service operation and support</a:t>
                      </a:r>
                    </a:p>
                    <a:p>
                      <a:pPr algn="l" fontAlgn="t"/>
                      <a:r>
                        <a:rPr lang="en-US" sz="800" u="none" strike="noStrike" noProof="0" smtClean="0">
                          <a:effectLst/>
                        </a:rPr>
                        <a:t> </a:t>
                      </a:r>
                      <a:endParaRPr lang="en-US" sz="800" b="0" i="0" u="none" strike="noStrike" noProof="0">
                        <a:effectLst/>
                        <a:latin typeface="Arial"/>
                      </a:endParaRPr>
                    </a:p>
                  </a:txBody>
                  <a:tcPr marL="5028" marR="5028" marT="5028" marB="0"/>
                </a:tc>
                <a:tc>
                  <a:txBody>
                    <a:bodyPr/>
                    <a:lstStyle/>
                    <a:p>
                      <a:pPr algn="l" fontAlgn="t"/>
                      <a:r>
                        <a:rPr lang="en-US" sz="800" u="none" strike="noStrike" noProof="0" smtClean="0">
                          <a:effectLst/>
                        </a:rPr>
                        <a:t>2.2.1</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the objective, key concepts and requirements of  the Incident &amp; Service Request Management process;</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r>
                        <a:rPr lang="en-US" sz="800" u="none" strike="noStrike" noProof="0" smtClean="0">
                          <a:effectLst/>
                        </a:rPr>
                        <a:t> </a:t>
                      </a:r>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2.2.2</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the objective, key concepts and requirements of  the Problem Management process;</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r>
                        <a:rPr lang="en-US" sz="800" u="none" strike="noStrike" noProof="0" smtClean="0">
                          <a:effectLst/>
                        </a:rPr>
                        <a:t> </a:t>
                      </a:r>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2.2.3</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the objective, key concepts and requirements of  the Configuration Management process;</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r>
                        <a:rPr lang="en-US" sz="800" u="none" strike="noStrike" noProof="0" smtClean="0">
                          <a:effectLst/>
                        </a:rPr>
                        <a:t> </a:t>
                      </a:r>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2.2.4</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the objective, key concepts and requirements of  the Change Management process;</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r>
              <a:tr h="147331">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c vMerge="1">
                  <a:txBody>
                    <a:bodyPr/>
                    <a:lstStyle/>
                    <a:p>
                      <a:pPr algn="l" fontAlgn="ctr"/>
                      <a:endParaRPr lang="de-DE" sz="700" b="0" i="0" u="none" strike="noStrike" dirty="0">
                        <a:effectLst/>
                        <a:latin typeface="Arial"/>
                      </a:endParaRPr>
                    </a:p>
                  </a:txBody>
                  <a:tcPr marL="5028" marR="5028" marT="5028" marB="0" anchor="ctr"/>
                </a:tc>
                <a:tc>
                  <a:txBody>
                    <a:bodyPr/>
                    <a:lstStyle/>
                    <a:p>
                      <a:pPr algn="l" fontAlgn="t"/>
                      <a:r>
                        <a:rPr lang="en-US" sz="800" u="none" strike="noStrike" noProof="0" smtClean="0">
                          <a:effectLst/>
                        </a:rPr>
                        <a:t> </a:t>
                      </a:r>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2.2.5</a:t>
                      </a:r>
                      <a:endParaRPr lang="en-US" sz="800" b="0" i="0" u="none" strike="noStrike" noProof="0">
                        <a:effectLst/>
                        <a:latin typeface="Arial"/>
                      </a:endParaRPr>
                    </a:p>
                  </a:txBody>
                  <a:tcPr marL="5028" marR="5028" marT="5028" marB="0"/>
                </a:tc>
                <a:tc>
                  <a:txBody>
                    <a:bodyPr/>
                    <a:lstStyle/>
                    <a:p>
                      <a:pPr algn="l" fontAlgn="t"/>
                      <a:r>
                        <a:rPr lang="en-US" sz="800" u="none" strike="noStrike" noProof="0">
                          <a:effectLst/>
                        </a:rPr>
                        <a:t>describe the objective, key concepts and requirements of  the Release &amp; Deployment Management process;</a:t>
                      </a:r>
                      <a:endParaRPr lang="en-US" sz="800" b="0" i="0" u="none" strike="noStrike" noProof="0">
                        <a:effectLst/>
                        <a:latin typeface="Arial"/>
                      </a:endParaRPr>
                    </a:p>
                  </a:txBody>
                  <a:tcPr marL="5028" marR="5028" marT="5028" marB="0"/>
                </a:tc>
                <a:tc>
                  <a:txBody>
                    <a:bodyPr/>
                    <a:lstStyle/>
                    <a:p>
                      <a:pPr algn="l" fontAlgn="ctr"/>
                      <a:r>
                        <a:rPr lang="en-US" sz="800" u="none" strike="noStrike" noProof="0" smtClean="0">
                          <a:effectLst/>
                        </a:rPr>
                        <a:t> </a:t>
                      </a:r>
                      <a:endParaRPr lang="en-US" sz="800" b="1" i="0" u="none" strike="noStrike" noProof="0">
                        <a:effectLst/>
                        <a:latin typeface="Arial"/>
                      </a:endParaRPr>
                    </a:p>
                  </a:txBody>
                  <a:tcPr marL="5028" marR="5028" marT="5028" marB="0" anchor="ctr"/>
                </a:tc>
              </a:tr>
              <a:tr h="147331">
                <a:tc>
                  <a:txBody>
                    <a:bodyPr/>
                    <a:lstStyle/>
                    <a:p>
                      <a:pPr algn="l" fontAlgn="ctr"/>
                      <a:endParaRPr lang="en-US" sz="800" b="1" i="0" u="none" strike="noStrike" noProof="0">
                        <a:effectLst/>
                        <a:latin typeface="Arial"/>
                      </a:endParaRPr>
                    </a:p>
                  </a:txBody>
                  <a:tcPr marL="5028" marR="5028" marT="5028" marB="0" anchor="ctr"/>
                </a:tc>
                <a:tc vMerge="1">
                  <a:txBody>
                    <a:bodyPr/>
                    <a:lstStyle/>
                    <a:p>
                      <a:pPr algn="l" fontAlgn="ctr"/>
                      <a:endParaRPr lang="de-DE" sz="800" b="0" i="0" u="none" strike="noStrike" dirty="0">
                        <a:effectLst/>
                        <a:latin typeface="Arial"/>
                      </a:endParaRPr>
                    </a:p>
                  </a:txBody>
                  <a:tcPr marL="5028" marR="5028" marT="5028" marB="0"/>
                </a:tc>
                <a:tc>
                  <a:txBody>
                    <a:bodyPr/>
                    <a:lstStyle/>
                    <a:p>
                      <a:pPr algn="l" fontAlgn="t"/>
                      <a:endParaRPr lang="en-US" sz="800" b="1" i="0" u="none" strike="noStrike" noProof="0">
                        <a:effectLst/>
                        <a:latin typeface="Arial"/>
                      </a:endParaRPr>
                    </a:p>
                  </a:txBody>
                  <a:tcPr marL="5028" marR="5028" marT="5028" marB="0"/>
                </a:tc>
                <a:tc vMerge="1">
                  <a:txBody>
                    <a:bodyPr/>
                    <a:lstStyle/>
                    <a:p>
                      <a:pPr algn="l" fontAlgn="t"/>
                      <a:endParaRPr lang="de-DE" sz="800" b="0" i="0" u="none" strike="noStrike" dirty="0">
                        <a:effectLst/>
                        <a:latin typeface="Arial"/>
                      </a:endParaRPr>
                    </a:p>
                  </a:txBody>
                  <a:tcPr marL="5028" marR="5028" marT="5028" marB="0"/>
                </a:tc>
                <a:tc>
                  <a:txBody>
                    <a:bodyPr/>
                    <a:lstStyle/>
                    <a:p>
                      <a:pPr algn="l" fontAlgn="t"/>
                      <a:r>
                        <a:rPr lang="en-US" sz="800" u="none" strike="noStrike" noProof="0" smtClean="0">
                          <a:effectLst/>
                        </a:rPr>
                        <a:t>2.2.6</a:t>
                      </a:r>
                      <a:endParaRPr lang="en-US" sz="800" b="0" i="0" u="none" strike="noStrike" noProof="0">
                        <a:effectLst/>
                        <a:latin typeface="Arial"/>
                      </a:endParaRPr>
                    </a:p>
                  </a:txBody>
                  <a:tcPr marL="5028" marR="5028" marT="5028" marB="0"/>
                </a:tc>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US" sz="800" u="none" strike="noStrike" noProof="0" smtClean="0">
                          <a:effectLst/>
                        </a:rPr>
                        <a:t>describe the objective, key concepts and requirements of  the Continual Service Improvement process;</a:t>
                      </a:r>
                      <a:endParaRPr lang="en-US" sz="800" b="0" i="0" u="none" strike="noStrike" noProof="0" smtClean="0">
                        <a:effectLst/>
                        <a:latin typeface="Arial"/>
                      </a:endParaRPr>
                    </a:p>
                  </a:txBody>
                  <a:tcPr marL="5028" marR="5028" marT="5028" marB="0"/>
                </a:tc>
                <a:tc>
                  <a:txBody>
                    <a:bodyPr/>
                    <a:lstStyle/>
                    <a:p>
                      <a:pPr algn="l" fontAlgn="ctr"/>
                      <a:endParaRPr lang="en-US" sz="800" b="1" i="0" u="none" strike="noStrike" noProof="0" dirty="0">
                        <a:effectLst/>
                        <a:latin typeface="Arial"/>
                      </a:endParaRPr>
                    </a:p>
                  </a:txBody>
                  <a:tcPr marL="5028" marR="5028" marT="5028" marB="0" anchor="ctr"/>
                </a:tc>
              </a:tr>
            </a:tbl>
          </a:graphicData>
        </a:graphic>
      </p:graphicFrame>
      <p:sp>
        <p:nvSpPr>
          <p:cNvPr id="7" name="Footer Placeholder 4"/>
          <p:cNvSpPr>
            <a:spLocks noGrp="1"/>
          </p:cNvSpPr>
          <p:nvPr>
            <p:ph type="ftr" sz="quarter" idx="4294967295"/>
          </p:nvPr>
        </p:nvSpPr>
        <p:spPr>
          <a:xfrm>
            <a:off x="3128888" y="6480807"/>
            <a:ext cx="4287428" cy="22455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EDISON Professional Training and Certification Scheme</a:t>
            </a:r>
            <a:endParaRPr lang="en-GB" dirty="0"/>
          </a:p>
        </p:txBody>
      </p:sp>
      <p:sp>
        <p:nvSpPr>
          <p:cNvPr id="8"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WP4 Meeting – 18 Dec 2015</a:t>
            </a:r>
            <a:endParaRPr lang="en-GB" dirty="0"/>
          </a:p>
        </p:txBody>
      </p:sp>
    </p:spTree>
    <p:extLst>
      <p:ext uri="{BB962C8B-B14F-4D97-AF65-F5344CB8AC3E}">
        <p14:creationId xmlns:p14="http://schemas.microsoft.com/office/powerpoint/2010/main" val="385193281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noProof="0" dirty="0" smtClean="0"/>
              <a:t>Example Sustainability Model</a:t>
            </a:r>
            <a:endParaRPr lang="en-GB"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pPr/>
              <a:t>34</a:t>
            </a:fld>
            <a:endParaRPr lang="en-US"/>
          </a:p>
        </p:txBody>
      </p:sp>
      <p:sp>
        <p:nvSpPr>
          <p:cNvPr id="6" name="Footer Placeholder 4"/>
          <p:cNvSpPr>
            <a:spLocks noGrp="1"/>
          </p:cNvSpPr>
          <p:nvPr>
            <p:ph type="ftr" sz="quarter" idx="4294967295"/>
          </p:nvPr>
        </p:nvSpPr>
        <p:spPr>
          <a:xfrm>
            <a:off x="3128888" y="6480807"/>
            <a:ext cx="4287428" cy="22455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EDISON Professional Training and Certification Scheme</a:t>
            </a:r>
            <a:endParaRPr lang="en-GB" dirty="0"/>
          </a:p>
        </p:txBody>
      </p:sp>
      <p:sp>
        <p:nvSpPr>
          <p:cNvPr id="7"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WP4 Meeting – 18 Dec 2015</a:t>
            </a:r>
            <a:endParaRPr lang="en-GB" dirty="0"/>
          </a:p>
        </p:txBody>
      </p:sp>
    </p:spTree>
    <p:extLst>
      <p:ext uri="{BB962C8B-B14F-4D97-AF65-F5344CB8AC3E}">
        <p14:creationId xmlns:p14="http://schemas.microsoft.com/office/powerpoint/2010/main" val="91746770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Example Sustainability Model</a:t>
            </a:r>
            <a:endParaRPr lang="en-GB" dirty="0"/>
          </a:p>
        </p:txBody>
      </p:sp>
      <p:sp>
        <p:nvSpPr>
          <p:cNvPr id="4" name="Foliennummernplatzhalter 3"/>
          <p:cNvSpPr>
            <a:spLocks noGrp="1"/>
          </p:cNvSpPr>
          <p:nvPr>
            <p:ph type="sldNum" sz="quarter" idx="12"/>
          </p:nvPr>
        </p:nvSpPr>
        <p:spPr/>
        <p:txBody>
          <a:bodyPr/>
          <a:lstStyle/>
          <a:p>
            <a:fld id="{43507AEB-23B8-F142-83A3-458C56B10093}" type="slidenum">
              <a:rPr lang="en-US" smtClean="0"/>
              <a:t>35</a:t>
            </a:fld>
            <a:endParaRPr lang="en-US"/>
          </a:p>
        </p:txBody>
      </p:sp>
      <p:graphicFrame>
        <p:nvGraphicFramePr>
          <p:cNvPr id="7" name="Diagramm 6"/>
          <p:cNvGraphicFramePr/>
          <p:nvPr>
            <p:extLst>
              <p:ext uri="{D42A27DB-BD31-4B8C-83A1-F6EECF244321}">
                <p14:modId xmlns:p14="http://schemas.microsoft.com/office/powerpoint/2010/main" val="3161964990"/>
              </p:ext>
            </p:extLst>
          </p:nvPr>
        </p:nvGraphicFramePr>
        <p:xfrm>
          <a:off x="457200" y="1733266"/>
          <a:ext cx="8229599" cy="4685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Bild 4" descr="ITEMO_logo_300_130_transp.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90386" y="1903203"/>
            <a:ext cx="1762609" cy="763797"/>
          </a:xfrm>
          <a:prstGeom prst="rect">
            <a:avLst/>
          </a:prstGeom>
        </p:spPr>
      </p:pic>
      <p:pic>
        <p:nvPicPr>
          <p:cNvPr id="6" name="Grafik 12" descr="examination_institute_frei_cmyk.jpg"/>
          <p:cNvPicPr>
            <a:picLocks noChangeAspect="1"/>
          </p:cNvPicPr>
          <p:nvPr/>
        </p:nvPicPr>
        <p:blipFill>
          <a:blip r:embed="rId9" cstate="print">
            <a:clrChange>
              <a:clrFrom>
                <a:srgbClr val="FFFFFE"/>
              </a:clrFrom>
              <a:clrTo>
                <a:srgbClr val="FFFFFE">
                  <a:alpha val="0"/>
                </a:srgbClr>
              </a:clrTo>
            </a:clrChange>
          </a:blip>
          <a:srcRect/>
          <a:stretch>
            <a:fillRect/>
          </a:stretch>
        </p:blipFill>
        <p:spPr bwMode="auto">
          <a:xfrm>
            <a:off x="6179451" y="3695700"/>
            <a:ext cx="708677" cy="988718"/>
          </a:xfrm>
          <a:prstGeom prst="rect">
            <a:avLst/>
          </a:prstGeom>
          <a:noFill/>
          <a:ln w="9525">
            <a:noFill/>
            <a:miter lim="800000"/>
            <a:headEnd/>
            <a:tailEnd/>
          </a:ln>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76256" y="5697252"/>
            <a:ext cx="632461" cy="501451"/>
          </a:xfrm>
          <a:prstGeom prst="rect">
            <a:avLst/>
          </a:prstGeom>
        </p:spPr>
      </p:pic>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54817" y="5328652"/>
            <a:ext cx="1489591" cy="332596"/>
          </a:xfrm>
          <a:prstGeom prst="rect">
            <a:avLst/>
          </a:prstGeom>
        </p:spPr>
      </p:pic>
      <p:sp>
        <p:nvSpPr>
          <p:cNvPr id="3" name="TextBox 2"/>
          <p:cNvSpPr txBox="1"/>
          <p:nvPr/>
        </p:nvSpPr>
        <p:spPr>
          <a:xfrm>
            <a:off x="7560332" y="5831976"/>
            <a:ext cx="1008112" cy="369332"/>
          </a:xfrm>
          <a:prstGeom prst="rect">
            <a:avLst/>
          </a:prstGeom>
          <a:noFill/>
        </p:spPr>
        <p:txBody>
          <a:bodyPr wrap="square" rtlCol="0">
            <a:spAutoFit/>
          </a:bodyPr>
          <a:lstStyle/>
          <a:p>
            <a:r>
              <a:rPr lang="is-IS" dirty="0" smtClean="0"/>
              <a:t>….</a:t>
            </a:r>
            <a:endParaRPr lang="en-US" dirty="0"/>
          </a:p>
        </p:txBody>
      </p:sp>
      <p:sp>
        <p:nvSpPr>
          <p:cNvPr id="12" name="Footer Placeholder 4"/>
          <p:cNvSpPr>
            <a:spLocks noGrp="1"/>
          </p:cNvSpPr>
          <p:nvPr>
            <p:ph type="ftr" sz="quarter" idx="4294967295"/>
          </p:nvPr>
        </p:nvSpPr>
        <p:spPr>
          <a:xfrm>
            <a:off x="3128888" y="6480807"/>
            <a:ext cx="4287428" cy="22455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EDISON Professional Training and Certification Scheme</a:t>
            </a:r>
            <a:endParaRPr lang="en-GB" dirty="0"/>
          </a:p>
        </p:txBody>
      </p:sp>
      <p:sp>
        <p:nvSpPr>
          <p:cNvPr id="13"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WP4 Meeting – 18 Dec 2015</a:t>
            </a:r>
            <a:endParaRPr lang="en-GB" dirty="0"/>
          </a:p>
        </p:txBody>
      </p:sp>
    </p:spTree>
    <p:extLst>
      <p:ext uri="{BB962C8B-B14F-4D97-AF65-F5344CB8AC3E}">
        <p14:creationId xmlns:p14="http://schemas.microsoft.com/office/powerpoint/2010/main" val="216843333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noProof="0" dirty="0" smtClean="0"/>
              <a:t>How to become an EDISON trainer</a:t>
            </a:r>
            <a:endParaRPr lang="en-GB"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pPr/>
              <a:t>36</a:t>
            </a:fld>
            <a:endParaRPr lang="en-US"/>
          </a:p>
        </p:txBody>
      </p:sp>
      <p:sp>
        <p:nvSpPr>
          <p:cNvPr id="6" name="Footer Placeholder 4"/>
          <p:cNvSpPr>
            <a:spLocks noGrp="1"/>
          </p:cNvSpPr>
          <p:nvPr>
            <p:ph type="ftr" sz="quarter" idx="4294967295"/>
          </p:nvPr>
        </p:nvSpPr>
        <p:spPr>
          <a:xfrm>
            <a:off x="3128888" y="6480807"/>
            <a:ext cx="4287428" cy="22455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EDISON Professional Training and Certification Scheme</a:t>
            </a:r>
            <a:endParaRPr lang="en-GB" dirty="0"/>
          </a:p>
        </p:txBody>
      </p:sp>
      <p:sp>
        <p:nvSpPr>
          <p:cNvPr id="7"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WP4 Meeting – 18 Dec 2015</a:t>
            </a:r>
            <a:endParaRPr lang="en-GB" dirty="0"/>
          </a:p>
        </p:txBody>
      </p:sp>
    </p:spTree>
    <p:extLst>
      <p:ext uri="{BB962C8B-B14F-4D97-AF65-F5344CB8AC3E}">
        <p14:creationId xmlns:p14="http://schemas.microsoft.com/office/powerpoint/2010/main" val="164078218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EDISON trainer policy</a:t>
            </a:r>
            <a:endParaRPr lang="en-GB" dirty="0"/>
          </a:p>
        </p:txBody>
      </p:sp>
      <p:sp>
        <p:nvSpPr>
          <p:cNvPr id="3" name="Inhaltsplatzhalter 2"/>
          <p:cNvSpPr>
            <a:spLocks noGrp="1"/>
          </p:cNvSpPr>
          <p:nvPr>
            <p:ph idx="1"/>
          </p:nvPr>
        </p:nvSpPr>
        <p:spPr/>
        <p:txBody>
          <a:bodyPr>
            <a:normAutofit fontScale="70000" lnSpcReduction="20000"/>
          </a:bodyPr>
          <a:lstStyle/>
          <a:p>
            <a:r>
              <a:rPr lang="en-GB" dirty="0" smtClean="0"/>
              <a:t>To give any training from the EDISON qualification scheme, the trainer must comply with the following:</a:t>
            </a:r>
          </a:p>
          <a:p>
            <a:pPr lvl="1"/>
            <a:r>
              <a:rPr lang="en-GB" dirty="0" smtClean="0"/>
              <a:t>The trainer must have taken part in a previous training for the training module his or her training will be about, and passed the respective exam. He or she must hold the certificate of the module he or she is going to give a training for, issued by a certification body / examination institute registered with [e.g. ITEMO </a:t>
            </a:r>
            <a:r>
              <a:rPr lang="en-GB" dirty="0" err="1" smtClean="0"/>
              <a:t>e.V</a:t>
            </a:r>
            <a:r>
              <a:rPr lang="en-GB" dirty="0" smtClean="0"/>
              <a:t>.]</a:t>
            </a:r>
          </a:p>
          <a:p>
            <a:pPr lvl="1"/>
            <a:r>
              <a:rPr lang="en-GB" dirty="0" smtClean="0"/>
              <a:t>If the trainer offers EDISON training(s) under the mandate of a registered EDISON training organisation, he or she must be registered as a trainer by the named representative of that organisation.</a:t>
            </a:r>
          </a:p>
          <a:p>
            <a:pPr lvl="1"/>
            <a:r>
              <a:rPr lang="en-GB" dirty="0" smtClean="0"/>
              <a:t>If the trainer offers EDISON training(s) individually, the trainer must, prior to ordering the exam from an EDISON certification body [e.g. TUV SUD], register with the certification body him-/herself which will require the trainer to provide at least the following information:</a:t>
            </a:r>
          </a:p>
          <a:p>
            <a:pPr lvl="2"/>
            <a:r>
              <a:rPr lang="en-GB" dirty="0" smtClean="0"/>
              <a:t>Personal and contact data</a:t>
            </a:r>
          </a:p>
          <a:p>
            <a:pPr lvl="2"/>
            <a:r>
              <a:rPr lang="en-GB" dirty="0" smtClean="0"/>
              <a:t>Record or evidence of relevant training, education and experience</a:t>
            </a:r>
          </a:p>
          <a:p>
            <a:r>
              <a:rPr lang="en-GB" dirty="0" smtClean="0"/>
              <a:t>The certification body and the ITEMO </a:t>
            </a:r>
            <a:r>
              <a:rPr lang="en-GB" dirty="0" err="1" smtClean="0"/>
              <a:t>e.V</a:t>
            </a:r>
            <a:r>
              <a:rPr lang="en-GB" dirty="0" smtClean="0"/>
              <a:t>. EDISON qualification working group may monitor exam results and training / exam feedback, supervise trainings and exams and reserve the right to revoke trainer privileges. Trainings and exams may be subject to quality control mechanisms, and every trainer must commit to support and contribute to this process.</a:t>
            </a:r>
            <a:endParaRPr lang="en-GB" dirty="0"/>
          </a:p>
        </p:txBody>
      </p:sp>
      <p:sp>
        <p:nvSpPr>
          <p:cNvPr id="4" name="Foliennummernplatzhalter 3"/>
          <p:cNvSpPr>
            <a:spLocks noGrp="1"/>
          </p:cNvSpPr>
          <p:nvPr>
            <p:ph type="sldNum" sz="quarter" idx="12"/>
          </p:nvPr>
        </p:nvSpPr>
        <p:spPr/>
        <p:txBody>
          <a:bodyPr/>
          <a:lstStyle/>
          <a:p>
            <a:fld id="{43507AEB-23B8-F142-83A3-458C56B10093}" type="slidenum">
              <a:rPr lang="en-US" smtClean="0"/>
              <a:t>37</a:t>
            </a:fld>
            <a:endParaRPr lang="en-US"/>
          </a:p>
        </p:txBody>
      </p:sp>
      <p:sp>
        <p:nvSpPr>
          <p:cNvPr id="5" name="Footer Placeholder 4"/>
          <p:cNvSpPr>
            <a:spLocks noGrp="1"/>
          </p:cNvSpPr>
          <p:nvPr>
            <p:ph type="ftr" sz="quarter" idx="4294967295"/>
          </p:nvPr>
        </p:nvSpPr>
        <p:spPr>
          <a:xfrm>
            <a:off x="3128888" y="6480807"/>
            <a:ext cx="4287428" cy="22455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EDISON Professional Training and Certification Scheme</a:t>
            </a:r>
            <a:endParaRPr lang="en-GB" dirty="0"/>
          </a:p>
        </p:txBody>
      </p:sp>
      <p:sp>
        <p:nvSpPr>
          <p:cNvPr id="6"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WP4 Meeting – 18 Dec 2015</a:t>
            </a:r>
            <a:endParaRPr lang="en-GB" dirty="0"/>
          </a:p>
        </p:txBody>
      </p:sp>
    </p:spTree>
    <p:extLst>
      <p:ext uri="{BB962C8B-B14F-4D97-AF65-F5344CB8AC3E}">
        <p14:creationId xmlns:p14="http://schemas.microsoft.com/office/powerpoint/2010/main" val="12026565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noProof="0" dirty="0" smtClean="0"/>
              <a:t>How to become a registered EDISON training organisation</a:t>
            </a:r>
            <a:endParaRPr lang="en-GB"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pPr/>
              <a:t>38</a:t>
            </a:fld>
            <a:endParaRPr lang="en-US"/>
          </a:p>
        </p:txBody>
      </p:sp>
      <p:sp>
        <p:nvSpPr>
          <p:cNvPr id="6" name="Footer Placeholder 4"/>
          <p:cNvSpPr>
            <a:spLocks noGrp="1"/>
          </p:cNvSpPr>
          <p:nvPr>
            <p:ph type="ftr" sz="quarter" idx="4294967295"/>
          </p:nvPr>
        </p:nvSpPr>
        <p:spPr>
          <a:xfrm>
            <a:off x="3128888" y="6480807"/>
            <a:ext cx="4287428" cy="22455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EDISON Professional Training and Certification Scheme</a:t>
            </a:r>
            <a:endParaRPr lang="en-GB" dirty="0"/>
          </a:p>
        </p:txBody>
      </p:sp>
      <p:sp>
        <p:nvSpPr>
          <p:cNvPr id="7"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WP4 Meeting – 18 Dec 2015</a:t>
            </a:r>
            <a:endParaRPr lang="en-GB" dirty="0"/>
          </a:p>
        </p:txBody>
      </p:sp>
    </p:spTree>
    <p:extLst>
      <p:ext uri="{BB962C8B-B14F-4D97-AF65-F5344CB8AC3E}">
        <p14:creationId xmlns:p14="http://schemas.microsoft.com/office/powerpoint/2010/main" val="173669949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Registration as a EDISON training organisation</a:t>
            </a:r>
            <a:endParaRPr lang="en-GB" dirty="0"/>
          </a:p>
        </p:txBody>
      </p:sp>
      <p:sp>
        <p:nvSpPr>
          <p:cNvPr id="3" name="Inhaltsplatzhalter 2"/>
          <p:cNvSpPr>
            <a:spLocks noGrp="1"/>
          </p:cNvSpPr>
          <p:nvPr>
            <p:ph idx="1"/>
          </p:nvPr>
        </p:nvSpPr>
        <p:spPr/>
        <p:txBody>
          <a:bodyPr>
            <a:normAutofit fontScale="85000" lnSpcReduction="20000"/>
          </a:bodyPr>
          <a:lstStyle/>
          <a:p>
            <a:r>
              <a:rPr lang="en-GB" dirty="0" smtClean="0"/>
              <a:t>When should you register your organisation as an EDISON training organisation?</a:t>
            </a:r>
          </a:p>
          <a:p>
            <a:pPr lvl="1"/>
            <a:r>
              <a:rPr lang="en-GB" dirty="0" smtClean="0"/>
              <a:t>If you are going to organise internal EDISON trainings and exams for the members / employees of your organisation, which will be given by one or more trainers associated with your organisation</a:t>
            </a:r>
          </a:p>
          <a:p>
            <a:pPr lvl="1"/>
            <a:r>
              <a:rPr lang="en-GB" dirty="0" smtClean="0"/>
              <a:t>If you are going to offer public EDISON trainings and exams or internal EDISON trainings and exams for other organisations, which will be given by one or more trainers associated with your organisation</a:t>
            </a:r>
          </a:p>
          <a:p>
            <a:r>
              <a:rPr lang="en-GB" dirty="0" smtClean="0"/>
              <a:t>How to register:</a:t>
            </a:r>
          </a:p>
          <a:p>
            <a:pPr marL="914400" lvl="1" indent="-457200">
              <a:buFont typeface="+mj-lt"/>
              <a:buAutoNum type="arabicPeriod"/>
            </a:pPr>
            <a:r>
              <a:rPr lang="en-GB" dirty="0" smtClean="0"/>
              <a:t>Select an EDISON certification body / examination institute</a:t>
            </a:r>
          </a:p>
          <a:p>
            <a:pPr marL="914400" lvl="1" indent="-457200">
              <a:buFont typeface="+mj-lt"/>
              <a:buAutoNum type="arabicPeriod"/>
            </a:pPr>
            <a:r>
              <a:rPr lang="en-GB" dirty="0" smtClean="0"/>
              <a:t>Fulfil the registration according to the procedures of the certification body.</a:t>
            </a:r>
          </a:p>
          <a:p>
            <a:pPr marL="457200" lvl="1" indent="0">
              <a:buNone/>
            </a:pPr>
            <a:r>
              <a:rPr lang="en-GB" dirty="0"/>
              <a:t>	</a:t>
            </a:r>
            <a:r>
              <a:rPr lang="en-GB" dirty="0" smtClean="0"/>
              <a:t>(This usually includes the provision of some information on the 	organisation and the foreseen trainers as well as an image file of the 	organisation’s logo for inclusion in the public website of the certification 	body, if desired)</a:t>
            </a:r>
            <a:endParaRPr lang="en-GB" dirty="0"/>
          </a:p>
        </p:txBody>
      </p:sp>
      <p:sp>
        <p:nvSpPr>
          <p:cNvPr id="4" name="Foliennummernplatzhalter 3"/>
          <p:cNvSpPr>
            <a:spLocks noGrp="1"/>
          </p:cNvSpPr>
          <p:nvPr>
            <p:ph type="sldNum" sz="quarter" idx="12"/>
          </p:nvPr>
        </p:nvSpPr>
        <p:spPr/>
        <p:txBody>
          <a:bodyPr/>
          <a:lstStyle/>
          <a:p>
            <a:fld id="{43507AEB-23B8-F142-83A3-458C56B10093}" type="slidenum">
              <a:rPr lang="en-US" smtClean="0"/>
              <a:t>39</a:t>
            </a:fld>
            <a:endParaRPr lang="en-US"/>
          </a:p>
        </p:txBody>
      </p:sp>
      <p:sp>
        <p:nvSpPr>
          <p:cNvPr id="5" name="Footer Placeholder 4"/>
          <p:cNvSpPr>
            <a:spLocks noGrp="1"/>
          </p:cNvSpPr>
          <p:nvPr>
            <p:ph type="ftr" sz="quarter" idx="4294967295"/>
          </p:nvPr>
        </p:nvSpPr>
        <p:spPr>
          <a:xfrm>
            <a:off x="3128888" y="6480807"/>
            <a:ext cx="4287428" cy="22455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EDISON Professional Training and Certification Scheme</a:t>
            </a:r>
            <a:endParaRPr lang="en-GB" dirty="0"/>
          </a:p>
        </p:txBody>
      </p:sp>
      <p:sp>
        <p:nvSpPr>
          <p:cNvPr id="6"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WP4 Meeting – 18 Dec 2015</a:t>
            </a:r>
            <a:endParaRPr lang="en-GB" dirty="0"/>
          </a:p>
        </p:txBody>
      </p:sp>
    </p:spTree>
    <p:extLst>
      <p:ext uri="{BB962C8B-B14F-4D97-AF65-F5344CB8AC3E}">
        <p14:creationId xmlns:p14="http://schemas.microsoft.com/office/powerpoint/2010/main" val="598563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EDISON Training and Certification Overview:</a:t>
            </a:r>
            <a:br>
              <a:rPr lang="en-US" dirty="0"/>
            </a:br>
            <a:r>
              <a:rPr lang="en-US" dirty="0" smtClean="0"/>
              <a:t>PMI Option – Curriculum Module </a:t>
            </a:r>
            <a:r>
              <a:rPr lang="en-US" dirty="0"/>
              <a:t>Based </a:t>
            </a:r>
            <a:endParaRPr lang="en-US" noProof="0" dirty="0"/>
          </a:p>
        </p:txBody>
      </p:sp>
      <p:sp>
        <p:nvSpPr>
          <p:cNvPr id="3" name="Content Placeholder 2"/>
          <p:cNvSpPr>
            <a:spLocks noGrp="1"/>
          </p:cNvSpPr>
          <p:nvPr>
            <p:ph idx="1"/>
          </p:nvPr>
        </p:nvSpPr>
        <p:spPr>
          <a:xfrm>
            <a:off x="179512" y="1268760"/>
            <a:ext cx="8784976" cy="4644516"/>
          </a:xfrm>
        </p:spPr>
        <p:txBody>
          <a:bodyPr>
            <a:normAutofit/>
          </a:bodyPr>
          <a:lstStyle/>
          <a:p>
            <a:pPr marL="0" indent="0">
              <a:buNone/>
            </a:pPr>
            <a:r>
              <a:rPr lang="en-US" dirty="0" smtClean="0"/>
              <a:t>Certification types:</a:t>
            </a:r>
          </a:p>
          <a:p>
            <a:r>
              <a:rPr lang="en-US" dirty="0" smtClean="0"/>
              <a:t>Base</a:t>
            </a:r>
          </a:p>
          <a:p>
            <a:pPr lvl="1"/>
            <a:r>
              <a:rPr lang="en-US" sz="1800" dirty="0" smtClean="0"/>
              <a:t>CAPM – (Foundation) </a:t>
            </a:r>
            <a:r>
              <a:rPr lang="en-GB" sz="1800" dirty="0" smtClean="0"/>
              <a:t>understanding </a:t>
            </a:r>
            <a:r>
              <a:rPr lang="en-GB" sz="1800" dirty="0"/>
              <a:t>of the fundamental knowledge, terminology and processes of effective project management</a:t>
            </a:r>
            <a:r>
              <a:rPr lang="en-GB" sz="1800" dirty="0" smtClean="0"/>
              <a:t>.</a:t>
            </a:r>
          </a:p>
          <a:p>
            <a:pPr lvl="1"/>
            <a:r>
              <a:rPr lang="en-GB" sz="1800" dirty="0" smtClean="0"/>
              <a:t>PMP – (Professional/Expert) competence </a:t>
            </a:r>
            <a:r>
              <a:rPr lang="en-GB" sz="1800" dirty="0"/>
              <a:t>to perform in the role of a project manager, leading and directing projects and </a:t>
            </a:r>
            <a:r>
              <a:rPr lang="en-GB" sz="1800" dirty="0" smtClean="0"/>
              <a:t>teams</a:t>
            </a:r>
          </a:p>
          <a:p>
            <a:r>
              <a:rPr lang="en-GB" dirty="0"/>
              <a:t>Specialized</a:t>
            </a:r>
          </a:p>
          <a:p>
            <a:pPr lvl="1"/>
            <a:r>
              <a:rPr lang="en-GB" sz="1800" dirty="0" err="1" smtClean="0"/>
              <a:t>Eg</a:t>
            </a:r>
            <a:r>
              <a:rPr lang="en-GB" sz="1800" dirty="0" smtClean="0"/>
              <a:t>. PMI-RMP (risk management) - </a:t>
            </a:r>
            <a:r>
              <a:rPr lang="en-GB" sz="1800" dirty="0"/>
              <a:t>certification recognizes demonstrated knowledge and expertise in the specialized </a:t>
            </a:r>
            <a:r>
              <a:rPr lang="en-GB" sz="1800" dirty="0" smtClean="0"/>
              <a:t>area.</a:t>
            </a:r>
            <a:endParaRPr lang="en-US" sz="1400" dirty="0"/>
          </a:p>
          <a:p>
            <a:pPr lvl="1"/>
            <a:endParaRPr lang="en-GB" sz="1800" dirty="0" smtClean="0"/>
          </a:p>
        </p:txBody>
      </p:sp>
      <p:sp>
        <p:nvSpPr>
          <p:cNvPr id="4" name="Foliennummernplatzhalter 3"/>
          <p:cNvSpPr>
            <a:spLocks noGrp="1"/>
          </p:cNvSpPr>
          <p:nvPr>
            <p:ph type="sldNum" sz="quarter" idx="12"/>
          </p:nvPr>
        </p:nvSpPr>
        <p:spPr/>
        <p:txBody>
          <a:bodyPr/>
          <a:lstStyle/>
          <a:p>
            <a:fld id="{43507AEB-23B8-F142-83A3-458C56B10093}" type="slidenum">
              <a:rPr lang="en-US" smtClean="0"/>
              <a:t>4</a:t>
            </a:fld>
            <a:endParaRPr lang="en-US"/>
          </a:p>
        </p:txBody>
      </p:sp>
      <p:sp>
        <p:nvSpPr>
          <p:cNvPr id="5" name="Footer Placeholder 4"/>
          <p:cNvSpPr>
            <a:spLocks noGrp="1"/>
          </p:cNvSpPr>
          <p:nvPr>
            <p:ph type="ftr" sz="quarter" idx="4294967295"/>
          </p:nvPr>
        </p:nvSpPr>
        <p:spPr>
          <a:xfrm>
            <a:off x="3128888" y="6480807"/>
            <a:ext cx="4287428" cy="22455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EDISON Professional Training and Certification Scheme</a:t>
            </a:r>
            <a:endParaRPr lang="en-GB" dirty="0"/>
          </a:p>
        </p:txBody>
      </p:sp>
      <p:sp>
        <p:nvSpPr>
          <p:cNvPr id="6"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WP4 Meeting – 18 Dec 2015</a:t>
            </a:r>
            <a:endParaRPr lang="en-GB" dirty="0"/>
          </a:p>
        </p:txBody>
      </p:sp>
    </p:spTree>
    <p:extLst>
      <p:ext uri="{BB962C8B-B14F-4D97-AF65-F5344CB8AC3E}">
        <p14:creationId xmlns:p14="http://schemas.microsoft.com/office/powerpoint/2010/main" val="300242754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EDISON Training and Certification Overview:</a:t>
            </a:r>
            <a:br>
              <a:rPr lang="en-US" dirty="0"/>
            </a:br>
            <a:r>
              <a:rPr lang="en-US" dirty="0" smtClean="0"/>
              <a:t>PMI Option – Curriculum Module </a:t>
            </a:r>
            <a:r>
              <a:rPr lang="en-US" dirty="0"/>
              <a:t>Based </a:t>
            </a:r>
            <a:endParaRPr lang="en-US" noProof="0" dirty="0"/>
          </a:p>
        </p:txBody>
      </p:sp>
      <p:sp>
        <p:nvSpPr>
          <p:cNvPr id="3" name="Content Placeholder 2"/>
          <p:cNvSpPr>
            <a:spLocks noGrp="1"/>
          </p:cNvSpPr>
          <p:nvPr>
            <p:ph idx="1"/>
          </p:nvPr>
        </p:nvSpPr>
        <p:spPr>
          <a:xfrm>
            <a:off x="107504" y="1268760"/>
            <a:ext cx="8856984" cy="4932548"/>
          </a:xfrm>
        </p:spPr>
        <p:txBody>
          <a:bodyPr>
            <a:normAutofit/>
          </a:bodyPr>
          <a:lstStyle/>
          <a:p>
            <a:pPr marL="0" indent="0">
              <a:buNone/>
            </a:pPr>
            <a:r>
              <a:rPr lang="en-GB" sz="1600" b="1" dirty="0" smtClean="0"/>
              <a:t>PMP example</a:t>
            </a:r>
          </a:p>
          <a:p>
            <a:r>
              <a:rPr lang="en-GB" sz="1600" dirty="0" smtClean="0"/>
              <a:t>The </a:t>
            </a:r>
            <a:r>
              <a:rPr lang="en-GB" sz="1600" dirty="0"/>
              <a:t>PMP examination </a:t>
            </a:r>
            <a:r>
              <a:rPr lang="en-GB" sz="1600" dirty="0" smtClean="0"/>
              <a:t>is developed based </a:t>
            </a:r>
            <a:r>
              <a:rPr lang="en-GB" sz="1600" dirty="0"/>
              <a:t>on the PMP examination blueprint contained in the </a:t>
            </a:r>
            <a:r>
              <a:rPr lang="en-GB" sz="1600" dirty="0" smtClean="0">
                <a:hlinkClick r:id="rId3"/>
              </a:rPr>
              <a:t>PMP </a:t>
            </a:r>
            <a:r>
              <a:rPr lang="en-GB" sz="1600" dirty="0">
                <a:hlinkClick r:id="rId3"/>
              </a:rPr>
              <a:t>Examination Content </a:t>
            </a:r>
            <a:r>
              <a:rPr lang="en-GB" sz="1600" dirty="0" smtClean="0">
                <a:hlinkClick r:id="rId3"/>
              </a:rPr>
              <a:t>Outline</a:t>
            </a:r>
            <a:r>
              <a:rPr lang="en-GB" sz="1600" dirty="0" smtClean="0"/>
              <a:t>. </a:t>
            </a:r>
          </a:p>
          <a:p>
            <a:r>
              <a:rPr lang="en-GB" sz="1600" b="1" dirty="0" smtClean="0"/>
              <a:t>The </a:t>
            </a:r>
            <a:r>
              <a:rPr lang="en-GB" sz="1600" b="1" dirty="0"/>
              <a:t>proportion of </a:t>
            </a:r>
            <a:r>
              <a:rPr lang="en-GB" sz="1600" b="1" dirty="0" smtClean="0"/>
              <a:t>questions </a:t>
            </a:r>
            <a:r>
              <a:rPr lang="en-GB" sz="1600" b="1" dirty="0"/>
              <a:t>from each domain </a:t>
            </a:r>
            <a:r>
              <a:rPr lang="en-GB" sz="1600" b="1" dirty="0" smtClean="0"/>
              <a:t>that </a:t>
            </a:r>
            <a:r>
              <a:rPr lang="en-GB" sz="1600" b="1" dirty="0"/>
              <a:t>will appear on the </a:t>
            </a:r>
            <a:r>
              <a:rPr lang="en-GB" sz="1600" b="1" dirty="0" smtClean="0"/>
              <a:t>examination is defined. </a:t>
            </a:r>
          </a:p>
          <a:p>
            <a:endParaRPr lang="en-GB" sz="1600" dirty="0"/>
          </a:p>
          <a:p>
            <a:r>
              <a:rPr lang="en-GB" sz="1600" dirty="0" smtClean="0"/>
              <a:t>PMP Example:</a:t>
            </a:r>
          </a:p>
          <a:p>
            <a:pPr lvl="1"/>
            <a:endParaRPr lang="en-GB" sz="1200" dirty="0" smtClean="0"/>
          </a:p>
          <a:p>
            <a:endParaRPr lang="en-US" sz="1400" dirty="0" smtClean="0"/>
          </a:p>
        </p:txBody>
      </p:sp>
      <p:sp>
        <p:nvSpPr>
          <p:cNvPr id="4" name="Foliennummernplatzhalter 3"/>
          <p:cNvSpPr>
            <a:spLocks noGrp="1"/>
          </p:cNvSpPr>
          <p:nvPr>
            <p:ph type="sldNum" sz="quarter" idx="12"/>
          </p:nvPr>
        </p:nvSpPr>
        <p:spPr/>
        <p:txBody>
          <a:bodyPr/>
          <a:lstStyle/>
          <a:p>
            <a:fld id="{43507AEB-23B8-F142-83A3-458C56B10093}" type="slidenum">
              <a:rPr lang="en-US" smtClean="0"/>
              <a:t>5</a:t>
            </a:fld>
            <a:endParaRPr lang="en-US"/>
          </a:p>
        </p:txBody>
      </p:sp>
      <p:sp>
        <p:nvSpPr>
          <p:cNvPr id="5" name="Footer Placeholder 4"/>
          <p:cNvSpPr>
            <a:spLocks noGrp="1"/>
          </p:cNvSpPr>
          <p:nvPr>
            <p:ph type="ftr" sz="quarter" idx="4294967295"/>
          </p:nvPr>
        </p:nvSpPr>
        <p:spPr>
          <a:xfrm>
            <a:off x="3128888" y="6480807"/>
            <a:ext cx="4287428" cy="22455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EDISON Professional Training and Certification Scheme</a:t>
            </a:r>
            <a:endParaRPr lang="en-GB" dirty="0"/>
          </a:p>
        </p:txBody>
      </p:sp>
      <p:sp>
        <p:nvSpPr>
          <p:cNvPr id="6"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WP4 Meeting – 18 Dec 2015</a:t>
            </a:r>
            <a:endParaRPr lang="en-GB" dirty="0"/>
          </a:p>
        </p:txBody>
      </p:sp>
      <p:pic>
        <p:nvPicPr>
          <p:cNvPr id="7" name="Picture 6" descr="About PMI’s Credentials - project-management-professional-handbook-pmp.ashx - Mozilla Firefox"/>
          <p:cNvPicPr>
            <a:picLocks noChangeAspect="1"/>
          </p:cNvPicPr>
          <p:nvPr/>
        </p:nvPicPr>
        <p:blipFill rotWithShape="1">
          <a:blip r:embed="rId4">
            <a:extLst>
              <a:ext uri="{28A0092B-C50C-407E-A947-70E740481C1C}">
                <a14:useLocalDpi xmlns:a14="http://schemas.microsoft.com/office/drawing/2010/main" val="0"/>
              </a:ext>
            </a:extLst>
          </a:blip>
          <a:srcRect l="36163" t="54426" r="35349" b="8226"/>
          <a:stretch/>
        </p:blipFill>
        <p:spPr>
          <a:xfrm>
            <a:off x="3023828" y="3356992"/>
            <a:ext cx="3321564" cy="2345432"/>
          </a:xfrm>
          <a:prstGeom prst="rect">
            <a:avLst/>
          </a:prstGeom>
        </p:spPr>
      </p:pic>
    </p:spTree>
    <p:extLst>
      <p:ext uri="{BB962C8B-B14F-4D97-AF65-F5344CB8AC3E}">
        <p14:creationId xmlns:p14="http://schemas.microsoft.com/office/powerpoint/2010/main" val="38571527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EDISON Training and Certification Overview:</a:t>
            </a:r>
            <a:br>
              <a:rPr lang="en-US" dirty="0"/>
            </a:br>
            <a:r>
              <a:rPr lang="en-US" dirty="0" smtClean="0"/>
              <a:t>PMI Option – Curriculum Module </a:t>
            </a:r>
            <a:r>
              <a:rPr lang="en-US" dirty="0"/>
              <a:t>Based </a:t>
            </a:r>
            <a:endParaRPr lang="en-US" noProof="0" dirty="0"/>
          </a:p>
        </p:txBody>
      </p:sp>
      <p:sp>
        <p:nvSpPr>
          <p:cNvPr id="3" name="Content Placeholder 2"/>
          <p:cNvSpPr>
            <a:spLocks noGrp="1"/>
          </p:cNvSpPr>
          <p:nvPr>
            <p:ph idx="1"/>
          </p:nvPr>
        </p:nvSpPr>
        <p:spPr>
          <a:xfrm>
            <a:off x="1241" y="1304764"/>
            <a:ext cx="3670659" cy="4932548"/>
          </a:xfrm>
        </p:spPr>
        <p:txBody>
          <a:bodyPr>
            <a:normAutofit/>
          </a:bodyPr>
          <a:lstStyle/>
          <a:p>
            <a:r>
              <a:rPr lang="en-GB" sz="1600" dirty="0"/>
              <a:t>Each domain contains tasks that are measured </a:t>
            </a:r>
            <a:r>
              <a:rPr lang="en-GB" sz="1600" dirty="0" smtClean="0"/>
              <a:t>through </a:t>
            </a:r>
            <a:r>
              <a:rPr lang="en-GB" sz="1600" dirty="0"/>
              <a:t>the PMP </a:t>
            </a:r>
            <a:r>
              <a:rPr lang="en-GB" sz="1600" dirty="0" smtClean="0"/>
              <a:t>certification </a:t>
            </a:r>
            <a:r>
              <a:rPr lang="en-GB" sz="1600" dirty="0"/>
              <a:t>progress. In addition, </a:t>
            </a:r>
            <a:r>
              <a:rPr lang="en-GB" sz="1600" dirty="0" smtClean="0"/>
              <a:t>the </a:t>
            </a:r>
            <a:r>
              <a:rPr lang="en-GB" sz="1600" dirty="0"/>
              <a:t>domain contains knowledge and </a:t>
            </a:r>
            <a:r>
              <a:rPr lang="en-GB" sz="1600" dirty="0" smtClean="0"/>
              <a:t>skills</a:t>
            </a:r>
            <a:r>
              <a:rPr lang="en-GB" sz="1600" dirty="0"/>
              <a:t>, which are required to competently perform these tasks. There </a:t>
            </a:r>
            <a:r>
              <a:rPr lang="en-GB" sz="1600" dirty="0" smtClean="0"/>
              <a:t>are </a:t>
            </a:r>
            <a:r>
              <a:rPr lang="en-GB" sz="1600" dirty="0"/>
              <a:t>also cross-cutting knowledge and skills, </a:t>
            </a:r>
            <a:r>
              <a:rPr lang="en-GB" sz="1600" dirty="0" smtClean="0"/>
              <a:t>which </a:t>
            </a:r>
            <a:r>
              <a:rPr lang="en-GB" sz="1600" dirty="0"/>
              <a:t>are used in multiple domains and </a:t>
            </a:r>
            <a:r>
              <a:rPr lang="en-GB" sz="1600" dirty="0" smtClean="0"/>
              <a:t>tasks</a:t>
            </a:r>
          </a:p>
          <a:p>
            <a:endParaRPr lang="en-GB" sz="1600" dirty="0"/>
          </a:p>
          <a:p>
            <a:pPr lvl="1"/>
            <a:endParaRPr lang="en-GB" sz="1200" dirty="0" smtClean="0"/>
          </a:p>
          <a:p>
            <a:endParaRPr lang="en-US" sz="1400" dirty="0" smtClean="0"/>
          </a:p>
        </p:txBody>
      </p:sp>
      <p:sp>
        <p:nvSpPr>
          <p:cNvPr id="4" name="Foliennummernplatzhalter 3"/>
          <p:cNvSpPr>
            <a:spLocks noGrp="1"/>
          </p:cNvSpPr>
          <p:nvPr>
            <p:ph type="sldNum" sz="quarter" idx="12"/>
          </p:nvPr>
        </p:nvSpPr>
        <p:spPr/>
        <p:txBody>
          <a:bodyPr/>
          <a:lstStyle/>
          <a:p>
            <a:fld id="{43507AEB-23B8-F142-83A3-458C56B10093}" type="slidenum">
              <a:rPr lang="en-US" smtClean="0"/>
              <a:t>6</a:t>
            </a:fld>
            <a:endParaRPr lang="en-US"/>
          </a:p>
        </p:txBody>
      </p:sp>
      <p:sp>
        <p:nvSpPr>
          <p:cNvPr id="5" name="Footer Placeholder 4"/>
          <p:cNvSpPr>
            <a:spLocks noGrp="1"/>
          </p:cNvSpPr>
          <p:nvPr>
            <p:ph type="ftr" sz="quarter" idx="4294967295"/>
          </p:nvPr>
        </p:nvSpPr>
        <p:spPr>
          <a:xfrm>
            <a:off x="3128888" y="6480807"/>
            <a:ext cx="4287428" cy="22455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EDISON Professional Training and Certification Scheme</a:t>
            </a:r>
            <a:endParaRPr lang="en-GB" dirty="0"/>
          </a:p>
        </p:txBody>
      </p:sp>
      <p:sp>
        <p:nvSpPr>
          <p:cNvPr id="6"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WP4 Meeting – 18 Dec 2015</a:t>
            </a:r>
            <a:endParaRPr lang="en-GB" dirty="0"/>
          </a:p>
        </p:txBody>
      </p:sp>
      <p:pic>
        <p:nvPicPr>
          <p:cNvPr id="8" name="Picture 7" descr="Microsoft Word - PMP Examination Content Outline_FinalUpdate_080811.docx - project-management-professional-exam-outline.ashx - Mozilla Firefox"/>
          <p:cNvPicPr>
            <a:picLocks noChangeAspect="1"/>
          </p:cNvPicPr>
          <p:nvPr/>
        </p:nvPicPr>
        <p:blipFill rotWithShape="1">
          <a:blip r:embed="rId3">
            <a:extLst>
              <a:ext uri="{28A0092B-C50C-407E-A947-70E740481C1C}">
                <a14:useLocalDpi xmlns:a14="http://schemas.microsoft.com/office/drawing/2010/main" val="0"/>
              </a:ext>
            </a:extLst>
          </a:blip>
          <a:srcRect l="30233" t="23339" r="31046" b="8011"/>
          <a:stretch/>
        </p:blipFill>
        <p:spPr>
          <a:xfrm>
            <a:off x="3995936" y="1196752"/>
            <a:ext cx="4973331" cy="5076564"/>
          </a:xfrm>
          <a:prstGeom prst="rect">
            <a:avLst/>
          </a:prstGeom>
        </p:spPr>
      </p:pic>
    </p:spTree>
    <p:extLst>
      <p:ext uri="{BB962C8B-B14F-4D97-AF65-F5344CB8AC3E}">
        <p14:creationId xmlns:p14="http://schemas.microsoft.com/office/powerpoint/2010/main" val="406091510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EDISON Training and Certification Overview:</a:t>
            </a:r>
            <a:br>
              <a:rPr lang="en-US" dirty="0"/>
            </a:br>
            <a:r>
              <a:rPr lang="en-US" dirty="0" smtClean="0"/>
              <a:t>PMI Option – Curriculum Module </a:t>
            </a:r>
            <a:r>
              <a:rPr lang="en-US" dirty="0"/>
              <a:t>Based </a:t>
            </a:r>
            <a:endParaRPr lang="en-US"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t>7</a:t>
            </a:fld>
            <a:endParaRPr lang="en-US"/>
          </a:p>
        </p:txBody>
      </p:sp>
      <p:sp>
        <p:nvSpPr>
          <p:cNvPr id="5" name="Footer Placeholder 4"/>
          <p:cNvSpPr>
            <a:spLocks noGrp="1"/>
          </p:cNvSpPr>
          <p:nvPr>
            <p:ph type="ftr" sz="quarter" idx="4294967295"/>
          </p:nvPr>
        </p:nvSpPr>
        <p:spPr>
          <a:xfrm>
            <a:off x="3128888" y="6480807"/>
            <a:ext cx="4287428" cy="22455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EDISON Professional Training and Certification Scheme</a:t>
            </a:r>
            <a:endParaRPr lang="en-GB" dirty="0"/>
          </a:p>
        </p:txBody>
      </p:sp>
      <p:sp>
        <p:nvSpPr>
          <p:cNvPr id="6" name="Date Placeholder 3"/>
          <p:cNvSpPr>
            <a:spLocks noGrp="1"/>
          </p:cNvSpPr>
          <p:nvPr>
            <p:ph type="dt" sz="half" idx="2"/>
          </p:nvPr>
        </p:nvSpPr>
        <p:spPr>
          <a:xfrm>
            <a:off x="111018" y="6489340"/>
            <a:ext cx="2192729" cy="24996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WP4 Meeting – 18 Dec 2015</a:t>
            </a:r>
            <a:endParaRPr lang="en-GB" dirty="0"/>
          </a:p>
        </p:txBody>
      </p:sp>
      <p:pic>
        <p:nvPicPr>
          <p:cNvPr id="9" name="Picture 8" descr="Microsoft Word - PMP Examination Content Outline_FinalUpdate_080811.docx - project-management-professional-exam-outline.ashx - Mozilla Firefox"/>
          <p:cNvPicPr>
            <a:picLocks noChangeAspect="1"/>
          </p:cNvPicPr>
          <p:nvPr/>
        </p:nvPicPr>
        <p:blipFill rotWithShape="1">
          <a:blip r:embed="rId3">
            <a:extLst>
              <a:ext uri="{28A0092B-C50C-407E-A947-70E740481C1C}">
                <a14:useLocalDpi xmlns:a14="http://schemas.microsoft.com/office/drawing/2010/main" val="0"/>
              </a:ext>
            </a:extLst>
          </a:blip>
          <a:srcRect l="30000" t="23122" r="30000" b="8012"/>
          <a:stretch/>
        </p:blipFill>
        <p:spPr>
          <a:xfrm>
            <a:off x="1763505" y="1196752"/>
            <a:ext cx="5796827" cy="5375546"/>
          </a:xfrm>
          <a:prstGeom prst="rect">
            <a:avLst/>
          </a:prstGeom>
        </p:spPr>
      </p:pic>
    </p:spTree>
    <p:extLst>
      <p:ext uri="{BB962C8B-B14F-4D97-AF65-F5344CB8AC3E}">
        <p14:creationId xmlns:p14="http://schemas.microsoft.com/office/powerpoint/2010/main" val="2065816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EDISON Training and Certification Overview:</a:t>
            </a:r>
            <a:br>
              <a:rPr lang="en-US" dirty="0"/>
            </a:br>
            <a:r>
              <a:rPr lang="en-US" dirty="0" smtClean="0"/>
              <a:t>PMI Option – Curriculum Module </a:t>
            </a:r>
            <a:r>
              <a:rPr lang="en-US" dirty="0"/>
              <a:t>Based </a:t>
            </a:r>
            <a:endParaRPr lang="en-US" noProof="0" dirty="0"/>
          </a:p>
        </p:txBody>
      </p:sp>
      <p:sp>
        <p:nvSpPr>
          <p:cNvPr id="3" name="Content Placeholder 2"/>
          <p:cNvSpPr>
            <a:spLocks noGrp="1"/>
          </p:cNvSpPr>
          <p:nvPr>
            <p:ph idx="1"/>
          </p:nvPr>
        </p:nvSpPr>
        <p:spPr/>
        <p:txBody>
          <a:bodyPr>
            <a:normAutofit lnSpcReduction="10000"/>
          </a:bodyPr>
          <a:lstStyle/>
          <a:p>
            <a:r>
              <a:rPr lang="en-GB" dirty="0" smtClean="0"/>
              <a:t>PMI </a:t>
            </a:r>
            <a:r>
              <a:rPr lang="en-GB" dirty="0"/>
              <a:t>is providing </a:t>
            </a:r>
            <a:r>
              <a:rPr lang="en-GB" b="1" dirty="0"/>
              <a:t>A Guide to the Project Management Body of </a:t>
            </a:r>
            <a:r>
              <a:rPr lang="en-GB" b="1" dirty="0" smtClean="0"/>
              <a:t>Knowledge </a:t>
            </a:r>
            <a:r>
              <a:rPr lang="en-GB" b="1" dirty="0" err="1" smtClean="0"/>
              <a:t>PMBoK</a:t>
            </a:r>
            <a:r>
              <a:rPr lang="en-GB" b="1" dirty="0" smtClean="0"/>
              <a:t> </a:t>
            </a:r>
            <a:r>
              <a:rPr lang="en-GB" dirty="0" smtClean="0"/>
              <a:t>and other materials</a:t>
            </a:r>
            <a:r>
              <a:rPr lang="en-GB" b="1" dirty="0" smtClean="0"/>
              <a:t> </a:t>
            </a:r>
            <a:r>
              <a:rPr lang="en-GB" dirty="0" smtClean="0"/>
              <a:t>which are base for the examination but is not limited to. </a:t>
            </a:r>
          </a:p>
          <a:p>
            <a:endParaRPr lang="en-GB" dirty="0"/>
          </a:p>
          <a:p>
            <a:r>
              <a:rPr lang="en-GB" dirty="0" smtClean="0"/>
              <a:t>PMP exam </a:t>
            </a:r>
          </a:p>
          <a:p>
            <a:pPr lvl="1"/>
            <a:r>
              <a:rPr lang="en-GB" dirty="0" smtClean="0"/>
              <a:t>200 multiple-choice questions</a:t>
            </a:r>
          </a:p>
          <a:p>
            <a:pPr lvl="1"/>
            <a:r>
              <a:rPr lang="en-GB" dirty="0" smtClean="0"/>
              <a:t>Four answer choices per question</a:t>
            </a:r>
          </a:p>
          <a:p>
            <a:pPr lvl="1"/>
            <a:r>
              <a:rPr lang="en-GB" dirty="0" smtClean="0"/>
              <a:t>25 are experimental – not included in the score for the exam (validation future questions)</a:t>
            </a:r>
          </a:p>
          <a:p>
            <a:pPr lvl="1"/>
            <a:r>
              <a:rPr lang="en-GB" dirty="0" smtClean="0"/>
              <a:t>Weight of each question is different depending on difficulty</a:t>
            </a:r>
            <a:endParaRPr lang="en-GB" dirty="0"/>
          </a:p>
        </p:txBody>
      </p:sp>
      <p:sp>
        <p:nvSpPr>
          <p:cNvPr id="5" name="Footer Placeholder 4"/>
          <p:cNvSpPr>
            <a:spLocks noGrp="1"/>
          </p:cNvSpPr>
          <p:nvPr>
            <p:ph type="ftr" sz="quarter" idx="11"/>
          </p:nvPr>
        </p:nvSpPr>
        <p:spPr>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EDISON Professional Training and Certification Scheme</a:t>
            </a:r>
            <a:endParaRPr lang="en-GB" dirty="0"/>
          </a:p>
        </p:txBody>
      </p:sp>
      <p:sp>
        <p:nvSpPr>
          <p:cNvPr id="4" name="Foliennummernplatzhalter 3"/>
          <p:cNvSpPr>
            <a:spLocks noGrp="1"/>
          </p:cNvSpPr>
          <p:nvPr>
            <p:ph type="sldNum" sz="quarter" idx="12"/>
          </p:nvPr>
        </p:nvSpPr>
        <p:spPr/>
        <p:txBody>
          <a:bodyPr/>
          <a:lstStyle/>
          <a:p>
            <a:fld id="{43507AEB-23B8-F142-83A3-458C56B10093}" type="slidenum">
              <a:rPr lang="en-US" smtClean="0"/>
              <a:t>8</a:t>
            </a:fld>
            <a:endParaRPr lang="en-US"/>
          </a:p>
        </p:txBody>
      </p:sp>
      <p:sp>
        <p:nvSpPr>
          <p:cNvPr id="6" name="Date Placeholder 3"/>
          <p:cNvSpPr>
            <a:spLocks noGrp="1"/>
          </p:cNvSpPr>
          <p:nvPr>
            <p:ph type="dt" sz="half" idx="2"/>
          </p:nvPr>
        </p:nvSpPr>
        <p:spPr>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WP4 Meeting – 18 Dec 2015</a:t>
            </a:r>
            <a:endParaRPr lang="en-GB" dirty="0"/>
          </a:p>
        </p:txBody>
      </p:sp>
    </p:spTree>
    <p:extLst>
      <p:ext uri="{BB962C8B-B14F-4D97-AF65-F5344CB8AC3E}">
        <p14:creationId xmlns:p14="http://schemas.microsoft.com/office/powerpoint/2010/main" val="29018013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EDISON Training and Certification Overview:</a:t>
            </a:r>
            <a:br>
              <a:rPr lang="en-US" dirty="0"/>
            </a:br>
            <a:r>
              <a:rPr lang="en-US" dirty="0" smtClean="0"/>
              <a:t>PMI Option – Curriculum Module </a:t>
            </a:r>
            <a:r>
              <a:rPr lang="en-US" dirty="0"/>
              <a:t>Based </a:t>
            </a:r>
            <a:endParaRPr lang="en-US" noProof="0" dirty="0"/>
          </a:p>
        </p:txBody>
      </p:sp>
      <p:sp>
        <p:nvSpPr>
          <p:cNvPr id="3" name="Content Placeholder 2"/>
          <p:cNvSpPr>
            <a:spLocks noGrp="1"/>
          </p:cNvSpPr>
          <p:nvPr>
            <p:ph idx="1"/>
          </p:nvPr>
        </p:nvSpPr>
        <p:spPr/>
        <p:txBody>
          <a:bodyPr>
            <a:normAutofit fontScale="92500" lnSpcReduction="10000"/>
          </a:bodyPr>
          <a:lstStyle/>
          <a:p>
            <a:r>
              <a:rPr lang="en-GB" dirty="0" smtClean="0"/>
              <a:t>Questions:</a:t>
            </a:r>
          </a:p>
          <a:p>
            <a:pPr lvl="1"/>
            <a:r>
              <a:rPr lang="en-GB" dirty="0" smtClean="0"/>
              <a:t>Exam tests knowledge, application and analysis </a:t>
            </a:r>
          </a:p>
          <a:p>
            <a:pPr lvl="1"/>
            <a:r>
              <a:rPr lang="en-GB" dirty="0" smtClean="0"/>
              <a:t>The </a:t>
            </a:r>
            <a:r>
              <a:rPr lang="en-GB" dirty="0"/>
              <a:t>multiple-choice format examination. </a:t>
            </a:r>
            <a:endParaRPr lang="en-GB" dirty="0" smtClean="0"/>
          </a:p>
          <a:p>
            <a:pPr lvl="1"/>
            <a:r>
              <a:rPr lang="en-GB" dirty="0" smtClean="0"/>
              <a:t>Usually based on use cases, story</a:t>
            </a:r>
          </a:p>
          <a:p>
            <a:pPr lvl="1"/>
            <a:r>
              <a:rPr lang="en-GB" dirty="0" smtClean="0"/>
              <a:t>Some questions are formula-related calculations</a:t>
            </a:r>
          </a:p>
          <a:p>
            <a:pPr lvl="1"/>
            <a:r>
              <a:rPr lang="en-GB" dirty="0" smtClean="0"/>
              <a:t>Types of questions:</a:t>
            </a:r>
          </a:p>
          <a:p>
            <a:pPr lvl="2"/>
            <a:r>
              <a:rPr lang="en-GB" b="1" dirty="0" smtClean="0"/>
              <a:t>Situational questions </a:t>
            </a:r>
            <a:r>
              <a:rPr lang="en-GB" dirty="0" smtClean="0"/>
              <a:t>– require to integrate real-world experience and knowledge. Example: What is the best to do? </a:t>
            </a:r>
          </a:p>
          <a:p>
            <a:pPr lvl="2"/>
            <a:r>
              <a:rPr lang="en-GB" b="1" dirty="0" smtClean="0"/>
              <a:t>Question with two or more right answers </a:t>
            </a:r>
            <a:r>
              <a:rPr lang="en-GB" dirty="0" smtClean="0"/>
              <a:t>– What is the first thing to do?</a:t>
            </a:r>
          </a:p>
          <a:p>
            <a:pPr lvl="2"/>
            <a:r>
              <a:rPr lang="en-GB" b="1" dirty="0" smtClean="0"/>
              <a:t>Questions with extraneous information </a:t>
            </a:r>
            <a:r>
              <a:rPr lang="en-GB" dirty="0" smtClean="0"/>
              <a:t>– check understanding of the situation - Not all information is relevant </a:t>
            </a:r>
          </a:p>
          <a:p>
            <a:pPr lvl="2"/>
            <a:r>
              <a:rPr lang="en-GB" b="1" dirty="0" smtClean="0"/>
              <a:t>Questions using made-up terms as answers</a:t>
            </a:r>
            <a:r>
              <a:rPr lang="en-GB" dirty="0" smtClean="0"/>
              <a:t> – check knowledge about terminology</a:t>
            </a:r>
          </a:p>
          <a:p>
            <a:pPr lvl="2"/>
            <a:endParaRPr lang="en-GB" dirty="0" smtClean="0"/>
          </a:p>
          <a:p>
            <a:pPr lvl="1"/>
            <a:endParaRPr lang="en-GB" dirty="0"/>
          </a:p>
        </p:txBody>
      </p:sp>
      <p:sp>
        <p:nvSpPr>
          <p:cNvPr id="5" name="Footer Placeholder 4"/>
          <p:cNvSpPr>
            <a:spLocks noGrp="1"/>
          </p:cNvSpPr>
          <p:nvPr>
            <p:ph type="ftr" sz="quarter" idx="11"/>
          </p:nvPr>
        </p:nvSpPr>
        <p:spPr>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EDISON Professional Training and Certification Scheme</a:t>
            </a:r>
            <a:endParaRPr lang="en-GB" dirty="0"/>
          </a:p>
        </p:txBody>
      </p:sp>
      <p:sp>
        <p:nvSpPr>
          <p:cNvPr id="4" name="Foliennummernplatzhalter 3"/>
          <p:cNvSpPr>
            <a:spLocks noGrp="1"/>
          </p:cNvSpPr>
          <p:nvPr>
            <p:ph type="sldNum" sz="quarter" idx="12"/>
          </p:nvPr>
        </p:nvSpPr>
        <p:spPr/>
        <p:txBody>
          <a:bodyPr/>
          <a:lstStyle/>
          <a:p>
            <a:fld id="{43507AEB-23B8-F142-83A3-458C56B10093}" type="slidenum">
              <a:rPr lang="en-US" smtClean="0"/>
              <a:t>9</a:t>
            </a:fld>
            <a:endParaRPr lang="en-US"/>
          </a:p>
        </p:txBody>
      </p:sp>
      <p:sp>
        <p:nvSpPr>
          <p:cNvPr id="6" name="Date Placeholder 3"/>
          <p:cNvSpPr>
            <a:spLocks noGrp="1"/>
          </p:cNvSpPr>
          <p:nvPr>
            <p:ph type="dt" sz="half" idx="2"/>
          </p:nvPr>
        </p:nvSpPr>
        <p:spPr>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WP4 Meeting – 18 Dec 2015</a:t>
            </a:r>
            <a:endParaRPr lang="en-GB" dirty="0"/>
          </a:p>
        </p:txBody>
      </p:sp>
    </p:spTree>
    <p:extLst>
      <p:ext uri="{BB962C8B-B14F-4D97-AF65-F5344CB8AC3E}">
        <p14:creationId xmlns:p14="http://schemas.microsoft.com/office/powerpoint/2010/main" val="379326631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42849</TotalTime>
  <Words>3554</Words>
  <Application>Microsoft Macintosh PowerPoint</Application>
  <PresentationFormat>On-screen Show (4:3)</PresentationFormat>
  <Paragraphs>695</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EDISON Professional Training and Certification Scheme</vt:lpstr>
      <vt:lpstr>Outline</vt:lpstr>
      <vt:lpstr>EDISON Training and Certification Overview: PMI Option – Curriculum Module Based </vt:lpstr>
      <vt:lpstr>EDISON Training and Certification Overview: PMI Option – Curriculum Module Based </vt:lpstr>
      <vt:lpstr>EDISON Training and Certification Overview: PMI Option – Curriculum Module Based </vt:lpstr>
      <vt:lpstr>EDISON Training and Certification Overview: PMI Option – Curriculum Module Based </vt:lpstr>
      <vt:lpstr>EDISON Training and Certification Overview: PMI Option – Curriculum Module Based </vt:lpstr>
      <vt:lpstr>EDISON Training and Certification Overview: PMI Option – Curriculum Module Based </vt:lpstr>
      <vt:lpstr>EDISON Training and Certification Overview: PMI Option – Curriculum Module Based </vt:lpstr>
      <vt:lpstr>EDISON Training and Certification Overview: PMI Option – Curriculum Module Based </vt:lpstr>
      <vt:lpstr>EDISON Training and Certification Overview: PMI Option – Curriculum Module Based </vt:lpstr>
      <vt:lpstr>EDISON Training and Certification Overview: FitSM Option 1 – Role/Profile Based </vt:lpstr>
      <vt:lpstr>EDISON Training and Certification Overview: FitSM Option 2 – Competence Based</vt:lpstr>
      <vt:lpstr>Overview</vt:lpstr>
      <vt:lpstr>Recommended agenda of the EDISON Foundation training (both options)</vt:lpstr>
      <vt:lpstr>Overview</vt:lpstr>
      <vt:lpstr>Recommended agenda of the EDISON Advanced trainings (Option 1)</vt:lpstr>
      <vt:lpstr>Overview</vt:lpstr>
      <vt:lpstr>Recommended agenda of the EDISON Advanced trainings (Option 2)</vt:lpstr>
      <vt:lpstr>Overview</vt:lpstr>
      <vt:lpstr>Recommended agenda of the EDISON Expert training</vt:lpstr>
      <vt:lpstr>Perquisites and Exam Format</vt:lpstr>
      <vt:lpstr>Prerequisites for Foundation training and exam participation</vt:lpstr>
      <vt:lpstr>EDISON Foundation exam format</vt:lpstr>
      <vt:lpstr>Prerequisites for Advanced training and exam participation (relevant for both modules)</vt:lpstr>
      <vt:lpstr>EDISON Advanced exam format (relevant for both modules)</vt:lpstr>
      <vt:lpstr>Prerequisites for Expert training and exam participation</vt:lpstr>
      <vt:lpstr>EDISON Expert exam format</vt:lpstr>
      <vt:lpstr>EDISON Expert exam format</vt:lpstr>
      <vt:lpstr>EDISON Expert exam format: Example 1</vt:lpstr>
      <vt:lpstr>EDISON Expert exam format: Example 2</vt:lpstr>
      <vt:lpstr>Exam Specifications (future work)</vt:lpstr>
      <vt:lpstr>Exam specification: FitSM example (future work once agreed on focus areas)</vt:lpstr>
      <vt:lpstr>Example Sustainability Model</vt:lpstr>
      <vt:lpstr>Example Sustainability Model</vt:lpstr>
      <vt:lpstr>How to become an EDISON trainer</vt:lpstr>
      <vt:lpstr>EDISON trainer policy</vt:lpstr>
      <vt:lpstr>How to become a registered EDISON training organisation</vt:lpstr>
      <vt:lpstr>Registration as a EDISON training organisation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demch</dc:creator>
  <cp:lastModifiedBy>Sy Holsinger</cp:lastModifiedBy>
  <cp:revision>1203</cp:revision>
  <cp:lastPrinted>2015-09-21T01:42:43Z</cp:lastPrinted>
  <dcterms:created xsi:type="dcterms:W3CDTF">2010-12-21T20:41:30Z</dcterms:created>
  <dcterms:modified xsi:type="dcterms:W3CDTF">2015-12-18T08:30:27Z</dcterms:modified>
</cp:coreProperties>
</file>