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1"/>
  </p:notesMasterIdLst>
  <p:handoutMasterIdLst>
    <p:handoutMasterId r:id="rId12"/>
  </p:handoutMasterIdLst>
  <p:sldIdLst>
    <p:sldId id="280" r:id="rId4"/>
    <p:sldId id="298" r:id="rId5"/>
    <p:sldId id="296" r:id="rId6"/>
    <p:sldId id="291" r:id="rId7"/>
    <p:sldId id="294" r:id="rId8"/>
    <p:sldId id="297" r:id="rId9"/>
    <p:sldId id="28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>
        <p:scale>
          <a:sx n="123" d="100"/>
          <a:sy n="123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16-12-2015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12/16/2015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WP3 meeting – December 2015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Repository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 &amp; Adrian Coveney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Data and Storage Accounting</a:t>
            </a:r>
          </a:p>
          <a:p>
            <a:r>
              <a:rPr lang="en-GB" dirty="0" smtClean="0"/>
              <a:t>Cloud Accounting</a:t>
            </a:r>
          </a:p>
          <a:p>
            <a:r>
              <a:rPr lang="en-GB" dirty="0" smtClean="0"/>
              <a:t>Parser Development</a:t>
            </a:r>
          </a:p>
          <a:p>
            <a:r>
              <a:rPr lang="en-GB" dirty="0" smtClean="0"/>
              <a:t>Accelerated </a:t>
            </a:r>
            <a:r>
              <a:rPr lang="en-GB" dirty="0"/>
              <a:t>Computing and Big Data Tools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46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</a:t>
            </a:r>
            <a:r>
              <a:rPr lang="en-GB" dirty="0" smtClean="0"/>
              <a:t>and Storage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Data accounting</a:t>
            </a:r>
            <a:endParaRPr lang="en-GB" dirty="0" smtClean="0"/>
          </a:p>
          <a:p>
            <a:pPr lvl="1"/>
            <a:r>
              <a:rPr lang="en-GB" dirty="0" smtClean="0"/>
              <a:t>Questionnaire produced and distributed</a:t>
            </a:r>
          </a:p>
          <a:p>
            <a:pPr lvl="1"/>
            <a:r>
              <a:rPr lang="en-GB" dirty="0" smtClean="0"/>
              <a:t>Waiting for responses</a:t>
            </a:r>
            <a:endParaRPr lang="en-GB" dirty="0" smtClean="0"/>
          </a:p>
          <a:p>
            <a:pPr lvl="1"/>
            <a:r>
              <a:rPr lang="en-GB" dirty="0" smtClean="0"/>
              <a:t>Interest expressed by ELIXIR project</a:t>
            </a:r>
          </a:p>
          <a:p>
            <a:r>
              <a:rPr lang="en-GB" dirty="0" smtClean="0"/>
              <a:t>Storage accounting</a:t>
            </a:r>
            <a:endParaRPr lang="en-GB" dirty="0" smtClean="0"/>
          </a:p>
          <a:p>
            <a:pPr lvl="1"/>
            <a:r>
              <a:rPr lang="en-GB" dirty="0" smtClean="0"/>
              <a:t>Receiver, </a:t>
            </a:r>
            <a:r>
              <a:rPr lang="en-GB" dirty="0" smtClean="0"/>
              <a:t>sender </a:t>
            </a:r>
            <a:r>
              <a:rPr lang="en-GB" dirty="0" smtClean="0"/>
              <a:t>and</a:t>
            </a:r>
            <a:r>
              <a:rPr lang="en-GB" dirty="0" smtClean="0"/>
              <a:t> portal </a:t>
            </a:r>
            <a:r>
              <a:rPr lang="en-GB" dirty="0" smtClean="0"/>
              <a:t>all </a:t>
            </a:r>
            <a:r>
              <a:rPr lang="en-GB" dirty="0" smtClean="0"/>
              <a:t>configured</a:t>
            </a:r>
          </a:p>
          <a:p>
            <a:pPr lvl="1"/>
            <a:r>
              <a:rPr lang="en-GB" dirty="0" smtClean="0"/>
              <a:t>Some data coming in but n</a:t>
            </a:r>
            <a:r>
              <a:rPr lang="en-GB" dirty="0" smtClean="0"/>
              <a:t>eed more </a:t>
            </a:r>
            <a:r>
              <a:rPr lang="en-GB" dirty="0" smtClean="0"/>
              <a:t>data from sites</a:t>
            </a:r>
            <a:r>
              <a:rPr lang="en-GB" dirty="0" smtClean="0"/>
              <a:t>!</a:t>
            </a:r>
          </a:p>
          <a:p>
            <a:pPr lvl="1"/>
            <a:r>
              <a:rPr lang="en-GB" dirty="0" smtClean="0"/>
              <a:t>Storage accounting campaign to start in February 2016</a:t>
            </a:r>
          </a:p>
          <a:p>
            <a:pPr lvl="1"/>
            <a:r>
              <a:rPr lang="en-GB" dirty="0" smtClean="0"/>
              <a:t>Will help us check correctness for different configurations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90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Cloud schema v0.4 </a:t>
            </a:r>
            <a:endParaRPr lang="en-GB" dirty="0" smtClean="0"/>
          </a:p>
          <a:p>
            <a:pPr lvl="1"/>
            <a:r>
              <a:rPr lang="en-GB" dirty="0" smtClean="0"/>
              <a:t>Release </a:t>
            </a:r>
            <a:r>
              <a:rPr lang="en-GB" dirty="0" smtClean="0"/>
              <a:t>candidate running on test system</a:t>
            </a:r>
          </a:p>
          <a:p>
            <a:pPr lvl="1"/>
            <a:r>
              <a:rPr lang="en-GB" dirty="0" smtClean="0"/>
              <a:t>Waiting for external developers to test their producers</a:t>
            </a:r>
          </a:p>
          <a:p>
            <a:endParaRPr lang="en-GB" dirty="0" smtClean="0"/>
          </a:p>
          <a:p>
            <a:r>
              <a:rPr lang="en-GB" dirty="0" smtClean="0"/>
              <a:t>Long-running VMs</a:t>
            </a:r>
          </a:p>
          <a:p>
            <a:pPr lvl="1"/>
            <a:r>
              <a:rPr lang="en-GB" dirty="0"/>
              <a:t>Solution only requires changes at central </a:t>
            </a:r>
            <a:r>
              <a:rPr lang="en-GB" dirty="0" smtClean="0"/>
              <a:t>repository (no </a:t>
            </a:r>
            <a:r>
              <a:rPr lang="en-GB" dirty="0"/>
              <a:t>changes in software running at </a:t>
            </a:r>
            <a:r>
              <a:rPr lang="en-GB" dirty="0" smtClean="0"/>
              <a:t>sites)</a:t>
            </a:r>
          </a:p>
          <a:p>
            <a:pPr lvl="1"/>
            <a:r>
              <a:rPr lang="en-GB" dirty="0" smtClean="0"/>
              <a:t>Delayed by EMI2 data migration</a:t>
            </a:r>
          </a:p>
          <a:p>
            <a:pPr lvl="1"/>
            <a:r>
              <a:rPr lang="en-GB" dirty="0" smtClean="0"/>
              <a:t>On course for February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Parser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Progress made on adding VO information to ARC records</a:t>
            </a:r>
          </a:p>
          <a:p>
            <a:r>
              <a:rPr lang="en-GB" dirty="0" smtClean="0"/>
              <a:t>Would require sites to install an extra ARC package</a:t>
            </a:r>
          </a:p>
          <a:p>
            <a:r>
              <a:rPr lang="en-GB" dirty="0" smtClean="0"/>
              <a:t>Looking to test against two ARC installations, one internal, one external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62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Accelerated Computing and Big Data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Accelerated Computing</a:t>
            </a:r>
          </a:p>
          <a:p>
            <a:pPr lvl="1"/>
            <a:r>
              <a:rPr lang="en-GB" dirty="0" smtClean="0"/>
              <a:t>Session at Bari</a:t>
            </a:r>
          </a:p>
          <a:p>
            <a:pPr lvl="1"/>
            <a:r>
              <a:rPr lang="en-GB" dirty="0" smtClean="0"/>
              <a:t>Still problematic to report usage for grid jobs</a:t>
            </a:r>
          </a:p>
          <a:p>
            <a:pPr lvl="1"/>
            <a:r>
              <a:rPr lang="en-GB" dirty="0" smtClean="0"/>
              <a:t>For cloud jobs, should be able to use VM lifetime provided they get exclusive use of the accelerator</a:t>
            </a:r>
          </a:p>
          <a:p>
            <a:endParaRPr lang="en-GB" dirty="0" smtClean="0"/>
          </a:p>
          <a:p>
            <a:r>
              <a:rPr lang="en-GB" dirty="0" smtClean="0"/>
              <a:t>Big Data tools</a:t>
            </a:r>
          </a:p>
          <a:p>
            <a:pPr lvl="1"/>
            <a:r>
              <a:rPr lang="en-GB" dirty="0" smtClean="0"/>
              <a:t>Report now due end of January</a:t>
            </a:r>
          </a:p>
          <a:p>
            <a:pPr lvl="1"/>
            <a:r>
              <a:rPr lang="en-GB" dirty="0" smtClean="0"/>
              <a:t>New team member starting in January</a:t>
            </a:r>
          </a:p>
          <a:p>
            <a:pPr lvl="1"/>
            <a:r>
              <a:rPr lang="en-GB" dirty="0" smtClean="0"/>
              <a:t>Will be working mainly on this to start with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8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1488</TotalTime>
  <Words>222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EGI Engage powerpoint presentation v3.2</vt:lpstr>
      <vt:lpstr>EGI Powerpoint Presentation (body)</vt:lpstr>
      <vt:lpstr>EGI Powerpoint Presentation (closing)</vt:lpstr>
      <vt:lpstr>Accounting Repository</vt:lpstr>
      <vt:lpstr>Contents</vt:lpstr>
      <vt:lpstr>Data and Storage Accounting</vt:lpstr>
      <vt:lpstr>Cloud Accounting</vt:lpstr>
      <vt:lpstr>Parser Development</vt:lpstr>
      <vt:lpstr>Accelerated Computing and Big Data Tools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Coveney, Adrian (STFC,RAL,SC)</dc:creator>
  <cp:lastModifiedBy>Coveney, Adrian (STFC,RAL,SC)</cp:lastModifiedBy>
  <cp:revision>33</cp:revision>
  <dcterms:created xsi:type="dcterms:W3CDTF">2015-09-16T10:10:48Z</dcterms:created>
  <dcterms:modified xsi:type="dcterms:W3CDTF">2015-12-17T11:29:18Z</dcterms:modified>
</cp:coreProperties>
</file>