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3"/>
  </p:notesMasterIdLst>
  <p:handoutMasterIdLst>
    <p:handoutMasterId r:id="rId14"/>
  </p:handoutMasterIdLst>
  <p:sldIdLst>
    <p:sldId id="280" r:id="rId4"/>
    <p:sldId id="291" r:id="rId5"/>
    <p:sldId id="294" r:id="rId6"/>
    <p:sldId id="296" r:id="rId7"/>
    <p:sldId id="295" r:id="rId8"/>
    <p:sldId id="297" r:id="rId9"/>
    <p:sldId id="298" r:id="rId10"/>
    <p:sldId id="299" r:id="rId11"/>
    <p:sldId id="28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>
        <p:scale>
          <a:sx n="88" d="100"/>
          <a:sy n="88" d="100"/>
        </p:scale>
        <p:origin x="-1218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28/01/2016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28-1-2016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1/28/2016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ocdb-test.esc.rl.ac.uk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28/01/2016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GOCDB v5.6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david.meredith@stfc.ac.uk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GOCDB v5.6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23528" y="1052736"/>
            <a:ext cx="8640960" cy="4568376"/>
          </a:xfrm>
        </p:spPr>
        <p:txBody>
          <a:bodyPr/>
          <a:lstStyle/>
          <a:p>
            <a:r>
              <a:rPr lang="en-GB" dirty="0"/>
              <a:t>v5.6 </a:t>
            </a:r>
            <a:r>
              <a:rPr lang="en-GB" dirty="0" smtClean="0"/>
              <a:t>ready </a:t>
            </a:r>
            <a:r>
              <a:rPr lang="en-GB" dirty="0"/>
              <a:t>for </a:t>
            </a:r>
            <a:r>
              <a:rPr lang="en-GB" dirty="0" smtClean="0"/>
              <a:t>test announcement soon, includes: </a:t>
            </a:r>
          </a:p>
          <a:p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Reserved (protected) scope tags </a:t>
            </a:r>
          </a:p>
          <a:p>
            <a:pPr lvl="1"/>
            <a:r>
              <a:rPr lang="en-GB" dirty="0" smtClean="0"/>
              <a:t>Introduces </a:t>
            </a:r>
            <a:r>
              <a:rPr lang="en-GB" dirty="0" smtClean="0"/>
              <a:t>restrictions/rules when tagging resources</a:t>
            </a:r>
            <a:endParaRPr lang="en-GB" dirty="0" smtClean="0"/>
          </a:p>
          <a:p>
            <a:pPr lvl="1"/>
            <a:r>
              <a:rPr lang="en-GB" dirty="0"/>
              <a:t>Prevents random sites from using </a:t>
            </a:r>
            <a:r>
              <a:rPr lang="en-GB" dirty="0" smtClean="0"/>
              <a:t>tags reserved for a particular grouping/project</a:t>
            </a:r>
            <a:endParaRPr lang="en-GB" dirty="0" smtClean="0"/>
          </a:p>
          <a:p>
            <a:pPr lvl="1"/>
            <a:r>
              <a:rPr lang="en-GB" dirty="0" smtClean="0"/>
              <a:t>Requested by WLCG </a:t>
            </a:r>
            <a:r>
              <a:rPr lang="en-GB" dirty="0" err="1" smtClean="0"/>
              <a:t>InfoSys</a:t>
            </a:r>
            <a:r>
              <a:rPr lang="en-GB" dirty="0" smtClean="0"/>
              <a:t> TF to categorise resources by </a:t>
            </a:r>
            <a:r>
              <a:rPr lang="en-GB" dirty="0" smtClean="0"/>
              <a:t>WLCG-affiliation/VO/Tier and filter downtimes by VO</a:t>
            </a:r>
            <a:endParaRPr lang="en-GB" dirty="0" smtClean="0"/>
          </a:p>
          <a:p>
            <a:pPr lvl="1"/>
            <a:r>
              <a:rPr lang="en-GB" dirty="0" smtClean="0"/>
              <a:t>Also intended for use by Elixir resources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Downtime </a:t>
            </a:r>
            <a:r>
              <a:rPr lang="en-GB" dirty="0" smtClean="0"/>
              <a:t>Calendar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UI to upload/manage multiple custom properties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49902"/>
            <a:ext cx="4574144" cy="266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Reserved Scope Tags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1124744"/>
            <a:ext cx="8856984" cy="4784400"/>
          </a:xfrm>
        </p:spPr>
        <p:txBody>
          <a:bodyPr/>
          <a:lstStyle/>
          <a:p>
            <a:r>
              <a:rPr lang="en-GB" sz="2400" dirty="0" smtClean="0"/>
              <a:t>Are </a:t>
            </a:r>
            <a:r>
              <a:rPr lang="en-GB" sz="2400" dirty="0" smtClean="0"/>
              <a:t>*initially* assigned </a:t>
            </a:r>
            <a:r>
              <a:rPr lang="en-GB" sz="2400" dirty="0" smtClean="0"/>
              <a:t>to resources by </a:t>
            </a:r>
            <a:r>
              <a:rPr lang="en-GB" sz="2400" dirty="0" err="1" smtClean="0"/>
              <a:t>GocDB</a:t>
            </a:r>
            <a:r>
              <a:rPr lang="en-GB" sz="2400" dirty="0" smtClean="0"/>
              <a:t> admins </a:t>
            </a:r>
          </a:p>
          <a:p>
            <a:r>
              <a:rPr lang="en-GB" sz="2400" dirty="0" smtClean="0"/>
              <a:t>Once assigned, reserved tags can be inherited from the parent object when creating/editing child objects </a:t>
            </a:r>
          </a:p>
          <a:p>
            <a:pPr lvl="1"/>
            <a:r>
              <a:rPr lang="en-GB" sz="2000" dirty="0" smtClean="0"/>
              <a:t>Tags cascade from:  NGI-&gt;Site-&gt;</a:t>
            </a:r>
            <a:r>
              <a:rPr lang="en-GB" sz="2000" dirty="0" smtClean="0"/>
              <a:t>Service-Downtime </a:t>
            </a:r>
          </a:p>
          <a:p>
            <a:pPr lvl="1"/>
            <a:r>
              <a:rPr lang="en-GB" sz="2000" dirty="0" smtClean="0"/>
              <a:t>Site Admins can manage the reserved tags their Sites/Services declare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Right Brace 8"/>
          <p:cNvSpPr/>
          <p:nvPr/>
        </p:nvSpPr>
        <p:spPr>
          <a:xfrm>
            <a:off x="5418094" y="4265710"/>
            <a:ext cx="252028" cy="540060"/>
          </a:xfrm>
          <a:prstGeom prst="rightBrace">
            <a:avLst>
              <a:gd name="adj1" fmla="val 29929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Brace 14"/>
          <p:cNvSpPr/>
          <p:nvPr/>
        </p:nvSpPr>
        <p:spPr>
          <a:xfrm>
            <a:off x="5714510" y="5795880"/>
            <a:ext cx="207640" cy="421199"/>
          </a:xfrm>
          <a:prstGeom prst="rightBrace">
            <a:avLst>
              <a:gd name="adj1" fmla="val 29929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670122" y="3789040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Reserved tags i</a:t>
            </a:r>
            <a:r>
              <a:rPr lang="en-GB" sz="2400" dirty="0" smtClean="0"/>
              <a:t>nherited </a:t>
            </a:r>
            <a:r>
              <a:rPr lang="en-GB" sz="2400" dirty="0" smtClean="0"/>
              <a:t>from parent Site</a:t>
            </a:r>
            <a:endParaRPr lang="en-GB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940152" y="5775647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Disabled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646500" y="4417994"/>
            <a:ext cx="2888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E.g. On edit service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0766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" r="12745"/>
          <a:stretch/>
        </p:blipFill>
        <p:spPr bwMode="auto">
          <a:xfrm>
            <a:off x="1763688" y="908720"/>
            <a:ext cx="5118450" cy="403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4624"/>
            <a:ext cx="7344816" cy="85010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Filtering by Scope Tags in UI/API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(no </a:t>
            </a:r>
            <a:r>
              <a:rPr lang="en-GB" dirty="0" smtClean="0"/>
              <a:t>distinction between tags when </a:t>
            </a:r>
            <a:r>
              <a:rPr lang="en-GB" dirty="0" smtClean="0"/>
              <a:t>filtering)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5013176"/>
            <a:ext cx="8712968" cy="896638"/>
          </a:xfrm>
        </p:spPr>
        <p:txBody>
          <a:bodyPr/>
          <a:lstStyle/>
          <a:p>
            <a:r>
              <a:rPr lang="en-GB" sz="2400" dirty="0" err="1" smtClean="0"/>
              <a:t>get_service&amp;scope</a:t>
            </a:r>
            <a:r>
              <a:rPr lang="en-GB" sz="2400" dirty="0" smtClean="0"/>
              <a:t>=</a:t>
            </a:r>
            <a:r>
              <a:rPr lang="en-GB" sz="2400" dirty="0" err="1" smtClean="0"/>
              <a:t>EGI,alice,wlcg,elixir&amp;scope_match</a:t>
            </a:r>
            <a:r>
              <a:rPr lang="en-GB" sz="2400" dirty="0" smtClean="0"/>
              <a:t>=all </a:t>
            </a:r>
          </a:p>
          <a:p>
            <a:r>
              <a:rPr lang="en-GB" sz="2400" dirty="0" err="1" smtClean="0"/>
              <a:t>get_downtime&amp;scope</a:t>
            </a:r>
            <a:r>
              <a:rPr lang="en-GB" sz="2400" dirty="0" smtClean="0"/>
              <a:t>=</a:t>
            </a:r>
            <a:r>
              <a:rPr lang="en-GB" sz="2400" dirty="0" err="1" smtClean="0"/>
              <a:t>EGI,alice,wlcg,elixir&amp;scope_match</a:t>
            </a:r>
            <a:r>
              <a:rPr lang="en-GB" sz="2400" dirty="0" smtClean="0"/>
              <a:t>=all</a:t>
            </a:r>
          </a:p>
          <a:p>
            <a:r>
              <a:rPr lang="en-GB" sz="2400" dirty="0" err="1" smtClean="0"/>
              <a:t>get_site&amp;scope</a:t>
            </a:r>
            <a:r>
              <a:rPr lang="en-GB" sz="2400" dirty="0" smtClean="0"/>
              <a:t>=</a:t>
            </a:r>
            <a:r>
              <a:rPr lang="en-GB" sz="2400" dirty="0" err="1" smtClean="0"/>
              <a:t>EGI,alice,wlcg,elixir&amp;scope_match</a:t>
            </a:r>
            <a:r>
              <a:rPr lang="en-GB" sz="2400" dirty="0" smtClean="0"/>
              <a:t>=all</a:t>
            </a:r>
            <a:endParaRPr lang="en-GB" sz="2400" dirty="0"/>
          </a:p>
          <a:p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221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1763688" y="985221"/>
            <a:ext cx="5688632" cy="4880314"/>
            <a:chOff x="0" y="1340768"/>
            <a:chExt cx="6192836" cy="533582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96" t="14401" r="27540" b="17408"/>
            <a:stretch/>
          </p:blipFill>
          <p:spPr bwMode="auto">
            <a:xfrm>
              <a:off x="0" y="1340768"/>
              <a:ext cx="6192836" cy="533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Oval 4"/>
            <p:cNvSpPr/>
            <p:nvPr/>
          </p:nvSpPr>
          <p:spPr>
            <a:xfrm>
              <a:off x="0" y="3861048"/>
              <a:ext cx="1043608" cy="1476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899592" y="3501008"/>
              <a:ext cx="1043608" cy="4338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79512" y="5919663"/>
            <a:ext cx="8568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400" dirty="0" smtClean="0"/>
              <a:t>*Produces </a:t>
            </a:r>
            <a:r>
              <a:rPr lang="en-GB" altLang="en-US" sz="2400" dirty="0"/>
              <a:t>URLs </a:t>
            </a:r>
            <a:r>
              <a:rPr lang="en-GB" altLang="en-US" sz="2400" dirty="0" smtClean="0"/>
              <a:t>that </a:t>
            </a:r>
            <a:r>
              <a:rPr lang="en-GB" altLang="en-US" sz="2400" dirty="0"/>
              <a:t>can be </a:t>
            </a:r>
            <a:r>
              <a:rPr lang="en-GB" altLang="en-US" sz="2400" dirty="0" smtClean="0"/>
              <a:t>bookmarked (includes filters options)  </a:t>
            </a:r>
            <a:endParaRPr lang="en-GB" altLang="en-US" sz="2400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</p:spPr>
        <p:txBody>
          <a:bodyPr>
            <a:normAutofit/>
          </a:bodyPr>
          <a:lstStyle/>
          <a:p>
            <a:r>
              <a:rPr lang="en-GB" dirty="0" smtClean="0"/>
              <a:t>Downtime Calendar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982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/>
              <a:t>Upload/paste multiple custom properties to Sites, Services, SGs</a:t>
            </a:r>
            <a:br>
              <a:rPr lang="en-GB" altLang="en-US" dirty="0"/>
            </a:b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8" y="1700213"/>
            <a:ext cx="5907087" cy="498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325" y="981075"/>
            <a:ext cx="4019550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4826000" y="6165850"/>
            <a:ext cx="373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/>
              <a:t>1)</a:t>
            </a: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4692650" y="5148263"/>
            <a:ext cx="373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/>
              <a:t>2)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31640" y="836712"/>
            <a:ext cx="3680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Easily extend/customise data model of Services + Endpoints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999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WLCG </a:t>
            </a:r>
            <a:r>
              <a:rPr lang="en-GB" dirty="0" smtClean="0"/>
              <a:t>Info System </a:t>
            </a:r>
            <a:r>
              <a:rPr lang="en-GB" dirty="0" smtClean="0"/>
              <a:t>TF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07504" y="908720"/>
            <a:ext cx="8964488" cy="4784400"/>
          </a:xfrm>
        </p:spPr>
        <p:txBody>
          <a:bodyPr/>
          <a:lstStyle/>
          <a:p>
            <a:r>
              <a:rPr lang="en-GB" sz="2400" dirty="0" smtClean="0"/>
              <a:t>TF provided a list of sites that should be tagged with WLCG/VO tags</a:t>
            </a:r>
          </a:p>
          <a:p>
            <a:r>
              <a:rPr lang="en-GB" sz="2400" dirty="0" smtClean="0"/>
              <a:t>Tags also assigned to </a:t>
            </a:r>
            <a:r>
              <a:rPr lang="en-GB" sz="2400" u="sng" dirty="0" smtClean="0"/>
              <a:t>every</a:t>
            </a:r>
            <a:r>
              <a:rPr lang="en-GB" sz="2400" dirty="0" smtClean="0"/>
              <a:t> service belonging to these sites</a:t>
            </a:r>
          </a:p>
          <a:p>
            <a:pPr lvl="1"/>
            <a:r>
              <a:rPr lang="en-GB" sz="2000" dirty="0" smtClean="0"/>
              <a:t>Using the </a:t>
            </a:r>
            <a:r>
              <a:rPr lang="en-GB" sz="2000" dirty="0" err="1" smtClean="0"/>
              <a:t>gocdb</a:t>
            </a:r>
            <a:r>
              <a:rPr lang="en-GB" sz="2000" dirty="0" smtClean="0"/>
              <a:t>-test instance, site admins should now edit their service scopes as required</a:t>
            </a:r>
          </a:p>
          <a:p>
            <a:pPr lvl="2"/>
            <a:r>
              <a:rPr lang="en-GB" sz="1800" dirty="0" smtClean="0"/>
              <a:t>Not every service under a Site needs to declare same tags as Site !</a:t>
            </a:r>
            <a:endParaRPr lang="en-GB" sz="1800" dirty="0" smtClean="0"/>
          </a:p>
          <a:p>
            <a:endParaRPr lang="en-GB" sz="2400" dirty="0" smtClean="0"/>
          </a:p>
          <a:p>
            <a:r>
              <a:rPr lang="en-GB" sz="2400" dirty="0" smtClean="0"/>
              <a:t>Som</a:t>
            </a:r>
            <a:r>
              <a:rPr lang="en-GB" sz="2400" dirty="0" smtClean="0"/>
              <a:t>e discussion </a:t>
            </a:r>
            <a:r>
              <a:rPr lang="en-GB" sz="2400" dirty="0" smtClean="0"/>
              <a:t>what </a:t>
            </a:r>
            <a:r>
              <a:rPr lang="en-GB" sz="2400" dirty="0" smtClean="0"/>
              <a:t>should be </a:t>
            </a:r>
            <a:r>
              <a:rPr lang="en-GB" sz="2400" dirty="0" smtClean="0"/>
              <a:t> the </a:t>
            </a:r>
            <a:r>
              <a:rPr lang="en-GB" sz="2400" dirty="0" smtClean="0"/>
              <a:t>primary information source </a:t>
            </a:r>
            <a:r>
              <a:rPr lang="en-GB" sz="2400" dirty="0"/>
              <a:t>for </a:t>
            </a:r>
            <a:r>
              <a:rPr lang="en-GB" sz="2400" dirty="0" smtClean="0"/>
              <a:t>declaring/managing </a:t>
            </a:r>
            <a:r>
              <a:rPr lang="en-GB" sz="2400" dirty="0" smtClean="0"/>
              <a:t>these Site/Service VO </a:t>
            </a:r>
            <a:r>
              <a:rPr lang="en-GB" sz="2400" dirty="0" smtClean="0"/>
              <a:t>tags</a:t>
            </a:r>
          </a:p>
          <a:p>
            <a:pPr lvl="1"/>
            <a:r>
              <a:rPr lang="en-GB" sz="2000" dirty="0" smtClean="0"/>
              <a:t>My 2p: VO tags Should be </a:t>
            </a:r>
            <a:r>
              <a:rPr lang="en-GB" sz="2000" u="sng" dirty="0" smtClean="0"/>
              <a:t>declared alongside the Site/Service declaration at source</a:t>
            </a:r>
            <a:r>
              <a:rPr lang="en-GB" sz="2000" dirty="0" smtClean="0"/>
              <a:t>, i.e. in GOCDB / OIM</a:t>
            </a:r>
          </a:p>
          <a:p>
            <a:pPr lvl="1"/>
            <a:r>
              <a:rPr lang="en-GB" sz="2000" dirty="0" smtClean="0"/>
              <a:t>May need to query another VO tag source to seed/assign tags automatically to Sites/Services </a:t>
            </a:r>
            <a:endParaRPr lang="en-GB" sz="2000" dirty="0" smtClean="0"/>
          </a:p>
          <a:p>
            <a:pPr lvl="1"/>
            <a:r>
              <a:rPr lang="en-GB" sz="2000" dirty="0" smtClean="0"/>
              <a:t>Until decided, </a:t>
            </a:r>
            <a:r>
              <a:rPr lang="en-GB" sz="2000" dirty="0" smtClean="0"/>
              <a:t>the </a:t>
            </a:r>
            <a:r>
              <a:rPr lang="en-GB" sz="2000" dirty="0"/>
              <a:t>WLCG VO tags may not </a:t>
            </a:r>
            <a:r>
              <a:rPr lang="en-GB" sz="2000" dirty="0" smtClean="0"/>
              <a:t>be </a:t>
            </a:r>
            <a:r>
              <a:rPr lang="en-GB" sz="2000" dirty="0"/>
              <a:t>deployed </a:t>
            </a:r>
            <a:r>
              <a:rPr lang="en-GB" sz="2000" dirty="0" smtClean="0"/>
              <a:t>into production in the </a:t>
            </a:r>
            <a:r>
              <a:rPr lang="en-GB" sz="2000" dirty="0"/>
              <a:t>v5.6 </a:t>
            </a:r>
            <a:r>
              <a:rPr lang="en-GB" sz="2000" dirty="0" smtClean="0"/>
              <a:t>release (</a:t>
            </a:r>
            <a:r>
              <a:rPr lang="en-GB" sz="2000" dirty="0" err="1" smtClean="0"/>
              <a:t>wlcg</a:t>
            </a:r>
            <a:r>
              <a:rPr lang="en-GB" sz="2000" dirty="0" smtClean="0"/>
              <a:t> tags can always be added later)</a:t>
            </a:r>
            <a:endParaRPr lang="en-GB" sz="2000" dirty="0"/>
          </a:p>
          <a:p>
            <a:endParaRPr lang="en-GB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28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v5.6 testing to be announced soon</a:t>
            </a:r>
          </a:p>
          <a:p>
            <a:r>
              <a:rPr lang="en-GB" dirty="0" smtClean="0">
                <a:hlinkClick r:id="rId2"/>
              </a:rPr>
              <a:t>https://gocdb-test.esc.rl.ac.uk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(Note</a:t>
            </a:r>
            <a:r>
              <a:rPr lang="en-GB" dirty="0" smtClean="0"/>
              <a:t>, data in test instance quickly becomes stale compared to production)  </a:t>
            </a:r>
          </a:p>
          <a:p>
            <a:r>
              <a:rPr lang="en-GB" dirty="0" smtClean="0"/>
              <a:t>Feedback welcome </a:t>
            </a:r>
            <a:endParaRPr lang="en-GB" dirty="0" smtClean="0"/>
          </a:p>
          <a:p>
            <a:pPr lvl="1"/>
            <a:r>
              <a:rPr lang="en-GB" dirty="0" smtClean="0"/>
              <a:t>Please edit Site/Service Reserved tags as required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New procedure for requesting new </a:t>
            </a:r>
            <a:r>
              <a:rPr lang="en-GB" dirty="0"/>
              <a:t>R</a:t>
            </a:r>
            <a:r>
              <a:rPr lang="en-GB" dirty="0" smtClean="0"/>
              <a:t>eserved tags to be developed </a:t>
            </a:r>
          </a:p>
          <a:p>
            <a:pPr lvl="1"/>
            <a:r>
              <a:rPr lang="en-GB" dirty="0" smtClean="0"/>
              <a:t>~R</a:t>
            </a:r>
            <a:r>
              <a:rPr lang="en-GB" dirty="0" smtClean="0"/>
              <a:t>equest via email, lightweight peer review by EGI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98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253</TotalTime>
  <Words>357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EGI Engage powerpoint presentation v3.2</vt:lpstr>
      <vt:lpstr>EGI Powerpoint Presentation (body)</vt:lpstr>
      <vt:lpstr>EGI Powerpoint Presentation (closing)</vt:lpstr>
      <vt:lpstr>GOCDB v5.6</vt:lpstr>
      <vt:lpstr>GOCDB v5.6</vt:lpstr>
      <vt:lpstr>Reserved Scope Tags</vt:lpstr>
      <vt:lpstr>Filtering by Scope Tags in UI/API  (no distinction between tags when filtering)</vt:lpstr>
      <vt:lpstr>Downtime Calendar</vt:lpstr>
      <vt:lpstr>Upload/paste multiple custom properties to Sites, Services, SGs </vt:lpstr>
      <vt:lpstr>WLCG Info System TF</vt:lpstr>
      <vt:lpstr>Conclusion</vt:lpstr>
      <vt:lpstr>PowerPoint Presentation</vt:lpstr>
    </vt:vector>
  </TitlesOfParts>
  <Company>Daresbury Laboratory (STFC)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GOCDB v5.6</dc:title>
  <dc:creator>user</dc:creator>
  <cp:lastModifiedBy>user</cp:lastModifiedBy>
  <cp:revision>16</cp:revision>
  <dcterms:created xsi:type="dcterms:W3CDTF">2016-01-27T14:24:02Z</dcterms:created>
  <dcterms:modified xsi:type="dcterms:W3CDTF">2016-01-28T10:26:36Z</dcterms:modified>
</cp:coreProperties>
</file>