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11"/>
  </p:notesMasterIdLst>
  <p:handoutMasterIdLst>
    <p:handoutMasterId r:id="rId12"/>
  </p:handoutMasterIdLst>
  <p:sldIdLst>
    <p:sldId id="280" r:id="rId4"/>
    <p:sldId id="307" r:id="rId5"/>
    <p:sldId id="308" r:id="rId6"/>
    <p:sldId id="310" r:id="rId7"/>
    <p:sldId id="309" r:id="rId8"/>
    <p:sldId id="311" r:id="rId9"/>
    <p:sldId id="284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7" autoAdjust="0"/>
    <p:restoredTop sz="94707" autoAdjust="0"/>
  </p:normalViewPr>
  <p:slideViewPr>
    <p:cSldViewPr showGuides="1">
      <p:cViewPr varScale="1">
        <p:scale>
          <a:sx n="98" d="100"/>
          <a:sy n="98" d="100"/>
        </p:scale>
        <p:origin x="-139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2/25/16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2/25/16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creativecommons.org/licenses/by/4.0/" TargetMode="External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4" Type="http://schemas.openxmlformats.org/officeDocument/2006/relationships/theme" Target="../theme/theme2.xml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creativecommons.org/licenses/by/4.0/" TargetMode="External"/><Relationship Id="rId1" Type="http://schemas.openxmlformats.org/officeDocument/2006/relationships/slideLayout" Target="../slideLayouts/slideLayout5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8" name="Tekstvak 10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EGI.eu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1030139" cy="993566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48251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r>
              <a:rPr lang="en-GB" smtClean="0"/>
              <a:t>Insert footer here</a:t>
            </a:r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2/25/16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sp>
        <p:nvSpPr>
          <p:cNvPr id="8" name="Tekstvak 10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EGI.eu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wiki.egi.eu/wiki/Preview_Repository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ggus.eu/index.php?mode=ticket_info&amp;ticket_id=119628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OMB February 2016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Peter Solagna – </a:t>
            </a:r>
            <a:r>
              <a:rPr lang="en-GB" dirty="0" err="1" smtClean="0"/>
              <a:t>EGI.eu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" name="Picture 12" descr="Screen Shot 2016-02-25 at 10.02.42 A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550"/>
          <a:stretch/>
        </p:blipFill>
        <p:spPr>
          <a:xfrm>
            <a:off x="2339752" y="3141"/>
            <a:ext cx="6259064" cy="5927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324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Preview </a:t>
            </a:r>
            <a:r>
              <a:rPr lang="en-GB" dirty="0" smtClean="0"/>
              <a:t>repository </a:t>
            </a:r>
            <a:r>
              <a:rPr lang="en-GB" dirty="0" smtClean="0"/>
              <a:t>1.0.0 </a:t>
            </a:r>
            <a:r>
              <a:rPr lang="en-GB" dirty="0" smtClean="0"/>
              <a:t>Released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Feb 23rd 2016</a:t>
            </a:r>
            <a:r>
              <a:rPr lang="en-GB" dirty="0"/>
              <a:t>: </a:t>
            </a:r>
            <a:r>
              <a:rPr lang="en-GB" sz="1800" dirty="0">
                <a:hlinkClick r:id="rId2"/>
              </a:rPr>
              <a:t>https://</a:t>
            </a:r>
            <a:r>
              <a:rPr lang="en-GB" sz="1800" dirty="0" smtClean="0">
                <a:hlinkClick r:id="rId2"/>
              </a:rPr>
              <a:t>wiki.egi.eu/wiki/</a:t>
            </a:r>
            <a:r>
              <a:rPr lang="en-GB" sz="1800" dirty="0" smtClean="0">
                <a:hlinkClick r:id="rId2"/>
              </a:rPr>
              <a:t>Preview_Repository</a:t>
            </a:r>
            <a:r>
              <a:rPr lang="en-GB" sz="1800" dirty="0" smtClean="0"/>
              <a:t/>
            </a:r>
            <a:br>
              <a:rPr lang="en-GB" sz="1800" dirty="0" smtClean="0"/>
            </a:br>
            <a:endParaRPr lang="en-GB" sz="1800" dirty="0" smtClean="0"/>
          </a:p>
          <a:p>
            <a:r>
              <a:rPr lang="en-US" dirty="0"/>
              <a:t>The aim of Preview is </a:t>
            </a:r>
            <a:r>
              <a:rPr lang="en-US" dirty="0" smtClean="0"/>
              <a:t>to make </a:t>
            </a:r>
            <a:r>
              <a:rPr lang="en-US" dirty="0"/>
              <a:t>available in a single </a:t>
            </a:r>
            <a:r>
              <a:rPr lang="en-US" dirty="0" smtClean="0"/>
              <a:t>repository the </a:t>
            </a:r>
            <a:r>
              <a:rPr lang="en-US" dirty="0"/>
              <a:t>updates of the middleware products as soon as they are released by the product teams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Same function of the EMI-3 repos, which will not be updated anymore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same updates will also </a:t>
            </a:r>
            <a:r>
              <a:rPr lang="en-US" dirty="0" smtClean="0"/>
              <a:t>undergo </a:t>
            </a:r>
            <a:r>
              <a:rPr lang="en-US" dirty="0"/>
              <a:t>to the usual UMD verification and staged rollout </a:t>
            </a:r>
            <a:r>
              <a:rPr lang="en-US" dirty="0" smtClean="0"/>
              <a:t>processes, </a:t>
            </a:r>
            <a:r>
              <a:rPr lang="en-US" dirty="0" smtClean="0"/>
              <a:t>to be released – later – in UMD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first release of Preview is a mirror of the EMI3 repository, containing the Update 29 (11.11.2015) - v. </a:t>
            </a:r>
            <a:r>
              <a:rPr lang="en-US" dirty="0" smtClean="0"/>
              <a:t>3.17.1-</a:t>
            </a:r>
            <a:r>
              <a:rPr lang="en-US" dirty="0" smtClean="0"/>
              <a:t>1</a:t>
            </a:r>
          </a:p>
          <a:p>
            <a:pPr lvl="1"/>
            <a:r>
              <a:rPr lang="en-US" dirty="0" smtClean="0"/>
              <a:t>RPM are still signed by EMI GPG keys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Preview updates </a:t>
            </a:r>
            <a:r>
              <a:rPr lang="en-US" dirty="0" smtClean="0"/>
              <a:t>will be </a:t>
            </a:r>
            <a:r>
              <a:rPr lang="en-US" dirty="0" smtClean="0"/>
              <a:t>released on a monthly basis, depending on the </a:t>
            </a:r>
            <a:r>
              <a:rPr lang="en-US" dirty="0" smtClean="0"/>
              <a:t>availability of new products updates</a:t>
            </a:r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4665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INFN is not interested in continue the long-term support</a:t>
            </a:r>
          </a:p>
          <a:p>
            <a:pPr lvl="1"/>
            <a:r>
              <a:rPr lang="en-US" dirty="0" smtClean="0"/>
              <a:t>No </a:t>
            </a:r>
            <a:r>
              <a:rPr lang="en-US" dirty="0" err="1" smtClean="0"/>
              <a:t>thight</a:t>
            </a:r>
            <a:r>
              <a:rPr lang="en-US" dirty="0" smtClean="0"/>
              <a:t> deadline, and for the moment INFN is ensuring security and critical bug support of WMS</a:t>
            </a:r>
          </a:p>
          <a:p>
            <a:pPr lvl="1"/>
            <a:r>
              <a:rPr lang="en-US" dirty="0" smtClean="0"/>
              <a:t>But no porting to CentOS7, no fix to GLUE2 bugs is planned</a:t>
            </a:r>
          </a:p>
          <a:p>
            <a:r>
              <a:rPr lang="en-US" dirty="0" smtClean="0"/>
              <a:t>As reported in previous OMB, WMS is still widely used by many communities</a:t>
            </a:r>
          </a:p>
          <a:p>
            <a:r>
              <a:rPr lang="en-US" dirty="0" smtClean="0"/>
              <a:t>There are two options:</a:t>
            </a:r>
          </a:p>
          <a:p>
            <a:pPr lvl="1"/>
            <a:r>
              <a:rPr lang="en-US" dirty="0" smtClean="0"/>
              <a:t>Find another NGI/institution willing to support WMS code</a:t>
            </a:r>
          </a:p>
          <a:p>
            <a:pPr lvl="1"/>
            <a:r>
              <a:rPr lang="en-US" dirty="0" smtClean="0"/>
              <a:t>Find an alternative to WMS</a:t>
            </a:r>
          </a:p>
          <a:p>
            <a:r>
              <a:rPr lang="en-US" dirty="0" smtClean="0"/>
              <a:t>Please discuss with your team to understand if supporting WMS is possible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8166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SLAs, Outreach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341438"/>
            <a:ext cx="8424936" cy="503989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DRIHM</a:t>
            </a:r>
            <a:r>
              <a:rPr lang="en-US" dirty="0" smtClean="0"/>
              <a:t> </a:t>
            </a:r>
            <a:r>
              <a:rPr lang="en-US" dirty="0"/>
              <a:t>- we are </a:t>
            </a:r>
            <a:r>
              <a:rPr lang="en-US" dirty="0" smtClean="0"/>
              <a:t>to </a:t>
            </a:r>
            <a:r>
              <a:rPr lang="en-US" dirty="0"/>
              <a:t>agree on final version of </a:t>
            </a:r>
            <a:r>
              <a:rPr lang="en-US" dirty="0" smtClean="0"/>
              <a:t>SLA</a:t>
            </a:r>
            <a:endParaRPr lang="en-US" dirty="0"/>
          </a:p>
          <a:p>
            <a:r>
              <a:rPr lang="en-US" b="1" dirty="0"/>
              <a:t>BILS </a:t>
            </a:r>
            <a:r>
              <a:rPr lang="en-US" dirty="0" smtClean="0"/>
              <a:t>– EGI Operations is checking </a:t>
            </a:r>
            <a:r>
              <a:rPr lang="en-US" dirty="0"/>
              <a:t>if VO is operational on resources </a:t>
            </a:r>
            <a:endParaRPr lang="en-US" dirty="0" smtClean="0"/>
          </a:p>
          <a:p>
            <a:r>
              <a:rPr lang="en-US" b="1" dirty="0" err="1" smtClean="0"/>
              <a:t>Terradue</a:t>
            </a:r>
            <a:r>
              <a:rPr lang="en-US" b="1" dirty="0"/>
              <a:t>/ESA</a:t>
            </a:r>
            <a:r>
              <a:rPr lang="en-US" dirty="0"/>
              <a:t> </a:t>
            </a:r>
            <a:r>
              <a:rPr lang="en-US" dirty="0" smtClean="0"/>
              <a:t>preparing </a:t>
            </a:r>
            <a:r>
              <a:rPr lang="en-US" dirty="0"/>
              <a:t>SLA and contact potential providers</a:t>
            </a:r>
            <a:endParaRPr lang="en-US" dirty="0"/>
          </a:p>
          <a:p>
            <a:r>
              <a:rPr lang="en-US" b="1" dirty="0" err="1"/>
              <a:t>Mobrain</a:t>
            </a:r>
            <a:r>
              <a:rPr lang="en-US" b="1" dirty="0"/>
              <a:t> </a:t>
            </a:r>
            <a:r>
              <a:rPr lang="en-US" dirty="0"/>
              <a:t>- </a:t>
            </a:r>
            <a:r>
              <a:rPr lang="en-US" dirty="0" err="1"/>
              <a:t>finalised</a:t>
            </a:r>
            <a:r>
              <a:rPr lang="en-US" dirty="0"/>
              <a:t>, </a:t>
            </a:r>
            <a:r>
              <a:rPr lang="en-US" dirty="0" smtClean="0"/>
              <a:t>signed</a:t>
            </a:r>
            <a:endParaRPr lang="en-US" dirty="0"/>
          </a:p>
          <a:p>
            <a:r>
              <a:rPr lang="en-US" b="1" dirty="0"/>
              <a:t>DARIAH </a:t>
            </a:r>
            <a:r>
              <a:rPr lang="en-US" dirty="0" smtClean="0"/>
              <a:t>working </a:t>
            </a:r>
            <a:r>
              <a:rPr lang="en-US" dirty="0"/>
              <a:t>on SLA to support CC, </a:t>
            </a:r>
            <a:endParaRPr lang="en-US" dirty="0" smtClean="0"/>
          </a:p>
          <a:p>
            <a:r>
              <a:rPr lang="en-US" b="1" dirty="0" smtClean="0"/>
              <a:t>HBP </a:t>
            </a:r>
            <a:r>
              <a:rPr lang="en-US" dirty="0" smtClean="0"/>
              <a:t>– Start gathering requirements for SLA</a:t>
            </a:r>
            <a:endParaRPr lang="en-US" dirty="0"/>
          </a:p>
          <a:p>
            <a:r>
              <a:rPr lang="en-US" b="1" dirty="0"/>
              <a:t>Life Science Grid Community</a:t>
            </a:r>
            <a:r>
              <a:rPr lang="en-US" dirty="0"/>
              <a:t> - </a:t>
            </a:r>
            <a:r>
              <a:rPr lang="en-US" dirty="0" smtClean="0"/>
              <a:t>Clarification </a:t>
            </a:r>
            <a:r>
              <a:rPr lang="en-US" dirty="0"/>
              <a:t>about requirements needed</a:t>
            </a:r>
            <a:endParaRPr lang="en-US" dirty="0"/>
          </a:p>
          <a:p>
            <a:r>
              <a:rPr lang="en-US" b="1" dirty="0"/>
              <a:t>EXTRAS </a:t>
            </a:r>
            <a:r>
              <a:rPr lang="en-US" dirty="0"/>
              <a:t>project </a:t>
            </a:r>
            <a:r>
              <a:rPr lang="en-US" dirty="0" smtClean="0"/>
              <a:t>– contacted asking </a:t>
            </a:r>
            <a:r>
              <a:rPr lang="en-US" dirty="0"/>
              <a:t>for requirements, waiting for feedback </a:t>
            </a:r>
            <a:endParaRPr lang="en-US" dirty="0"/>
          </a:p>
          <a:p>
            <a:r>
              <a:rPr lang="en-US" b="1" dirty="0" err="1"/>
              <a:t>iMARINE</a:t>
            </a:r>
            <a:r>
              <a:rPr lang="en-US" b="1" dirty="0"/>
              <a:t> </a:t>
            </a:r>
            <a:r>
              <a:rPr lang="en-US" dirty="0" smtClean="0"/>
              <a:t>– planned a meeting next week</a:t>
            </a:r>
          </a:p>
          <a:p>
            <a:pPr marL="0" indent="0">
              <a:buNone/>
            </a:pPr>
            <a:r>
              <a:rPr lang="en-US" dirty="0" smtClean="0"/>
              <a:t>(c) UCST</a:t>
            </a:r>
          </a:p>
          <a:p>
            <a:pPr marL="0" indent="0">
              <a:buNone/>
            </a:pPr>
            <a:r>
              <a:rPr lang="en-US" dirty="0" smtClean="0"/>
              <a:t>For March OMB there will be a bigger update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028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monitoring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 ticket has been raised to modify the A/R profiles</a:t>
            </a:r>
          </a:p>
          <a:p>
            <a:r>
              <a:rPr lang="en-US" dirty="0">
                <a:hlinkClick r:id="rId2"/>
              </a:rPr>
              <a:t>https://ggus.eu/index.php?mode=ticket_info&amp;ticket_id=</a:t>
            </a:r>
            <a:r>
              <a:rPr lang="en-US" dirty="0" smtClean="0">
                <a:hlinkClick r:id="rId2"/>
              </a:rPr>
              <a:t>119628</a:t>
            </a:r>
            <a:endParaRPr lang="en-US" dirty="0" smtClean="0"/>
          </a:p>
          <a:p>
            <a:r>
              <a:rPr lang="en-US" dirty="0" smtClean="0"/>
              <a:t>ARGO team started working on it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297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50443"/>
      </p:ext>
    </p:extLst>
  </p:cSld>
  <p:clrMapOvr>
    <a:masterClrMapping/>
  </p:clrMapOvr>
</p:sld>
</file>

<file path=ppt/theme/theme1.xml><?xml version="1.0" encoding="utf-8"?>
<a:theme xmlns:a="http://schemas.openxmlformats.org/drawingml/2006/main" name="EGI.eu template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EGI.eu template.potx</Template>
  <TotalTime>2017</TotalTime>
  <Words>256</Words>
  <Application>Microsoft Macintosh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EGI.eu template</vt:lpstr>
      <vt:lpstr>EGI Powerpoint Presentation (body)</vt:lpstr>
      <vt:lpstr>EGI Powerpoint Presentation (closing)</vt:lpstr>
      <vt:lpstr>OMB February 2016</vt:lpstr>
      <vt:lpstr>PowerPoint Presentation</vt:lpstr>
      <vt:lpstr>Preview repository 1.0.0 Released</vt:lpstr>
      <vt:lpstr>WMS</vt:lpstr>
      <vt:lpstr>SLAs, Outreach activities</vt:lpstr>
      <vt:lpstr>Cloud monitoring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Malgorzata Krakowian</dc:creator>
  <cp:lastModifiedBy>Peter Solagna</cp:lastModifiedBy>
  <cp:revision>51</cp:revision>
  <dcterms:created xsi:type="dcterms:W3CDTF">2015-05-07T09:44:43Z</dcterms:created>
  <dcterms:modified xsi:type="dcterms:W3CDTF">2016-02-25T09:04:46Z</dcterms:modified>
</cp:coreProperties>
</file>