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7"/>
  </p:notesMasterIdLst>
  <p:handoutMasterIdLst>
    <p:handoutMasterId r:id="rId8"/>
  </p:handoutMasterIdLst>
  <p:sldIdLst>
    <p:sldId id="280" r:id="rId4"/>
    <p:sldId id="296" r:id="rId5"/>
    <p:sldId id="284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7" autoAdjust="0"/>
    <p:restoredTop sz="94707" autoAdjust="0"/>
  </p:normalViewPr>
  <p:slideViewPr>
    <p:cSldViewPr showGuides="1">
      <p:cViewPr varScale="1">
        <p:scale>
          <a:sx n="72" d="100"/>
          <a:sy n="72" d="100"/>
        </p:scale>
        <p:origin x="131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25-2-2016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2/25/2016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ARGO Updates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Emir </a:t>
            </a:r>
            <a:r>
              <a:rPr lang="en-GB" dirty="0" err="1" smtClean="0"/>
              <a:t>Imamagic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ARGO Central </a:t>
            </a:r>
            <a:r>
              <a:rPr lang="en-US" dirty="0"/>
              <a:t>Monitoring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Finalizing packages &amp; documentation for the secondary instance at GRNET</a:t>
            </a:r>
          </a:p>
          <a:p>
            <a:pPr lvl="1"/>
            <a:r>
              <a:rPr lang="en-US" dirty="0" smtClean="0"/>
              <a:t>still delayed</a:t>
            </a:r>
          </a:p>
          <a:p>
            <a:pPr lvl="1"/>
            <a:r>
              <a:rPr lang="en-US" dirty="0" smtClean="0"/>
              <a:t>deployment by </a:t>
            </a:r>
            <a:r>
              <a:rPr lang="en-US" b="1" dirty="0" smtClean="0"/>
              <a:t>March 4th</a:t>
            </a:r>
            <a:endParaRPr lang="en-US" b="1" dirty="0" smtClean="0"/>
          </a:p>
          <a:p>
            <a:r>
              <a:rPr lang="en-GB" dirty="0" smtClean="0"/>
              <a:t>Perform detailed comparison of A/R results between distributed SAM/Nagios and ARGO Central</a:t>
            </a:r>
          </a:p>
          <a:p>
            <a:pPr lvl="1"/>
            <a:r>
              <a:rPr lang="en-GB" dirty="0" smtClean="0"/>
              <a:t>March/April</a:t>
            </a:r>
            <a:endParaRPr lang="en-GB" dirty="0" smtClean="0"/>
          </a:p>
          <a:p>
            <a:r>
              <a:rPr lang="en-GB" dirty="0" smtClean="0"/>
              <a:t>Start </a:t>
            </a:r>
            <a:r>
              <a:rPr lang="en-GB" dirty="0"/>
              <a:t>decommissioning SAM </a:t>
            </a:r>
            <a:r>
              <a:rPr lang="en-GB" dirty="0" err="1" smtClean="0"/>
              <a:t>Nagioses</a:t>
            </a:r>
            <a:r>
              <a:rPr lang="en-GB" dirty="0" smtClean="0"/>
              <a:t> </a:t>
            </a:r>
            <a:r>
              <a:rPr lang="en-GB" dirty="0" smtClean="0"/>
              <a:t>April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56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 Engage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Engage powerpoint presentation v3.2</Template>
  <TotalTime>153</TotalTime>
  <Words>41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Segoe UI</vt:lpstr>
      <vt:lpstr>Verdana</vt:lpstr>
      <vt:lpstr>EGI Engage powerpoint presentation v3.2</vt:lpstr>
      <vt:lpstr>EGI Powerpoint Presentation (body)</vt:lpstr>
      <vt:lpstr>EGI Powerpoint Presentation (closing)</vt:lpstr>
      <vt:lpstr>ARGO Updates</vt:lpstr>
      <vt:lpstr>ARGO Central Monitoring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eimamagi</dc:creator>
  <cp:lastModifiedBy>eimamagi</cp:lastModifiedBy>
  <cp:revision>21</cp:revision>
  <dcterms:created xsi:type="dcterms:W3CDTF">2015-06-17T12:21:57Z</dcterms:created>
  <dcterms:modified xsi:type="dcterms:W3CDTF">2016-02-25T09:09:05Z</dcterms:modified>
</cp:coreProperties>
</file>