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87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888BF-DB0A-47B7-8853-29C3C75D86D6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F2357-8DDD-4FC9-B748-4BB3D273C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769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Summary of talks</a:t>
            </a:r>
            <a:r>
              <a:rPr lang="en-US" baseline="0" dirty="0" smtClean="0"/>
              <a:t> in Bari, …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632D3-AFDA-4795-B711-10490CE5D8E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33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Engage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632D3-AFDA-4795-B711-10490CE5D8E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898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50ED-CE3D-4112-BCDB-3679C03BBF6C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CCE9-8BC2-4B50-8842-4D4152729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800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50ED-CE3D-4112-BCDB-3679C03BBF6C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CCE9-8BC2-4B50-8842-4D4152729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4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50ED-CE3D-4112-BCDB-3679C03BBF6C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CCE9-8BC2-4B50-8842-4D4152729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50ED-CE3D-4112-BCDB-3679C03BBF6C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CCE9-8BC2-4B50-8842-4D4152729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63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50ED-CE3D-4112-BCDB-3679C03BBF6C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CCE9-8BC2-4B50-8842-4D4152729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070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50ED-CE3D-4112-BCDB-3679C03BBF6C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CCE9-8BC2-4B50-8842-4D4152729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10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50ED-CE3D-4112-BCDB-3679C03BBF6C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CCE9-8BC2-4B50-8842-4D4152729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33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50ED-CE3D-4112-BCDB-3679C03BBF6C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CCE9-8BC2-4B50-8842-4D4152729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310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50ED-CE3D-4112-BCDB-3679C03BBF6C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CCE9-8BC2-4B50-8842-4D4152729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401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50ED-CE3D-4112-BCDB-3679C03BBF6C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CCE9-8BC2-4B50-8842-4D4152729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0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50ED-CE3D-4112-BCDB-3679C03BBF6C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CCE9-8BC2-4B50-8842-4D4152729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160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F50ED-CE3D-4112-BCDB-3679C03BBF6C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9CCE9-8BC2-4B50-8842-4D4152729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517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CESNET/seca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Secant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Daniel Kouril, CESNET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794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 Assessment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 anchorCtr="0"/>
          <a:lstStyle/>
          <a:p>
            <a:r>
              <a:rPr lang="en-US" dirty="0" smtClean="0"/>
              <a:t>Common security flaws should be avoided</a:t>
            </a:r>
          </a:p>
          <a:p>
            <a:r>
              <a:rPr lang="en-US" dirty="0" smtClean="0"/>
              <a:t>Automated mechanism necessary</a:t>
            </a:r>
          </a:p>
          <a:p>
            <a:r>
              <a:rPr lang="en-US" dirty="0" smtClean="0"/>
              <a:t>Part of endorsement of VAs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279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Secant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Automated framework to detect common flows in VM images</a:t>
            </a:r>
          </a:p>
          <a:p>
            <a:r>
              <a:rPr lang="en-US" dirty="0" smtClean="0"/>
              <a:t>Instantiates a VM in a contained environment and runs a series of probes</a:t>
            </a:r>
          </a:p>
          <a:p>
            <a:pPr lvl="1"/>
            <a:r>
              <a:rPr lang="en-US" dirty="0" smtClean="0"/>
              <a:t>External – </a:t>
            </a:r>
            <a:r>
              <a:rPr lang="en-US" dirty="0" err="1" smtClean="0"/>
              <a:t>nmap</a:t>
            </a:r>
            <a:r>
              <a:rPr lang="en-US" dirty="0" smtClean="0"/>
              <a:t>, “</a:t>
            </a:r>
            <a:r>
              <a:rPr lang="en-US" dirty="0" err="1" smtClean="0"/>
              <a:t>nessus</a:t>
            </a:r>
            <a:r>
              <a:rPr lang="en-US" dirty="0" smtClean="0"/>
              <a:t>”, weak passwords, …</a:t>
            </a:r>
          </a:p>
          <a:p>
            <a:pPr lvl="1"/>
            <a:r>
              <a:rPr lang="en-US" dirty="0" smtClean="0"/>
              <a:t>Internal – </a:t>
            </a:r>
            <a:r>
              <a:rPr lang="en-US" dirty="0" err="1" smtClean="0"/>
              <a:t>Pakiti</a:t>
            </a:r>
            <a:r>
              <a:rPr lang="en-US" dirty="0" smtClean="0"/>
              <a:t>, configuration flaws (</a:t>
            </a:r>
            <a:r>
              <a:rPr lang="en-US" dirty="0" err="1" smtClean="0"/>
              <a:t>Lynis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Provides input for VA endorsement</a:t>
            </a:r>
          </a:p>
          <a:p>
            <a:pPr lvl="1"/>
            <a:r>
              <a:rPr lang="en-US" dirty="0" smtClean="0"/>
              <a:t>Eventually should be integrated with </a:t>
            </a:r>
            <a:r>
              <a:rPr lang="en-US" dirty="0" err="1" smtClean="0"/>
              <a:t>AppDB</a:t>
            </a:r>
            <a:endParaRPr lang="en-US" dirty="0" smtClean="0"/>
          </a:p>
          <a:p>
            <a:r>
              <a:rPr lang="en-US" dirty="0" smtClean="0"/>
              <a:t>Code available</a:t>
            </a:r>
          </a:p>
          <a:p>
            <a:pPr lvl="1"/>
            <a:r>
              <a:rPr lang="en-US" dirty="0" smtClean="0">
                <a:hlinkClick r:id="rId3"/>
              </a:rPr>
              <a:t>https://github.com/CESNET/secant</a:t>
            </a:r>
            <a:endParaRPr lang="en-US" dirty="0" smtClean="0"/>
          </a:p>
          <a:p>
            <a:pPr lvl="1"/>
            <a:r>
              <a:rPr lang="en-US" dirty="0" smtClean="0"/>
              <a:t>a pilot being prepared at CESNET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229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09600"/>
            <a:ext cx="5934577" cy="5528100"/>
          </a:xfrm>
        </p:spPr>
      </p:pic>
    </p:spTree>
    <p:extLst>
      <p:ext uri="{BB962C8B-B14F-4D97-AF65-F5344CB8AC3E}">
        <p14:creationId xmlns:p14="http://schemas.microsoft.com/office/powerpoint/2010/main" val="6290957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96</Words>
  <Application>Microsoft Office PowerPoint</Application>
  <PresentationFormat>Předvádění na obrazovce (4:3)</PresentationFormat>
  <Paragraphs>20</Paragraphs>
  <Slides>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Secant</vt:lpstr>
      <vt:lpstr>VA Assessment</vt:lpstr>
      <vt:lpstr>Secant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Secant</dc:title>
  <dc:creator>Daniel Kouril</dc:creator>
  <cp:lastModifiedBy>Daniel Kouril</cp:lastModifiedBy>
  <cp:revision>6</cp:revision>
  <dcterms:created xsi:type="dcterms:W3CDTF">2016-02-25T08:09:09Z</dcterms:created>
  <dcterms:modified xsi:type="dcterms:W3CDTF">2016-02-25T08:58:42Z</dcterms:modified>
</cp:coreProperties>
</file>