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theme/theme3.xml" ContentType="application/vnd.openxmlformats-officedocument.theme+xml"/>
  <Override PartName="/ppt/slideLayouts/slideLayout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slideLayouts/slideLayout7.xml" ContentType="application/vnd.openxmlformats-officedocument.presentationml.slideLayout+xml"/>
  <Override PartName="/ppt/theme/theme7.xml" ContentType="application/vnd.openxmlformats-officedocument.theme+xml"/>
  <Override PartName="/ppt/slideLayouts/slideLayout8.xml" ContentType="application/vnd.openxmlformats-officedocument.presentationml.slideLayout+xml"/>
  <Override PartName="/ppt/theme/theme8.xml" ContentType="application/vnd.openxmlformats-officedocument.theme+xml"/>
  <Override PartName="/ppt/slideLayouts/slideLayout9.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ppt/slideLayouts/slideLayout10.xml" ContentType="application/vnd.openxmlformats-officedocument.presentationml.slideLayout+xml"/>
  <Override PartName="/ppt/theme/theme13.xml" ContentType="application/vnd.openxmlformats-officedocument.theme+xml"/>
  <Override PartName="/ppt/theme/theme14.xml" ContentType="application/vnd.openxmlformats-officedocument.theme+xml"/>
  <Override PartName="/ppt/theme/theme15.xml" ContentType="application/vnd.openxmlformats-officedocument.theme+xml"/>
  <Override PartName="/ppt/theme/theme16.xml" ContentType="application/vnd.openxmlformats-officedocument.theme+xml"/>
  <Override PartName="/ppt/slideLayouts/slideLayout11.xml" ContentType="application/vnd.openxmlformats-officedocument.presentationml.slideLayout+xml"/>
  <Override PartName="/ppt/theme/theme17.xml" ContentType="application/vnd.openxmlformats-officedocument.theme+xml"/>
  <Override PartName="/ppt/slideLayouts/slideLayout12.xml" ContentType="application/vnd.openxmlformats-officedocument.presentationml.slideLayout+xml"/>
  <Override PartName="/ppt/theme/theme18.xml" ContentType="application/vnd.openxmlformats-officedocument.theme+xml"/>
  <Override PartName="/ppt/theme/theme19.xml" ContentType="application/vnd.openxmlformats-officedocument.theme+xml"/>
  <Override PartName="/ppt/theme/theme20.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2" r:id="rId1"/>
    <p:sldMasterId id="2147483648" r:id="rId2"/>
    <p:sldMasterId id="2147483685" r:id="rId3"/>
    <p:sldMasterId id="2147483689" r:id="rId4"/>
    <p:sldMasterId id="2147483691" r:id="rId5"/>
    <p:sldMasterId id="2147483693" r:id="rId6"/>
    <p:sldMasterId id="2147483695" r:id="rId7"/>
    <p:sldMasterId id="2147483697" r:id="rId8"/>
    <p:sldMasterId id="2147483699" r:id="rId9"/>
    <p:sldMasterId id="2147483701" r:id="rId10"/>
    <p:sldMasterId id="2147483703" r:id="rId11"/>
    <p:sldMasterId id="2147483705" r:id="rId12"/>
    <p:sldMasterId id="2147483707" r:id="rId13"/>
    <p:sldMasterId id="2147483709" r:id="rId14"/>
    <p:sldMasterId id="2147483711" r:id="rId15"/>
    <p:sldMasterId id="2147483713" r:id="rId16"/>
    <p:sldMasterId id="2147483715" r:id="rId17"/>
    <p:sldMasterId id="2147483717" r:id="rId18"/>
  </p:sldMasterIdLst>
  <p:notesMasterIdLst>
    <p:notesMasterId r:id="rId32"/>
  </p:notesMasterIdLst>
  <p:handoutMasterIdLst>
    <p:handoutMasterId r:id="rId33"/>
  </p:handoutMasterIdLst>
  <p:sldIdLst>
    <p:sldId id="280" r:id="rId19"/>
    <p:sldId id="291" r:id="rId20"/>
    <p:sldId id="293" r:id="rId21"/>
    <p:sldId id="295" r:id="rId22"/>
    <p:sldId id="297" r:id="rId23"/>
    <p:sldId id="300" r:id="rId24"/>
    <p:sldId id="301" r:id="rId25"/>
    <p:sldId id="302" r:id="rId26"/>
    <p:sldId id="306" r:id="rId27"/>
    <p:sldId id="310" r:id="rId28"/>
    <p:sldId id="311" r:id="rId29"/>
    <p:sldId id="294" r:id="rId30"/>
    <p:sldId id="284" r:id="rId31"/>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B0"/>
    <a:srgbClr val="4F85C3"/>
    <a:srgbClr val="6C9F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97" autoAdjust="0"/>
    <p:restoredTop sz="94630" autoAdjust="0"/>
  </p:normalViewPr>
  <p:slideViewPr>
    <p:cSldViewPr showGuides="1">
      <p:cViewPr>
        <p:scale>
          <a:sx n="79" d="100"/>
          <a:sy n="79" d="100"/>
        </p:scale>
        <p:origin x="-558" y="-1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2" d="100"/>
          <a:sy n="52" d="100"/>
        </p:scale>
        <p:origin x="-2700" y="-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Master" Target="slideMasters/slideMaster18.xml"/><Relationship Id="rId26" Type="http://schemas.openxmlformats.org/officeDocument/2006/relationships/slide" Target="slides/slide8.xml"/><Relationship Id="rId3" Type="http://schemas.openxmlformats.org/officeDocument/2006/relationships/slideMaster" Target="slideMasters/slideMaster3.xml"/><Relationship Id="rId21" Type="http://schemas.openxmlformats.org/officeDocument/2006/relationships/slide" Target="slides/slide3.xml"/><Relationship Id="rId34" Type="http://schemas.openxmlformats.org/officeDocument/2006/relationships/presProps" Target="presProp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 Target="slides/slide7.xml"/><Relationship Id="rId33"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 Target="slides/slide2.xml"/><Relationship Id="rId29" Type="http://schemas.openxmlformats.org/officeDocument/2006/relationships/slide" Target="slides/slide1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6.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5.xml"/><Relationship Id="rId28" Type="http://schemas.openxmlformats.org/officeDocument/2006/relationships/slide" Target="slides/slide10.xml"/><Relationship Id="rId36" Type="http://schemas.openxmlformats.org/officeDocument/2006/relationships/theme" Target="theme/theme1.xml"/><Relationship Id="rId10" Type="http://schemas.openxmlformats.org/officeDocument/2006/relationships/slideMaster" Target="slideMasters/slideMaster10.xml"/><Relationship Id="rId19" Type="http://schemas.openxmlformats.org/officeDocument/2006/relationships/slide" Target="slides/slide1.xml"/><Relationship Id="rId31"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4.xml"/><Relationship Id="rId27" Type="http://schemas.openxmlformats.org/officeDocument/2006/relationships/slide" Target="slides/slide9.xml"/><Relationship Id="rId30" Type="http://schemas.openxmlformats.org/officeDocument/2006/relationships/slide" Target="slides/slide12.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C98F682-7966-4F36-8C65-12C6AC282E64}" type="datetimeFigureOut">
              <a:rPr lang="en-GB" smtClean="0"/>
              <a:t>30/03/2016</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77037CF-4AF3-4EA8-B0EF-23260E3D633F}" type="slidenum">
              <a:rPr lang="en-GB" smtClean="0"/>
              <a:t>‹#›</a:t>
            </a:fld>
            <a:endParaRPr lang="en-GB"/>
          </a:p>
        </p:txBody>
      </p:sp>
    </p:spTree>
    <p:extLst>
      <p:ext uri="{BB962C8B-B14F-4D97-AF65-F5344CB8AC3E}">
        <p14:creationId xmlns:p14="http://schemas.microsoft.com/office/powerpoint/2010/main" val="258822099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A4EA1F-7887-426C-BD0E-29F38E7AB4A2}" type="datetimeFigureOut">
              <a:rPr lang="nl-NL" smtClean="0"/>
              <a:t>30-3-2016</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F58AE9-46A5-49CB-B815-3CC2120EE87D}" type="slidenum">
              <a:rPr lang="nl-NL" smtClean="0"/>
              <a:t>‹#›</a:t>
            </a:fld>
            <a:endParaRPr lang="nl-NL"/>
          </a:p>
        </p:txBody>
      </p:sp>
    </p:spTree>
    <p:extLst>
      <p:ext uri="{BB962C8B-B14F-4D97-AF65-F5344CB8AC3E}">
        <p14:creationId xmlns:p14="http://schemas.microsoft.com/office/powerpoint/2010/main" val="230248877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EF58AE9-46A5-49CB-B815-3CC2120EE87D}" type="slidenum">
              <a:rPr lang="nl-NL" smtClean="0"/>
              <a:t>2</a:t>
            </a:fld>
            <a:endParaRPr lang="nl-NL"/>
          </a:p>
        </p:txBody>
      </p:sp>
    </p:spTree>
    <p:extLst>
      <p:ext uri="{BB962C8B-B14F-4D97-AF65-F5344CB8AC3E}">
        <p14:creationId xmlns:p14="http://schemas.microsoft.com/office/powerpoint/2010/main" val="16846160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7" name="Tijdelijke aanduiding voor tekst 6"/>
          <p:cNvSpPr>
            <a:spLocks noGrp="1"/>
          </p:cNvSpPr>
          <p:nvPr>
            <p:ph type="body" sz="quarter" idx="10" hasCustomPrompt="1"/>
          </p:nvPr>
        </p:nvSpPr>
        <p:spPr>
          <a:xfrm>
            <a:off x="1727411" y="3643200"/>
            <a:ext cx="5689178" cy="431477"/>
          </a:xfrm>
        </p:spPr>
        <p:txBody>
          <a:bodyPr/>
          <a:lstStyle>
            <a:lvl1pPr>
              <a:defRPr sz="2000">
                <a:solidFill>
                  <a:schemeClr val="tx1">
                    <a:lumMod val="50000"/>
                    <a:lumOff val="50000"/>
                  </a:schemeClr>
                </a:solidFill>
              </a:defRPr>
            </a:lvl1pPr>
          </a:lstStyle>
          <a:p>
            <a:pPr lvl="0"/>
            <a:r>
              <a:rPr lang="en-GB" noProof="0" dirty="0" smtClean="0"/>
              <a:t>function</a:t>
            </a:r>
          </a:p>
        </p:txBody>
      </p:sp>
      <p:sp>
        <p:nvSpPr>
          <p:cNvPr id="2" name="Titel 1"/>
          <p:cNvSpPr>
            <a:spLocks noGrp="1"/>
          </p:cNvSpPr>
          <p:nvPr>
            <p:ph type="ctrTitle" hasCustomPrompt="1"/>
          </p:nvPr>
        </p:nvSpPr>
        <p:spPr>
          <a:xfrm>
            <a:off x="685800" y="1268761"/>
            <a:ext cx="7772400" cy="1440000"/>
          </a:xfrm>
        </p:spPr>
        <p:txBody>
          <a:bodyPr/>
          <a:lstStyle>
            <a:lvl1pPr>
              <a:defRPr/>
            </a:lvl1pPr>
          </a:lstStyle>
          <a:p>
            <a:r>
              <a:rPr lang="en-GB" noProof="0" dirty="0" smtClean="0"/>
              <a:t>Title</a:t>
            </a:r>
            <a:endParaRPr lang="en-GB" noProof="0" dirty="0"/>
          </a:p>
        </p:txBody>
      </p:sp>
      <p:sp>
        <p:nvSpPr>
          <p:cNvPr id="3" name="Ondertitel 2"/>
          <p:cNvSpPr>
            <a:spLocks noGrp="1"/>
          </p:cNvSpPr>
          <p:nvPr>
            <p:ph type="subTitle" idx="1" hasCustomPrompt="1"/>
          </p:nvPr>
        </p:nvSpPr>
        <p:spPr>
          <a:xfrm>
            <a:off x="1371600" y="2923200"/>
            <a:ext cx="6400800" cy="504056"/>
          </a:xfrm>
        </p:spPr>
        <p:txBody>
          <a:bodyPr>
            <a:noAutofit/>
          </a:bodyPr>
          <a:lstStyle>
            <a:lvl1pPr marL="0" indent="0" algn="ctr">
              <a:buNone/>
              <a:defRPr sz="2800" b="1">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smtClean="0"/>
              <a:t>Author</a:t>
            </a:r>
            <a:endParaRPr lang="en-GB" noProof="0" dirty="0"/>
          </a:p>
        </p:txBody>
      </p:sp>
    </p:spTree>
    <p:extLst>
      <p:ext uri="{BB962C8B-B14F-4D97-AF65-F5344CB8AC3E}">
        <p14:creationId xmlns:p14="http://schemas.microsoft.com/office/powerpoint/2010/main" val="150750324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lumMod val="50000"/>
                  </a:schemeClr>
                </a:solidFill>
                <a:latin typeface="Calibri" panose="020F0502020204030204"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557338"/>
            <a:ext cx="7772400" cy="3800488"/>
          </a:xfrm>
        </p:spPr>
        <p:txBody>
          <a:bodyPr/>
          <a:lstStyle>
            <a:lvl1pPr>
              <a:defRPr sz="2400">
                <a:latin typeface="Calibri" panose="020F0502020204030204" pitchFamily="34" charset="0"/>
                <a:cs typeface="Arial" pitchFamily="34" charset="0"/>
              </a:defRPr>
            </a:lvl1pPr>
            <a:lvl2pPr>
              <a:defRPr sz="2200">
                <a:solidFill>
                  <a:schemeClr val="accent1">
                    <a:lumMod val="50000"/>
                  </a:schemeClr>
                </a:solidFill>
                <a:latin typeface="Calibri" panose="020F0502020204030204" pitchFamily="34" charset="0"/>
                <a:cs typeface="Arial" pitchFamily="34" charset="0"/>
              </a:defRPr>
            </a:lvl2pPr>
            <a:lvl3pPr>
              <a:defRPr sz="2000">
                <a:solidFill>
                  <a:schemeClr val="accent1">
                    <a:lumMod val="50000"/>
                  </a:schemeClr>
                </a:solidFill>
                <a:latin typeface="Calibri" panose="020F0502020204030204" pitchFamily="34" charset="0"/>
                <a:cs typeface="Arial" pitchFamily="34" charset="0"/>
              </a:defRPr>
            </a:lvl3pPr>
            <a:lvl4pPr>
              <a:buNone/>
              <a:defRPr>
                <a:latin typeface="Arial" pitchFamily="34" charset="0"/>
                <a:cs typeface="Arial" pitchFamily="34" charset="0"/>
              </a:defRPr>
            </a:lvl4pPr>
          </a:lstStyle>
          <a:p>
            <a:pPr lvl="0"/>
            <a:r>
              <a:rPr lang="en-US" dirty="0" smtClean="0"/>
              <a:t>Click to edit Master text styles</a:t>
            </a:r>
          </a:p>
          <a:p>
            <a:pPr lvl="1"/>
            <a:r>
              <a:rPr lang="en-US" dirty="0" smtClean="0"/>
              <a:t>Second level</a:t>
            </a:r>
          </a:p>
          <a:p>
            <a:pPr lvl="2"/>
            <a:r>
              <a:rPr lang="en-US" dirty="0" smtClean="0"/>
              <a:t>Third level</a:t>
            </a:r>
          </a:p>
          <a:p>
            <a:pPr lvl="3"/>
            <a:endParaRPr lang="en-US" dirty="0"/>
          </a:p>
        </p:txBody>
      </p:sp>
      <p:sp>
        <p:nvSpPr>
          <p:cNvPr id="5" name="Footer Placeholder 4"/>
          <p:cNvSpPr>
            <a:spLocks noGrp="1"/>
          </p:cNvSpPr>
          <p:nvPr>
            <p:ph type="ftr" sz="quarter" idx="11"/>
          </p:nvPr>
        </p:nvSpPr>
        <p:spPr/>
        <p:txBody>
          <a:bodyPr/>
          <a:lstStyle/>
          <a:p>
            <a:pPr>
              <a:defRPr/>
            </a:pPr>
            <a:r>
              <a:rPr lang="en-GB" dirty="0" smtClean="0">
                <a:solidFill>
                  <a:srgbClr val="000000"/>
                </a:solidFill>
              </a:rPr>
              <a:t>13 January 2016</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fld id="{68454A8F-6AEE-43D1-9748-24684CAE32DB}" type="slidenum">
              <a:rPr lang="en-US" smtClean="0">
                <a:solidFill>
                  <a:srgbClr val="000000"/>
                </a:solidFill>
              </a:rPr>
              <a:pPr>
                <a:defRPr/>
              </a:pPr>
              <a:t>‹#›</a:t>
            </a:fld>
            <a:endParaRPr lang="en-US" dirty="0">
              <a:solidFill>
                <a:srgbClr val="000000"/>
              </a:solidFill>
            </a:endParaRPr>
          </a:p>
        </p:txBody>
      </p:sp>
      <p:sp>
        <p:nvSpPr>
          <p:cNvPr id="4" name="Date Placeholder 3"/>
          <p:cNvSpPr>
            <a:spLocks noGrp="1"/>
          </p:cNvSpPr>
          <p:nvPr>
            <p:ph type="dt" sz="half" idx="10"/>
          </p:nvPr>
        </p:nvSpPr>
        <p:spPr/>
        <p:txBody>
          <a:bodyPr/>
          <a:lstStyle/>
          <a:p>
            <a:pPr>
              <a:defRPr/>
            </a:pPr>
            <a:r>
              <a:rPr lang="en-US" smtClean="0">
                <a:solidFill>
                  <a:srgbClr val="000000"/>
                </a:solidFill>
              </a:rPr>
              <a:t>‹#›</a:t>
            </a:r>
            <a:endParaRPr lang="en-US" dirty="0">
              <a:solidFill>
                <a:srgbClr val="000000"/>
              </a:solidFill>
            </a:endParaRPr>
          </a:p>
        </p:txBody>
      </p:sp>
    </p:spTree>
    <p:extLst>
      <p:ext uri="{BB962C8B-B14F-4D97-AF65-F5344CB8AC3E}">
        <p14:creationId xmlns:p14="http://schemas.microsoft.com/office/powerpoint/2010/main" val="396326195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solidFill>
                  <a:srgbClr val="000000"/>
                </a:solidFill>
              </a:rPr>
              <a:t>‹#›</a:t>
            </a:r>
            <a:endParaRPr lang="en-US" dirty="0">
              <a:solidFill>
                <a:srgbClr val="000000"/>
              </a:solidFill>
            </a:endParaRPr>
          </a:p>
        </p:txBody>
      </p:sp>
      <p:sp>
        <p:nvSpPr>
          <p:cNvPr id="3" name="Footer Placeholder 2"/>
          <p:cNvSpPr>
            <a:spLocks noGrp="1"/>
          </p:cNvSpPr>
          <p:nvPr>
            <p:ph type="ftr" sz="quarter" idx="11"/>
          </p:nvPr>
        </p:nvSpPr>
        <p:spPr/>
        <p:txBody>
          <a:bodyPr/>
          <a:lstStyle/>
          <a:p>
            <a:pPr>
              <a:defRPr/>
            </a:pPr>
            <a:r>
              <a:rPr lang="en-GB" smtClean="0">
                <a:solidFill>
                  <a:srgbClr val="000000"/>
                </a:solidFill>
              </a:rPr>
              <a:t>13 January 2016</a:t>
            </a:r>
            <a:endParaRPr lang="en-US" dirty="0">
              <a:solidFill>
                <a:srgbClr val="000000"/>
              </a:solidFill>
            </a:endParaRPr>
          </a:p>
        </p:txBody>
      </p:sp>
      <p:sp>
        <p:nvSpPr>
          <p:cNvPr id="4" name="Slide Number Placeholder 3"/>
          <p:cNvSpPr>
            <a:spLocks noGrp="1"/>
          </p:cNvSpPr>
          <p:nvPr>
            <p:ph type="sldNum" sz="quarter" idx="12"/>
          </p:nvPr>
        </p:nvSpPr>
        <p:spPr/>
        <p:txBody>
          <a:bodyPr/>
          <a:lstStyle/>
          <a:p>
            <a:pPr>
              <a:defRPr/>
            </a:pPr>
            <a:fld id="{68454A8F-6AEE-43D1-9748-24684CAE32DB}"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941851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lumMod val="50000"/>
                  </a:schemeClr>
                </a:solidFill>
                <a:latin typeface="Calibri" panose="020F0502020204030204"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557338"/>
            <a:ext cx="7772400" cy="3800488"/>
          </a:xfrm>
        </p:spPr>
        <p:txBody>
          <a:bodyPr/>
          <a:lstStyle>
            <a:lvl1pPr>
              <a:defRPr sz="2400">
                <a:latin typeface="Calibri" panose="020F0502020204030204" pitchFamily="34" charset="0"/>
                <a:cs typeface="Arial" pitchFamily="34" charset="0"/>
              </a:defRPr>
            </a:lvl1pPr>
            <a:lvl2pPr>
              <a:defRPr sz="2200">
                <a:solidFill>
                  <a:schemeClr val="accent1">
                    <a:lumMod val="50000"/>
                  </a:schemeClr>
                </a:solidFill>
                <a:latin typeface="Calibri" panose="020F0502020204030204" pitchFamily="34" charset="0"/>
                <a:cs typeface="Arial" pitchFamily="34" charset="0"/>
              </a:defRPr>
            </a:lvl2pPr>
            <a:lvl3pPr>
              <a:defRPr sz="2000">
                <a:solidFill>
                  <a:schemeClr val="accent1">
                    <a:lumMod val="50000"/>
                  </a:schemeClr>
                </a:solidFill>
                <a:latin typeface="Calibri" panose="020F0502020204030204" pitchFamily="34" charset="0"/>
                <a:cs typeface="Arial" pitchFamily="34" charset="0"/>
              </a:defRPr>
            </a:lvl3pPr>
            <a:lvl4pPr>
              <a:buNone/>
              <a:defRPr>
                <a:latin typeface="Arial" pitchFamily="34" charset="0"/>
                <a:cs typeface="Arial" pitchFamily="34" charset="0"/>
              </a:defRPr>
            </a:lvl4pPr>
          </a:lstStyle>
          <a:p>
            <a:pPr lvl="0"/>
            <a:r>
              <a:rPr lang="en-US" dirty="0" smtClean="0"/>
              <a:t>Click to edit Master text styles</a:t>
            </a:r>
          </a:p>
          <a:p>
            <a:pPr lvl="1"/>
            <a:r>
              <a:rPr lang="en-US" dirty="0" smtClean="0"/>
              <a:t>Second level</a:t>
            </a:r>
          </a:p>
          <a:p>
            <a:pPr lvl="2"/>
            <a:r>
              <a:rPr lang="en-US" dirty="0" smtClean="0"/>
              <a:t>Third level</a:t>
            </a:r>
          </a:p>
          <a:p>
            <a:pPr lvl="3"/>
            <a:endParaRPr lang="en-US" dirty="0"/>
          </a:p>
        </p:txBody>
      </p:sp>
      <p:sp>
        <p:nvSpPr>
          <p:cNvPr id="5" name="Footer Placeholder 4"/>
          <p:cNvSpPr>
            <a:spLocks noGrp="1"/>
          </p:cNvSpPr>
          <p:nvPr>
            <p:ph type="ftr" sz="quarter" idx="11"/>
          </p:nvPr>
        </p:nvSpPr>
        <p:spPr/>
        <p:txBody>
          <a:bodyPr/>
          <a:lstStyle/>
          <a:p>
            <a:pPr>
              <a:defRPr/>
            </a:pPr>
            <a:r>
              <a:rPr lang="en-GB" dirty="0" smtClean="0">
                <a:solidFill>
                  <a:srgbClr val="000000"/>
                </a:solidFill>
              </a:rPr>
              <a:t>13 January 2016</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fld id="{68454A8F-6AEE-43D1-9748-24684CAE32DB}" type="slidenum">
              <a:rPr lang="en-US" smtClean="0">
                <a:solidFill>
                  <a:srgbClr val="000000"/>
                </a:solidFill>
              </a:rPr>
              <a:pPr>
                <a:defRPr/>
              </a:pPr>
              <a:t>‹#›</a:t>
            </a:fld>
            <a:endParaRPr lang="en-US" dirty="0">
              <a:solidFill>
                <a:srgbClr val="000000"/>
              </a:solidFill>
            </a:endParaRPr>
          </a:p>
        </p:txBody>
      </p:sp>
      <p:sp>
        <p:nvSpPr>
          <p:cNvPr id="4" name="Date Placeholder 3"/>
          <p:cNvSpPr>
            <a:spLocks noGrp="1"/>
          </p:cNvSpPr>
          <p:nvPr>
            <p:ph type="dt" sz="half" idx="10"/>
          </p:nvPr>
        </p:nvSpPr>
        <p:spPr/>
        <p:txBody>
          <a:bodyPr/>
          <a:lstStyle/>
          <a:p>
            <a:pPr>
              <a:defRPr/>
            </a:pPr>
            <a:r>
              <a:rPr lang="en-US" smtClean="0">
                <a:solidFill>
                  <a:srgbClr val="000000"/>
                </a:solidFill>
              </a:rPr>
              <a:t>‹#›</a:t>
            </a:r>
            <a:endParaRPr lang="en-US" dirty="0">
              <a:solidFill>
                <a:srgbClr val="000000"/>
              </a:solidFill>
            </a:endParaRPr>
          </a:p>
        </p:txBody>
      </p:sp>
    </p:spTree>
    <p:extLst>
      <p:ext uri="{BB962C8B-B14F-4D97-AF65-F5344CB8AC3E}">
        <p14:creationId xmlns:p14="http://schemas.microsoft.com/office/powerpoint/2010/main" val="396326195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ontent 2X">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baseline="0"/>
            </a:lvl1pPr>
          </a:lstStyle>
          <a:p>
            <a:r>
              <a:rPr lang="en-GB" noProof="0" dirty="0" smtClean="0"/>
              <a:t>Click to insert title</a:t>
            </a:r>
            <a:endParaRPr lang="en-GB" noProof="0" dirty="0"/>
          </a:p>
        </p:txBody>
      </p:sp>
      <p:sp>
        <p:nvSpPr>
          <p:cNvPr id="3" name="Tijdelijke aanduiding voor inhoud 2"/>
          <p:cNvSpPr>
            <a:spLocks noGrp="1"/>
          </p:cNvSpPr>
          <p:nvPr>
            <p:ph sz="half" idx="1" hasCustomPrompt="1"/>
          </p:nvPr>
        </p:nvSpPr>
        <p:spPr>
          <a:xfrm>
            <a:off x="467544" y="1340768"/>
            <a:ext cx="3815655" cy="4784725"/>
          </a:xfrm>
          <a:prstGeom prst="rect">
            <a:avLst/>
          </a:prstGeom>
        </p:spPr>
        <p:txBody>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vl6pPr>
              <a:defRPr sz="1800"/>
            </a:lvl6pPr>
            <a:lvl7pPr>
              <a:defRPr sz="1800"/>
            </a:lvl7pPr>
            <a:lvl8pPr>
              <a:defRPr sz="1800"/>
            </a:lvl8pPr>
            <a:lvl9pPr>
              <a:defRPr sz="1800"/>
            </a:lvl9pPr>
          </a:lstStyle>
          <a:p>
            <a:pPr lvl="0"/>
            <a:r>
              <a:rPr lang="en-GB" noProof="0" dirty="0" smtClean="0"/>
              <a:t>Click</a:t>
            </a:r>
            <a:endParaRPr lang="en-GB" noProof="0" dirty="0"/>
          </a:p>
        </p:txBody>
      </p:sp>
      <p:sp>
        <p:nvSpPr>
          <p:cNvPr id="4" name="Tijdelijke aanduiding voor inhoud 3"/>
          <p:cNvSpPr>
            <a:spLocks noGrp="1"/>
          </p:cNvSpPr>
          <p:nvPr>
            <p:ph sz="half" idx="2" hasCustomPrompt="1"/>
          </p:nvPr>
        </p:nvSpPr>
        <p:spPr>
          <a:xfrm>
            <a:off x="4572000" y="1341438"/>
            <a:ext cx="4320480" cy="47844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noProof="0" dirty="0" smtClean="0"/>
              <a:t>Click</a:t>
            </a:r>
            <a:endParaRPr lang="en-GB" noProof="0" dirty="0"/>
          </a:p>
        </p:txBody>
      </p:sp>
      <p:sp>
        <p:nvSpPr>
          <p:cNvPr id="7" name="Footer Placeholder 6"/>
          <p:cNvSpPr>
            <a:spLocks noGrp="1"/>
          </p:cNvSpPr>
          <p:nvPr>
            <p:ph type="ftr" sz="quarter" idx="11"/>
          </p:nvPr>
        </p:nvSpPr>
        <p:spPr/>
        <p:txBody>
          <a:bodyPr/>
          <a:lstStyle/>
          <a:p>
            <a:r>
              <a:rPr lang="en-GB" smtClean="0"/>
              <a:t>EGI OMB Security Policies</a:t>
            </a:r>
            <a:endParaRPr lang="en-GB" dirty="0"/>
          </a:p>
        </p:txBody>
      </p:sp>
    </p:spTree>
    <p:extLst>
      <p:ext uri="{BB962C8B-B14F-4D97-AF65-F5344CB8AC3E}">
        <p14:creationId xmlns:p14="http://schemas.microsoft.com/office/powerpoint/2010/main" val="286282415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2X">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baseline="0"/>
            </a:lvl1pPr>
          </a:lstStyle>
          <a:p>
            <a:r>
              <a:rPr lang="en-GB" noProof="0" dirty="0" smtClean="0"/>
              <a:t>Click to insert title</a:t>
            </a:r>
            <a:endParaRPr lang="en-GB" noProof="0" dirty="0"/>
          </a:p>
        </p:txBody>
      </p:sp>
      <p:sp>
        <p:nvSpPr>
          <p:cNvPr id="4" name="Tijdelijke aanduiding voor inhoud 3"/>
          <p:cNvSpPr>
            <a:spLocks noGrp="1"/>
          </p:cNvSpPr>
          <p:nvPr>
            <p:ph sz="half" idx="2" hasCustomPrompt="1"/>
          </p:nvPr>
        </p:nvSpPr>
        <p:spPr>
          <a:xfrm>
            <a:off x="467544" y="1341438"/>
            <a:ext cx="8424936" cy="47844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noProof="0" dirty="0" smtClean="0"/>
              <a:t>Click</a:t>
            </a:r>
            <a:endParaRPr lang="en-GB" noProof="0" dirty="0"/>
          </a:p>
        </p:txBody>
      </p:sp>
      <p:sp>
        <p:nvSpPr>
          <p:cNvPr id="7" name="Footer Placeholder 6"/>
          <p:cNvSpPr>
            <a:spLocks noGrp="1"/>
          </p:cNvSpPr>
          <p:nvPr>
            <p:ph type="ftr" sz="quarter" idx="11"/>
          </p:nvPr>
        </p:nvSpPr>
        <p:spPr/>
        <p:txBody>
          <a:bodyPr/>
          <a:lstStyle/>
          <a:p>
            <a:r>
              <a:rPr lang="en-GB" smtClean="0"/>
              <a:t>EGI OMB Security Policies</a:t>
            </a:r>
            <a:endParaRPr lang="en-GB" dirty="0"/>
          </a:p>
        </p:txBody>
      </p:sp>
    </p:spTree>
    <p:extLst>
      <p:ext uri="{BB962C8B-B14F-4D97-AF65-F5344CB8AC3E}">
        <p14:creationId xmlns:p14="http://schemas.microsoft.com/office/powerpoint/2010/main" val="418408262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ijdelijke aanduiding voor tekst 2"/>
          <p:cNvSpPr>
            <a:spLocks noGrp="1"/>
          </p:cNvSpPr>
          <p:nvPr>
            <p:ph type="body" idx="1" hasCustomPrompt="1"/>
          </p:nvPr>
        </p:nvSpPr>
        <p:spPr>
          <a:xfrm>
            <a:off x="457200" y="1341041"/>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smtClean="0"/>
              <a:t>Click </a:t>
            </a:r>
          </a:p>
        </p:txBody>
      </p:sp>
      <p:sp>
        <p:nvSpPr>
          <p:cNvPr id="4" name="Tijdelijke aanduiding voor inhoud 3"/>
          <p:cNvSpPr>
            <a:spLocks noGrp="1"/>
          </p:cNvSpPr>
          <p:nvPr>
            <p:ph sz="half" idx="2" hasCustomPrompt="1"/>
          </p:nvPr>
        </p:nvSpPr>
        <p:spPr>
          <a:xfrm>
            <a:off x="494506" y="2378745"/>
            <a:ext cx="4040188" cy="377440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noProof="0" dirty="0" smtClean="0"/>
              <a:t>Click</a:t>
            </a:r>
            <a:endParaRPr lang="en-GB" noProof="0" dirty="0"/>
          </a:p>
        </p:txBody>
      </p:sp>
      <p:sp>
        <p:nvSpPr>
          <p:cNvPr id="5" name="Tijdelijke aanduiding voor tekst 4"/>
          <p:cNvSpPr>
            <a:spLocks noGrp="1"/>
          </p:cNvSpPr>
          <p:nvPr>
            <p:ph type="body" sz="quarter" idx="3" hasCustomPrompt="1"/>
          </p:nvPr>
        </p:nvSpPr>
        <p:spPr>
          <a:xfrm>
            <a:off x="4850705" y="1341041"/>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smtClean="0"/>
              <a:t>Click</a:t>
            </a:r>
          </a:p>
        </p:txBody>
      </p:sp>
      <p:sp>
        <p:nvSpPr>
          <p:cNvPr id="6" name="Tijdelijke aanduiding voor inhoud 5"/>
          <p:cNvSpPr>
            <a:spLocks noGrp="1"/>
          </p:cNvSpPr>
          <p:nvPr>
            <p:ph sz="quarter" idx="4" hasCustomPrompt="1"/>
          </p:nvPr>
        </p:nvSpPr>
        <p:spPr>
          <a:xfrm>
            <a:off x="4822601" y="2391445"/>
            <a:ext cx="4041775" cy="377440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noProof="0" dirty="0" smtClean="0"/>
              <a:t>Click</a:t>
            </a:r>
            <a:endParaRPr lang="en-GB" noProof="0" dirty="0"/>
          </a:p>
        </p:txBody>
      </p:sp>
      <p:sp>
        <p:nvSpPr>
          <p:cNvPr id="10" name="Title 9"/>
          <p:cNvSpPr>
            <a:spLocks noGrp="1"/>
          </p:cNvSpPr>
          <p:nvPr>
            <p:ph type="title" hasCustomPrompt="1"/>
          </p:nvPr>
        </p:nvSpPr>
        <p:spPr/>
        <p:txBody>
          <a:bodyPr/>
          <a:lstStyle/>
          <a:p>
            <a:r>
              <a:rPr lang="en-GB" noProof="0" dirty="0" smtClean="0"/>
              <a:t>Click to insert title</a:t>
            </a:r>
            <a:endParaRPr lang="en-GB" noProof="0" dirty="0"/>
          </a:p>
        </p:txBody>
      </p:sp>
      <p:sp>
        <p:nvSpPr>
          <p:cNvPr id="8" name="Footer Placeholder 7"/>
          <p:cNvSpPr>
            <a:spLocks noGrp="1"/>
          </p:cNvSpPr>
          <p:nvPr>
            <p:ph type="ftr" sz="quarter" idx="11"/>
          </p:nvPr>
        </p:nvSpPr>
        <p:spPr/>
        <p:txBody>
          <a:bodyPr/>
          <a:lstStyle/>
          <a:p>
            <a:r>
              <a:rPr lang="en-GB" smtClean="0"/>
              <a:t>EGI OMB Security Policies</a:t>
            </a:r>
            <a:endParaRPr lang="en-GB" dirty="0"/>
          </a:p>
        </p:txBody>
      </p:sp>
    </p:spTree>
    <p:extLst>
      <p:ext uri="{BB962C8B-B14F-4D97-AF65-F5344CB8AC3E}">
        <p14:creationId xmlns:p14="http://schemas.microsoft.com/office/powerpoint/2010/main" val="4698606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Tree>
    <p:extLst>
      <p:ext uri="{BB962C8B-B14F-4D97-AF65-F5344CB8AC3E}">
        <p14:creationId xmlns:p14="http://schemas.microsoft.com/office/powerpoint/2010/main" val="182859363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2130425"/>
            <a:ext cx="9144000" cy="1470025"/>
          </a:xfrm>
        </p:spPr>
        <p:txBody>
          <a:bodyPr/>
          <a:lstStyle>
            <a:lvl1pPr>
              <a:defRPr sz="4400">
                <a:solidFill>
                  <a:schemeClr val="accent1">
                    <a:lumMod val="50000"/>
                  </a:schemeClr>
                </a:solidFill>
                <a:latin typeface="Arial" pitchFamily="34" charset="0"/>
                <a:cs typeface="Arial"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2400">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a:t>
            </a: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13 January 2016</a:t>
            </a: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1958D56-B595-4D8C-99DB-09C4D3C7D614}"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522212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lumMod val="50000"/>
                  </a:schemeClr>
                </a:solidFill>
                <a:latin typeface="Calibri" panose="020F0502020204030204"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557338"/>
            <a:ext cx="7772400" cy="3800488"/>
          </a:xfrm>
        </p:spPr>
        <p:txBody>
          <a:bodyPr/>
          <a:lstStyle>
            <a:lvl1pPr>
              <a:defRPr sz="2400">
                <a:latin typeface="Calibri" panose="020F0502020204030204" pitchFamily="34" charset="0"/>
                <a:cs typeface="Arial" pitchFamily="34" charset="0"/>
              </a:defRPr>
            </a:lvl1pPr>
            <a:lvl2pPr>
              <a:defRPr sz="2200">
                <a:solidFill>
                  <a:schemeClr val="accent1">
                    <a:lumMod val="50000"/>
                  </a:schemeClr>
                </a:solidFill>
                <a:latin typeface="Calibri" panose="020F0502020204030204" pitchFamily="34" charset="0"/>
                <a:cs typeface="Arial" pitchFamily="34" charset="0"/>
              </a:defRPr>
            </a:lvl2pPr>
            <a:lvl3pPr>
              <a:defRPr sz="2000">
                <a:solidFill>
                  <a:schemeClr val="accent1">
                    <a:lumMod val="50000"/>
                  </a:schemeClr>
                </a:solidFill>
                <a:latin typeface="Calibri" panose="020F0502020204030204" pitchFamily="34" charset="0"/>
                <a:cs typeface="Arial" pitchFamily="34" charset="0"/>
              </a:defRPr>
            </a:lvl3pPr>
            <a:lvl4pPr>
              <a:buNone/>
              <a:defRPr>
                <a:latin typeface="Arial" pitchFamily="34" charset="0"/>
                <a:cs typeface="Arial" pitchFamily="34" charset="0"/>
              </a:defRPr>
            </a:lvl4pPr>
          </a:lstStyle>
          <a:p>
            <a:pPr lvl="0"/>
            <a:r>
              <a:rPr lang="en-US" dirty="0" smtClean="0"/>
              <a:t>Click to edit Master text styles</a:t>
            </a:r>
          </a:p>
          <a:p>
            <a:pPr lvl="1"/>
            <a:r>
              <a:rPr lang="en-US" dirty="0" smtClean="0"/>
              <a:t>Second level</a:t>
            </a:r>
          </a:p>
          <a:p>
            <a:pPr lvl="2"/>
            <a:r>
              <a:rPr lang="en-US" dirty="0" smtClean="0"/>
              <a:t>Third level</a:t>
            </a:r>
          </a:p>
          <a:p>
            <a:pPr lvl="3"/>
            <a:endParaRPr lang="en-US" dirty="0"/>
          </a:p>
        </p:txBody>
      </p:sp>
      <p:sp>
        <p:nvSpPr>
          <p:cNvPr id="5" name="Footer Placeholder 4"/>
          <p:cNvSpPr>
            <a:spLocks noGrp="1"/>
          </p:cNvSpPr>
          <p:nvPr>
            <p:ph type="ftr" sz="quarter" idx="11"/>
          </p:nvPr>
        </p:nvSpPr>
        <p:spPr/>
        <p:txBody>
          <a:bodyPr/>
          <a:lstStyle/>
          <a:p>
            <a:pPr>
              <a:defRPr/>
            </a:pPr>
            <a:r>
              <a:rPr lang="en-GB" dirty="0" smtClean="0">
                <a:solidFill>
                  <a:srgbClr val="000000"/>
                </a:solidFill>
              </a:rPr>
              <a:t>13 January 2016</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fld id="{68454A8F-6AEE-43D1-9748-24684CAE32DB}" type="slidenum">
              <a:rPr lang="en-US" smtClean="0">
                <a:solidFill>
                  <a:srgbClr val="000000"/>
                </a:solidFill>
              </a:rPr>
              <a:pPr>
                <a:defRPr/>
              </a:pPr>
              <a:t>‹#›</a:t>
            </a:fld>
            <a:endParaRPr lang="en-US" dirty="0">
              <a:solidFill>
                <a:srgbClr val="000000"/>
              </a:solidFill>
            </a:endParaRPr>
          </a:p>
        </p:txBody>
      </p:sp>
      <p:sp>
        <p:nvSpPr>
          <p:cNvPr id="4" name="Date Placeholder 3"/>
          <p:cNvSpPr>
            <a:spLocks noGrp="1"/>
          </p:cNvSpPr>
          <p:nvPr>
            <p:ph type="dt" sz="half" idx="10"/>
          </p:nvPr>
        </p:nvSpPr>
        <p:spPr/>
        <p:txBody>
          <a:bodyPr/>
          <a:lstStyle/>
          <a:p>
            <a:pPr>
              <a:defRPr/>
            </a:pPr>
            <a:r>
              <a:rPr lang="en-US" smtClean="0">
                <a:solidFill>
                  <a:srgbClr val="000000"/>
                </a:solidFill>
              </a:rPr>
              <a:t>‹#›</a:t>
            </a:r>
            <a:endParaRPr lang="en-US" dirty="0">
              <a:solidFill>
                <a:srgbClr val="000000"/>
              </a:solidFill>
            </a:endParaRPr>
          </a:p>
        </p:txBody>
      </p:sp>
    </p:spTree>
    <p:extLst>
      <p:ext uri="{BB962C8B-B14F-4D97-AF65-F5344CB8AC3E}">
        <p14:creationId xmlns:p14="http://schemas.microsoft.com/office/powerpoint/2010/main" val="396326195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lumMod val="50000"/>
                  </a:schemeClr>
                </a:solidFill>
                <a:latin typeface="Calibri" panose="020F0502020204030204"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557338"/>
            <a:ext cx="7772400" cy="3800488"/>
          </a:xfrm>
        </p:spPr>
        <p:txBody>
          <a:bodyPr/>
          <a:lstStyle>
            <a:lvl1pPr>
              <a:defRPr sz="2400">
                <a:latin typeface="Calibri" panose="020F0502020204030204" pitchFamily="34" charset="0"/>
                <a:cs typeface="Arial" pitchFamily="34" charset="0"/>
              </a:defRPr>
            </a:lvl1pPr>
            <a:lvl2pPr>
              <a:defRPr sz="2200">
                <a:solidFill>
                  <a:schemeClr val="accent1">
                    <a:lumMod val="50000"/>
                  </a:schemeClr>
                </a:solidFill>
                <a:latin typeface="Calibri" panose="020F0502020204030204" pitchFamily="34" charset="0"/>
                <a:cs typeface="Arial" pitchFamily="34" charset="0"/>
              </a:defRPr>
            </a:lvl2pPr>
            <a:lvl3pPr>
              <a:defRPr sz="2000">
                <a:solidFill>
                  <a:schemeClr val="accent1">
                    <a:lumMod val="50000"/>
                  </a:schemeClr>
                </a:solidFill>
                <a:latin typeface="Calibri" panose="020F0502020204030204" pitchFamily="34" charset="0"/>
                <a:cs typeface="Arial" pitchFamily="34" charset="0"/>
              </a:defRPr>
            </a:lvl3pPr>
            <a:lvl4pPr>
              <a:buNone/>
              <a:defRPr>
                <a:latin typeface="Arial" pitchFamily="34" charset="0"/>
                <a:cs typeface="Arial" pitchFamily="34" charset="0"/>
              </a:defRPr>
            </a:lvl4pPr>
          </a:lstStyle>
          <a:p>
            <a:pPr lvl="0"/>
            <a:r>
              <a:rPr lang="en-US" dirty="0" smtClean="0"/>
              <a:t>Click to edit Master text styles</a:t>
            </a:r>
          </a:p>
          <a:p>
            <a:pPr lvl="1"/>
            <a:r>
              <a:rPr lang="en-US" dirty="0" smtClean="0"/>
              <a:t>Second level</a:t>
            </a:r>
          </a:p>
          <a:p>
            <a:pPr lvl="2"/>
            <a:r>
              <a:rPr lang="en-US" dirty="0" smtClean="0"/>
              <a:t>Third level</a:t>
            </a:r>
          </a:p>
          <a:p>
            <a:pPr lvl="3"/>
            <a:endParaRPr lang="en-US" dirty="0"/>
          </a:p>
        </p:txBody>
      </p:sp>
      <p:sp>
        <p:nvSpPr>
          <p:cNvPr id="5" name="Footer Placeholder 4"/>
          <p:cNvSpPr>
            <a:spLocks noGrp="1"/>
          </p:cNvSpPr>
          <p:nvPr>
            <p:ph type="ftr" sz="quarter" idx="11"/>
          </p:nvPr>
        </p:nvSpPr>
        <p:spPr/>
        <p:txBody>
          <a:bodyPr/>
          <a:lstStyle/>
          <a:p>
            <a:pPr>
              <a:defRPr/>
            </a:pPr>
            <a:r>
              <a:rPr lang="en-GB" dirty="0" smtClean="0">
                <a:solidFill>
                  <a:srgbClr val="000000"/>
                </a:solidFill>
              </a:rPr>
              <a:t>13 January 2016</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fld id="{68454A8F-6AEE-43D1-9748-24684CAE32DB}" type="slidenum">
              <a:rPr lang="en-US" smtClean="0">
                <a:solidFill>
                  <a:srgbClr val="000000"/>
                </a:solidFill>
              </a:rPr>
              <a:pPr>
                <a:defRPr/>
              </a:pPr>
              <a:t>‹#›</a:t>
            </a:fld>
            <a:endParaRPr lang="en-US" dirty="0">
              <a:solidFill>
                <a:srgbClr val="000000"/>
              </a:solidFill>
            </a:endParaRPr>
          </a:p>
        </p:txBody>
      </p:sp>
      <p:sp>
        <p:nvSpPr>
          <p:cNvPr id="4" name="Date Placeholder 3"/>
          <p:cNvSpPr>
            <a:spLocks noGrp="1"/>
          </p:cNvSpPr>
          <p:nvPr>
            <p:ph type="dt" sz="half" idx="10"/>
          </p:nvPr>
        </p:nvSpPr>
        <p:spPr/>
        <p:txBody>
          <a:bodyPr/>
          <a:lstStyle/>
          <a:p>
            <a:pPr>
              <a:defRPr/>
            </a:pPr>
            <a:r>
              <a:rPr lang="en-US" smtClean="0">
                <a:solidFill>
                  <a:srgbClr val="000000"/>
                </a:solidFill>
              </a:rPr>
              <a:t>‹#›</a:t>
            </a:r>
            <a:endParaRPr lang="en-US" dirty="0">
              <a:solidFill>
                <a:srgbClr val="000000"/>
              </a:solidFill>
            </a:endParaRPr>
          </a:p>
        </p:txBody>
      </p:sp>
    </p:spTree>
    <p:extLst>
      <p:ext uri="{BB962C8B-B14F-4D97-AF65-F5344CB8AC3E}">
        <p14:creationId xmlns:p14="http://schemas.microsoft.com/office/powerpoint/2010/main" val="396326195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lumMod val="50000"/>
                  </a:schemeClr>
                </a:solidFill>
                <a:latin typeface="Calibri" panose="020F0502020204030204"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557338"/>
            <a:ext cx="7772400" cy="3800488"/>
          </a:xfrm>
        </p:spPr>
        <p:txBody>
          <a:bodyPr/>
          <a:lstStyle>
            <a:lvl1pPr>
              <a:defRPr sz="2400">
                <a:latin typeface="Calibri" panose="020F0502020204030204" pitchFamily="34" charset="0"/>
                <a:cs typeface="Arial" pitchFamily="34" charset="0"/>
              </a:defRPr>
            </a:lvl1pPr>
            <a:lvl2pPr>
              <a:defRPr sz="2200">
                <a:solidFill>
                  <a:schemeClr val="accent1">
                    <a:lumMod val="50000"/>
                  </a:schemeClr>
                </a:solidFill>
                <a:latin typeface="Calibri" panose="020F0502020204030204" pitchFamily="34" charset="0"/>
                <a:cs typeface="Arial" pitchFamily="34" charset="0"/>
              </a:defRPr>
            </a:lvl2pPr>
            <a:lvl3pPr>
              <a:defRPr sz="2000">
                <a:solidFill>
                  <a:schemeClr val="accent1">
                    <a:lumMod val="50000"/>
                  </a:schemeClr>
                </a:solidFill>
                <a:latin typeface="Calibri" panose="020F0502020204030204" pitchFamily="34" charset="0"/>
                <a:cs typeface="Arial" pitchFamily="34" charset="0"/>
              </a:defRPr>
            </a:lvl3pPr>
            <a:lvl4pPr>
              <a:buNone/>
              <a:defRPr>
                <a:latin typeface="Arial" pitchFamily="34" charset="0"/>
                <a:cs typeface="Arial" pitchFamily="34" charset="0"/>
              </a:defRPr>
            </a:lvl4pPr>
          </a:lstStyle>
          <a:p>
            <a:pPr lvl="0"/>
            <a:r>
              <a:rPr lang="en-US" dirty="0" smtClean="0"/>
              <a:t>Click to edit Master text styles</a:t>
            </a:r>
          </a:p>
          <a:p>
            <a:pPr lvl="1"/>
            <a:r>
              <a:rPr lang="en-US" dirty="0" smtClean="0"/>
              <a:t>Second level</a:t>
            </a:r>
          </a:p>
          <a:p>
            <a:pPr lvl="2"/>
            <a:r>
              <a:rPr lang="en-US" dirty="0" smtClean="0"/>
              <a:t>Third level</a:t>
            </a:r>
          </a:p>
          <a:p>
            <a:pPr lvl="3"/>
            <a:endParaRPr lang="en-US" dirty="0"/>
          </a:p>
        </p:txBody>
      </p:sp>
      <p:sp>
        <p:nvSpPr>
          <p:cNvPr id="5" name="Footer Placeholder 4"/>
          <p:cNvSpPr>
            <a:spLocks noGrp="1"/>
          </p:cNvSpPr>
          <p:nvPr>
            <p:ph type="ftr" sz="quarter" idx="11"/>
          </p:nvPr>
        </p:nvSpPr>
        <p:spPr/>
        <p:txBody>
          <a:bodyPr/>
          <a:lstStyle/>
          <a:p>
            <a:pPr>
              <a:defRPr/>
            </a:pPr>
            <a:r>
              <a:rPr lang="en-GB" dirty="0" smtClean="0">
                <a:solidFill>
                  <a:srgbClr val="000000"/>
                </a:solidFill>
              </a:rPr>
              <a:t>13 January 2016</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fld id="{68454A8F-6AEE-43D1-9748-24684CAE32DB}" type="slidenum">
              <a:rPr lang="en-US" smtClean="0">
                <a:solidFill>
                  <a:srgbClr val="000000"/>
                </a:solidFill>
              </a:rPr>
              <a:pPr>
                <a:defRPr/>
              </a:pPr>
              <a:t>‹#›</a:t>
            </a:fld>
            <a:endParaRPr lang="en-US" dirty="0">
              <a:solidFill>
                <a:srgbClr val="000000"/>
              </a:solidFill>
            </a:endParaRPr>
          </a:p>
        </p:txBody>
      </p:sp>
      <p:sp>
        <p:nvSpPr>
          <p:cNvPr id="4" name="Date Placeholder 3"/>
          <p:cNvSpPr>
            <a:spLocks noGrp="1"/>
          </p:cNvSpPr>
          <p:nvPr>
            <p:ph type="dt" sz="half" idx="10"/>
          </p:nvPr>
        </p:nvSpPr>
        <p:spPr/>
        <p:txBody>
          <a:bodyPr/>
          <a:lstStyle/>
          <a:p>
            <a:pPr>
              <a:defRPr/>
            </a:pPr>
            <a:r>
              <a:rPr lang="en-US" smtClean="0">
                <a:solidFill>
                  <a:srgbClr val="000000"/>
                </a:solidFill>
              </a:rPr>
              <a:t>‹#›</a:t>
            </a:r>
            <a:endParaRPr lang="en-US" dirty="0">
              <a:solidFill>
                <a:srgbClr val="000000"/>
              </a:solidFill>
            </a:endParaRPr>
          </a:p>
        </p:txBody>
      </p:sp>
    </p:spTree>
    <p:extLst>
      <p:ext uri="{BB962C8B-B14F-4D97-AF65-F5344CB8AC3E}">
        <p14:creationId xmlns:p14="http://schemas.microsoft.com/office/powerpoint/2010/main" val="39632619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Masters/_rels/slideMaster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theme" Target="../theme/theme10.xml"/></Relationships>
</file>

<file path=ppt/slideMasters/_rels/slideMaster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theme" Target="../theme/theme11.xml"/></Relationships>
</file>

<file path=ppt/slideMasters/_rels/slideMaster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theme" Target="../theme/theme12.xml"/></Relationships>
</file>

<file path=ppt/slideMasters/_rels/slideMaster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theme" Target="../theme/theme13.xml"/><Relationship Id="rId1" Type="http://schemas.openxmlformats.org/officeDocument/2006/relationships/slideLayout" Target="../slideLayouts/slideLayout10.xml"/></Relationships>
</file>

<file path=ppt/slideMasters/_rels/slideMaster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theme" Target="../theme/theme14.xml"/></Relationships>
</file>

<file path=ppt/slideMasters/_rels/slideMaster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theme" Target="../theme/theme15.xml"/></Relationships>
</file>

<file path=ppt/slideMasters/_rels/slideMaster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theme" Target="../theme/theme16.xml"/></Relationships>
</file>

<file path=ppt/slideMasters/_rels/slideMaster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theme" Target="../theme/theme17.xml"/><Relationship Id="rId1" Type="http://schemas.openxmlformats.org/officeDocument/2006/relationships/slideLayout" Target="../slideLayouts/slideLayout11.xml"/></Relationships>
</file>

<file path=ppt/slideMasters/_rels/slideMaster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theme" Target="../theme/theme18.xml"/><Relationship Id="rId1" Type="http://schemas.openxmlformats.org/officeDocument/2006/relationships/slideLayout" Target="../slideLayouts/slideLayout12.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5.xml"/><Relationship Id="rId6" Type="http://schemas.openxmlformats.org/officeDocument/2006/relationships/hyperlink" Target="http://creativecommons.org/licenses/by/4.0/" TargetMode="External"/><Relationship Id="rId5" Type="http://schemas.openxmlformats.org/officeDocument/2006/relationships/image" Target="../media/image3.jpeg"/><Relationship Id="rId4"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theme" Target="../theme/theme4.xml"/><Relationship Id="rId1" Type="http://schemas.openxmlformats.org/officeDocument/2006/relationships/slideLayout" Target="../slideLayouts/slideLayout6.xml"/></Relationships>
</file>

<file path=ppt/slideMasters/_rels/slideMaster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theme" Target="../theme/theme7.xml"/><Relationship Id="rId1" Type="http://schemas.openxmlformats.org/officeDocument/2006/relationships/slideLayout" Target="../slideLayouts/slideLayout7.xml"/></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theme" Target="../theme/theme8.xml"/><Relationship Id="rId1" Type="http://schemas.openxmlformats.org/officeDocument/2006/relationships/slideLayout" Target="../slideLayouts/slideLayout8.xml"/></Relationships>
</file>

<file path=ppt/slideMasters/_rels/slideMaster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theme" Target="../theme/theme9.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Afbeelding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a:gradFill flip="none" rotWithShape="1">
            <a:gsLst>
              <a:gs pos="100000">
                <a:schemeClr val="bg1"/>
              </a:gs>
              <a:gs pos="0">
                <a:schemeClr val="tx2">
                  <a:lumMod val="20000"/>
                  <a:lumOff val="80000"/>
                </a:schemeClr>
              </a:gs>
            </a:gsLst>
            <a:lin ang="2700000" scaled="1"/>
            <a:tileRect/>
          </a:gradFill>
        </p:spPr>
      </p:pic>
      <p:sp>
        <p:nvSpPr>
          <p:cNvPr id="2" name="Tijdelijke aanduiding voor titel 1"/>
          <p:cNvSpPr>
            <a:spLocks noGrp="1"/>
          </p:cNvSpPr>
          <p:nvPr>
            <p:ph type="title"/>
          </p:nvPr>
        </p:nvSpPr>
        <p:spPr>
          <a:xfrm>
            <a:off x="479394" y="1412776"/>
            <a:ext cx="8229600" cy="1143000"/>
          </a:xfrm>
          <a:prstGeom prst="rect">
            <a:avLst/>
          </a:prstGeom>
        </p:spPr>
        <p:txBody>
          <a:bodyPr vert="horz" lIns="91440" tIns="45720" rIns="91440" bIns="45720" rtlCol="0" anchor="ctr">
            <a:normAutofit/>
          </a:bodyPr>
          <a:lstStyle/>
          <a:p>
            <a:endParaRPr lang="en-GB" noProof="0" dirty="0"/>
          </a:p>
        </p:txBody>
      </p:sp>
      <p:sp>
        <p:nvSpPr>
          <p:cNvPr id="3" name="Tijdelijke aanduiding voor tekst 2"/>
          <p:cNvSpPr>
            <a:spLocks noGrp="1"/>
          </p:cNvSpPr>
          <p:nvPr>
            <p:ph type="body" idx="1"/>
          </p:nvPr>
        </p:nvSpPr>
        <p:spPr>
          <a:xfrm>
            <a:off x="479394" y="2636912"/>
            <a:ext cx="8229600" cy="792088"/>
          </a:xfrm>
          <a:prstGeom prst="rect">
            <a:avLst/>
          </a:prstGeom>
        </p:spPr>
        <p:txBody>
          <a:bodyPr vert="horz" lIns="91440" tIns="45720" rIns="91440" bIns="45720" rtlCol="0">
            <a:normAutofit/>
          </a:bodyPr>
          <a:lstStyle/>
          <a:p>
            <a:pPr lvl="0"/>
            <a:endParaRPr lang="en-GB" noProof="0" dirty="0" smtClean="0"/>
          </a:p>
        </p:txBody>
      </p:sp>
      <p:pic>
        <p:nvPicPr>
          <p:cNvPr id="9" name="Afbeelding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7129" y="4581128"/>
            <a:ext cx="1728191" cy="1313426"/>
          </a:xfrm>
          <a:prstGeom prst="rect">
            <a:avLst/>
          </a:prstGeom>
        </p:spPr>
      </p:pic>
      <p:sp>
        <p:nvSpPr>
          <p:cNvPr id="12" name="Rechthoek 11"/>
          <p:cNvSpPr/>
          <p:nvPr/>
        </p:nvSpPr>
        <p:spPr>
          <a:xfrm>
            <a:off x="437129" y="6021288"/>
            <a:ext cx="8465149" cy="45719"/>
          </a:xfrm>
          <a:prstGeom prst="rect">
            <a:avLst/>
          </a:prstGeom>
          <a:solidFill>
            <a:schemeClr val="accent1">
              <a:lumMod val="60000"/>
              <a:lumOff val="40000"/>
              <a:alpha val="4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5" name="Tekstvak 22"/>
          <p:cNvSpPr txBox="1"/>
          <p:nvPr/>
        </p:nvSpPr>
        <p:spPr>
          <a:xfrm>
            <a:off x="752684" y="6153342"/>
            <a:ext cx="1097079" cy="276999"/>
          </a:xfrm>
          <a:prstGeom prst="rect">
            <a:avLst/>
          </a:prstGeom>
          <a:noFill/>
        </p:spPr>
        <p:txBody>
          <a:bodyPr wrap="square" rtlCol="0">
            <a:spAutoFit/>
          </a:bodyPr>
          <a:lstStyle/>
          <a:p>
            <a:r>
              <a:rPr lang="nl-NL" sz="1200" b="1" dirty="0" smtClean="0">
                <a:solidFill>
                  <a:srgbClr val="0066B0"/>
                </a:solidFill>
                <a:latin typeface="Segoe UI" pitchFamily="34" charset="0"/>
                <a:cs typeface="Segoe UI" pitchFamily="34" charset="0"/>
              </a:rPr>
              <a:t>www.egi.eu</a:t>
            </a:r>
            <a:endParaRPr lang="nl-NL" sz="1200" b="1" dirty="0">
              <a:solidFill>
                <a:srgbClr val="0066B0"/>
              </a:solidFill>
              <a:latin typeface="Segoe UI" pitchFamily="34" charset="0"/>
              <a:cs typeface="Segoe UI" pitchFamily="34" charset="0"/>
            </a:endParaRPr>
          </a:p>
        </p:txBody>
      </p:sp>
      <p:pic>
        <p:nvPicPr>
          <p:cNvPr id="11" name="Afbeelding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244408" y="6381328"/>
            <a:ext cx="657870" cy="442623"/>
          </a:xfrm>
          <a:prstGeom prst="rect">
            <a:avLst/>
          </a:prstGeom>
        </p:spPr>
      </p:pic>
      <p:sp>
        <p:nvSpPr>
          <p:cNvPr id="13" name="Tekstvak 10"/>
          <p:cNvSpPr txBox="1"/>
          <p:nvPr/>
        </p:nvSpPr>
        <p:spPr>
          <a:xfrm>
            <a:off x="479394" y="6402584"/>
            <a:ext cx="7557409" cy="400110"/>
          </a:xfrm>
          <a:prstGeom prst="rect">
            <a:avLst/>
          </a:prstGeom>
          <a:noFill/>
        </p:spPr>
        <p:txBody>
          <a:bodyPr wrap="square" rtlCol="0">
            <a:spAutoFit/>
          </a:bodyPr>
          <a:lstStyle/>
          <a:p>
            <a:pPr algn="r"/>
            <a:r>
              <a:rPr lang="nl-NL" sz="1000" b="0" dirty="0" smtClean="0">
                <a:latin typeface="Segoe UI" pitchFamily="34" charset="0"/>
                <a:cs typeface="Segoe UI" pitchFamily="34" charset="0"/>
              </a:rPr>
              <a:t>EGI-Engage is co-funded by the Horizon 2020 Framework Programme</a:t>
            </a:r>
          </a:p>
          <a:p>
            <a:pPr algn="r"/>
            <a:r>
              <a:rPr lang="nl-NL" sz="1000" b="0" baseline="0" dirty="0" smtClean="0">
                <a:latin typeface="Segoe UI" pitchFamily="34" charset="0"/>
                <a:cs typeface="Segoe UI" pitchFamily="34" charset="0"/>
              </a:rPr>
              <a:t>  </a:t>
            </a:r>
            <a:r>
              <a:rPr lang="nl-NL" sz="1000" b="0" dirty="0" smtClean="0">
                <a:latin typeface="Segoe UI" pitchFamily="34" charset="0"/>
                <a:cs typeface="Segoe UI" pitchFamily="34" charset="0"/>
              </a:rPr>
              <a:t>of the European Union under grant number 654142</a:t>
            </a:r>
            <a:r>
              <a:rPr lang="en-GB" sz="1000" dirty="0" smtClean="0">
                <a:latin typeface="Segoe UI" panose="020B0502040204020203" pitchFamily="34" charset="0"/>
                <a:cs typeface="Segoe UI" panose="020B0502040204020203" pitchFamily="34" charset="0"/>
              </a:rPr>
              <a:t> </a:t>
            </a:r>
            <a:endParaRPr lang="nl-NL" sz="1000" b="0" dirty="0">
              <a:latin typeface="Segoe UI" pitchFamily="34" charset="0"/>
              <a:cs typeface="Segoe UI" pitchFamily="34" charset="0"/>
            </a:endParaRPr>
          </a:p>
        </p:txBody>
      </p:sp>
    </p:spTree>
    <p:extLst>
      <p:ext uri="{BB962C8B-B14F-4D97-AF65-F5344CB8AC3E}">
        <p14:creationId xmlns:p14="http://schemas.microsoft.com/office/powerpoint/2010/main" val="2552493063"/>
      </p:ext>
    </p:extLst>
  </p:cSld>
  <p:clrMap bg1="lt1" tx1="dk1" bg2="lt2" tx2="dk2" accent1="accent1" accent2="accent2" accent3="accent3" accent4="accent4" accent5="accent5" accent6="accent6" hlink="hlink" folHlink="folHlink"/>
  <p:sldLayoutIdLst>
    <p:sldLayoutId id="2147483683" r:id="rId1"/>
  </p:sldLayoutIdLst>
  <p:timing>
    <p:tnLst>
      <p:par>
        <p:cTn id="1" dur="indefinite" restart="never" nodeType="tmRoot"/>
      </p:par>
    </p:tnLst>
  </p:timing>
  <p:hf sldNum="0" hdr="0" dt="0"/>
  <p:txStyles>
    <p:titleStyle>
      <a:lvl1pPr algn="ctr" defTabSz="914400" rtl="0" eaLnBrk="1" latinLnBrk="0" hangingPunct="1">
        <a:spcBef>
          <a:spcPct val="0"/>
        </a:spcBef>
        <a:buNone/>
        <a:defRPr sz="4400" b="1" kern="1200">
          <a:solidFill>
            <a:srgbClr val="0066B0"/>
          </a:solidFill>
          <a:latin typeface="Segoe UI" pitchFamily="34" charset="0"/>
          <a:ea typeface="Verdana" panose="020B0604030504040204" pitchFamily="34" charset="0"/>
          <a:cs typeface="Segoe UI" pitchFamily="34" charset="0"/>
        </a:defRPr>
      </a:lvl1pPr>
    </p:titleStyle>
    <p:bodyStyle>
      <a:lvl1pPr marL="0" indent="0" algn="ctr" defTabSz="914400" rtl="0" eaLnBrk="1" latinLnBrk="0" hangingPunct="1">
        <a:spcBef>
          <a:spcPct val="20000"/>
        </a:spcBef>
        <a:buFontTx/>
        <a:buNone/>
        <a:defRPr sz="2800" b="1" kern="1200" baseline="0">
          <a:solidFill>
            <a:schemeClr val="tx1">
              <a:lumMod val="75000"/>
              <a:lumOff val="25000"/>
            </a:schemeClr>
          </a:solidFill>
          <a:latin typeface="Segoe UI" pitchFamily="34" charset="0"/>
          <a:ea typeface="Verdana" panose="020B0604030504040204" pitchFamily="34" charset="0"/>
          <a:cs typeface="Segoe UI"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5" name="Picture 19" descr="SCI41098_PPT_Templates_bottom_STF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3688" y="5294313"/>
            <a:ext cx="7580312" cy="156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0" name="Rectangle 2"/>
          <p:cNvSpPr>
            <a:spLocks noGrp="1" noChangeArrowheads="1"/>
          </p:cNvSpPr>
          <p:nvPr>
            <p:ph type="title"/>
          </p:nvPr>
        </p:nvSpPr>
        <p:spPr bwMode="auto">
          <a:xfrm>
            <a:off x="0" y="333375"/>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2051" name="Rectangle 3"/>
          <p:cNvSpPr>
            <a:spLocks noGrp="1" noChangeArrowheads="1"/>
          </p:cNvSpPr>
          <p:nvPr>
            <p:ph type="body" idx="1"/>
          </p:nvPr>
        </p:nvSpPr>
        <p:spPr bwMode="auto">
          <a:xfrm>
            <a:off x="685800" y="1557338"/>
            <a:ext cx="7772400" cy="4538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p:txBody>
      </p:sp>
      <p:sp>
        <p:nvSpPr>
          <p:cNvPr id="1028" name="Rectangle 4"/>
          <p:cNvSpPr>
            <a:spLocks noGrp="1" noChangeArrowheads="1"/>
          </p:cNvSpPr>
          <p:nvPr>
            <p:ph type="dt" sz="half" idx="2"/>
          </p:nvPr>
        </p:nvSpPr>
        <p:spPr bwMode="auto">
          <a:xfrm>
            <a:off x="6588224" y="6237312"/>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400">
                <a:latin typeface="Lucida Grande" pitchFamily="84" charset="0"/>
                <a:ea typeface="ヒラギノ角ゴ Pro W3" pitchFamily="84" charset="-128"/>
                <a:cs typeface="+mn-cs"/>
              </a:defRPr>
            </a:lvl1pPr>
          </a:lstStyle>
          <a:p>
            <a:pPr fontAlgn="base">
              <a:spcBef>
                <a:spcPct val="0"/>
              </a:spcBef>
              <a:spcAft>
                <a:spcPct val="0"/>
              </a:spcAft>
              <a:defRPr/>
            </a:pPr>
            <a:r>
              <a:rPr lang="en-US" smtClean="0">
                <a:solidFill>
                  <a:srgbClr val="000000"/>
                </a:solidFill>
              </a:rPr>
              <a:t>‹#›</a:t>
            </a:r>
            <a:endParaRPr lang="en-US" dirty="0">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defRPr sz="1400">
                <a:latin typeface="Lucida Grande" pitchFamily="84" charset="0"/>
                <a:ea typeface="ヒラギノ角ゴ Pro W3" pitchFamily="84" charset="-128"/>
                <a:cs typeface="+mn-cs"/>
              </a:defRPr>
            </a:lvl1pPr>
          </a:lstStyle>
          <a:p>
            <a:pPr fontAlgn="base">
              <a:spcBef>
                <a:spcPct val="0"/>
              </a:spcBef>
              <a:spcAft>
                <a:spcPct val="0"/>
              </a:spcAft>
              <a:defRPr/>
            </a:pPr>
            <a:r>
              <a:rPr lang="en-GB" smtClean="0">
                <a:solidFill>
                  <a:srgbClr val="000000"/>
                </a:solidFill>
              </a:rPr>
              <a:t>13 January 2016</a:t>
            </a:r>
            <a:endParaRPr lang="en-US" dirty="0">
              <a:solidFill>
                <a:srgbClr val="000000"/>
              </a:solidFill>
            </a:endParaRPr>
          </a:p>
        </p:txBody>
      </p:sp>
      <p:sp>
        <p:nvSpPr>
          <p:cNvPr id="1030" name="Rectangle 6"/>
          <p:cNvSpPr>
            <a:spLocks noGrp="1" noChangeArrowheads="1"/>
          </p:cNvSpPr>
          <p:nvPr>
            <p:ph type="sldNum" sz="quarter" idx="4"/>
          </p:nvPr>
        </p:nvSpPr>
        <p:spPr bwMode="auto">
          <a:xfrm>
            <a:off x="683568" y="6237312"/>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1400">
                <a:latin typeface="Lucida Grande" pitchFamily="84" charset="0"/>
                <a:ea typeface="ヒラギノ角ゴ Pro W3" pitchFamily="84" charset="-128"/>
                <a:cs typeface="+mn-cs"/>
              </a:defRPr>
            </a:lvl1pPr>
          </a:lstStyle>
          <a:p>
            <a:pPr fontAlgn="base">
              <a:spcBef>
                <a:spcPct val="0"/>
              </a:spcBef>
              <a:spcAft>
                <a:spcPct val="0"/>
              </a:spcAft>
              <a:defRPr/>
            </a:pPr>
            <a:fld id="{68454A8F-6AEE-43D1-9748-24684CAE32DB}" type="slidenum">
              <a:rPr lang="en-US" smtClean="0">
                <a:solidFill>
                  <a:srgbClr val="000000"/>
                </a:solidFill>
              </a:rPr>
              <a:pPr fontAlgn="base">
                <a:spcBef>
                  <a:spcPct val="0"/>
                </a:spcBef>
                <a:spcAft>
                  <a:spcPct val="0"/>
                </a:spcAft>
                <a:defRPr/>
              </a:pPr>
              <a:t>‹#›</a:t>
            </a:fld>
            <a:endParaRPr lang="en-US" dirty="0">
              <a:solidFill>
                <a:srgbClr val="000000"/>
              </a:solidFill>
            </a:endParaRPr>
          </a:p>
        </p:txBody>
      </p:sp>
    </p:spTree>
  </p:cSld>
  <p:clrMap bg1="lt1" tx1="dk1" bg2="lt2" tx2="dk2" accent1="accent1" accent2="accent2" accent3="accent3" accent4="accent4" accent5="accent5" accent6="accent6" hlink="hlink" folHlink="folHlink"/>
  <p:hf hdr="0" dt="0"/>
  <p:txStyles>
    <p:titleStyle>
      <a:lvl1pPr algn="ctr" rtl="0" eaLnBrk="0" fontAlgn="base" hangingPunct="0">
        <a:spcBef>
          <a:spcPct val="0"/>
        </a:spcBef>
        <a:spcAft>
          <a:spcPct val="0"/>
        </a:spcAft>
        <a:defRPr sz="4400" b="1">
          <a:solidFill>
            <a:srgbClr val="3C8C93"/>
          </a:solidFill>
          <a:latin typeface="Arial" pitchFamily="34" charset="0"/>
          <a:ea typeface="+mj-ea"/>
          <a:cs typeface="Arial" pitchFamily="34" charset="0"/>
        </a:defRPr>
      </a:lvl1pPr>
      <a:lvl2pPr algn="ctr" rtl="0" eaLnBrk="0" fontAlgn="base" hangingPunct="0">
        <a:spcBef>
          <a:spcPct val="0"/>
        </a:spcBef>
        <a:spcAft>
          <a:spcPct val="0"/>
        </a:spcAft>
        <a:defRPr sz="4400" b="1">
          <a:solidFill>
            <a:srgbClr val="3C8C93"/>
          </a:solidFill>
          <a:latin typeface="Arial" charset="0"/>
          <a:ea typeface="ヒラギノ角ゴ Pro W3" pitchFamily="84" charset="-128"/>
          <a:cs typeface="Arial" charset="0"/>
        </a:defRPr>
      </a:lvl2pPr>
      <a:lvl3pPr algn="ctr" rtl="0" eaLnBrk="0" fontAlgn="base" hangingPunct="0">
        <a:spcBef>
          <a:spcPct val="0"/>
        </a:spcBef>
        <a:spcAft>
          <a:spcPct val="0"/>
        </a:spcAft>
        <a:defRPr sz="4400" b="1">
          <a:solidFill>
            <a:srgbClr val="3C8C93"/>
          </a:solidFill>
          <a:latin typeface="Arial" charset="0"/>
          <a:ea typeface="ヒラギノ角ゴ Pro W3" pitchFamily="84" charset="-128"/>
          <a:cs typeface="Arial" charset="0"/>
        </a:defRPr>
      </a:lvl3pPr>
      <a:lvl4pPr algn="ctr" rtl="0" eaLnBrk="0" fontAlgn="base" hangingPunct="0">
        <a:spcBef>
          <a:spcPct val="0"/>
        </a:spcBef>
        <a:spcAft>
          <a:spcPct val="0"/>
        </a:spcAft>
        <a:defRPr sz="4400" b="1">
          <a:solidFill>
            <a:srgbClr val="3C8C93"/>
          </a:solidFill>
          <a:latin typeface="Arial" charset="0"/>
          <a:ea typeface="ヒラギノ角ゴ Pro W3" pitchFamily="84" charset="-128"/>
          <a:cs typeface="Arial" charset="0"/>
        </a:defRPr>
      </a:lvl4pPr>
      <a:lvl5pPr algn="ctr" rtl="0" eaLnBrk="0" fontAlgn="base" hangingPunct="0">
        <a:spcBef>
          <a:spcPct val="0"/>
        </a:spcBef>
        <a:spcAft>
          <a:spcPct val="0"/>
        </a:spcAft>
        <a:defRPr sz="4400" b="1">
          <a:solidFill>
            <a:srgbClr val="3C8C93"/>
          </a:solidFill>
          <a:latin typeface="Arial" charset="0"/>
          <a:ea typeface="ヒラギノ角ゴ Pro W3" pitchFamily="84" charset="-128"/>
          <a:cs typeface="Arial" charset="0"/>
        </a:defRPr>
      </a:lvl5pPr>
      <a:lvl6pPr marL="4572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6pPr>
      <a:lvl7pPr marL="9144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7pPr>
      <a:lvl8pPr marL="13716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8pPr>
      <a:lvl9pPr marL="18288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9pPr>
    </p:titleStyle>
    <p:bodyStyle>
      <a:lvl1pPr marL="342900" indent="-342900" algn="l" rtl="0" eaLnBrk="0" fontAlgn="base" hangingPunct="0">
        <a:spcBef>
          <a:spcPct val="20000"/>
        </a:spcBef>
        <a:spcAft>
          <a:spcPct val="0"/>
        </a:spcAft>
        <a:buChar char="•"/>
        <a:defRPr sz="24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Char char="–"/>
        <a:defRPr sz="2200">
          <a:solidFill>
            <a:srgbClr val="3C8C93"/>
          </a:solidFill>
          <a:latin typeface="Arial" pitchFamily="34" charset="0"/>
          <a:ea typeface="+mn-ea"/>
          <a:cs typeface="Arial" pitchFamily="34" charset="0"/>
        </a:defRPr>
      </a:lvl2pPr>
      <a:lvl3pPr marL="1143000" indent="-228600" algn="l" rtl="0" eaLnBrk="0" fontAlgn="base" hangingPunct="0">
        <a:spcBef>
          <a:spcPct val="20000"/>
        </a:spcBef>
        <a:spcAft>
          <a:spcPct val="0"/>
        </a:spcAft>
        <a:buChar char="•"/>
        <a:defRPr sz="2400">
          <a:solidFill>
            <a:schemeClr val="tx1"/>
          </a:solidFill>
          <a:latin typeface="Calibri" pitchFamily="34" charset="0"/>
          <a:ea typeface="+mn-ea"/>
          <a:cs typeface="Calibri" pitchFamily="34" charset="0"/>
        </a:defRPr>
      </a:lvl3pPr>
      <a:lvl4pPr marL="1600200" indent="-228600" algn="l" rtl="0" eaLnBrk="0" fontAlgn="base" hangingPunct="0">
        <a:spcBef>
          <a:spcPct val="20000"/>
        </a:spcBef>
        <a:spcAft>
          <a:spcPct val="0"/>
        </a:spcAft>
        <a:buChar char="–"/>
        <a:defRPr sz="2000">
          <a:solidFill>
            <a:schemeClr val="tx1"/>
          </a:solidFill>
          <a:latin typeface="Calibri" pitchFamily="34" charset="0"/>
          <a:ea typeface="+mn-ea"/>
          <a:cs typeface="Calibri" pitchFamily="34" charset="0"/>
        </a:defRPr>
      </a:lvl4pPr>
      <a:lvl5pPr marL="2057400" indent="-228600" algn="l" rtl="0" eaLnBrk="0" fontAlgn="base" hangingPunct="0">
        <a:spcBef>
          <a:spcPct val="20000"/>
        </a:spcBef>
        <a:spcAft>
          <a:spcPct val="0"/>
        </a:spcAft>
        <a:buChar char="»"/>
        <a:defRPr sz="2000">
          <a:solidFill>
            <a:schemeClr val="tx1"/>
          </a:solidFill>
          <a:latin typeface="Calibri" pitchFamily="34" charset="0"/>
          <a:ea typeface="+mn-ea"/>
          <a:cs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5" name="Picture 19" descr="SCI41098_PPT_Templates_bottom_STF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3688" y="5294313"/>
            <a:ext cx="7580312" cy="156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0" name="Rectangle 2"/>
          <p:cNvSpPr>
            <a:spLocks noGrp="1" noChangeArrowheads="1"/>
          </p:cNvSpPr>
          <p:nvPr>
            <p:ph type="title"/>
          </p:nvPr>
        </p:nvSpPr>
        <p:spPr bwMode="auto">
          <a:xfrm>
            <a:off x="0" y="333375"/>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2051" name="Rectangle 3"/>
          <p:cNvSpPr>
            <a:spLocks noGrp="1" noChangeArrowheads="1"/>
          </p:cNvSpPr>
          <p:nvPr>
            <p:ph type="body" idx="1"/>
          </p:nvPr>
        </p:nvSpPr>
        <p:spPr bwMode="auto">
          <a:xfrm>
            <a:off x="685800" y="1557338"/>
            <a:ext cx="7772400" cy="4538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p:txBody>
      </p:sp>
      <p:sp>
        <p:nvSpPr>
          <p:cNvPr id="1028" name="Rectangle 4"/>
          <p:cNvSpPr>
            <a:spLocks noGrp="1" noChangeArrowheads="1"/>
          </p:cNvSpPr>
          <p:nvPr>
            <p:ph type="dt" sz="half" idx="2"/>
          </p:nvPr>
        </p:nvSpPr>
        <p:spPr bwMode="auto">
          <a:xfrm>
            <a:off x="6588224" y="6237312"/>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400">
                <a:latin typeface="Lucida Grande" pitchFamily="84" charset="0"/>
                <a:ea typeface="ヒラギノ角ゴ Pro W3" pitchFamily="84" charset="-128"/>
                <a:cs typeface="+mn-cs"/>
              </a:defRPr>
            </a:lvl1pPr>
          </a:lstStyle>
          <a:p>
            <a:pPr fontAlgn="base">
              <a:spcBef>
                <a:spcPct val="0"/>
              </a:spcBef>
              <a:spcAft>
                <a:spcPct val="0"/>
              </a:spcAft>
              <a:defRPr/>
            </a:pPr>
            <a:r>
              <a:rPr lang="en-US" smtClean="0">
                <a:solidFill>
                  <a:srgbClr val="000000"/>
                </a:solidFill>
              </a:rPr>
              <a:t>‹#›</a:t>
            </a:r>
            <a:endParaRPr lang="en-US" dirty="0">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defRPr sz="1400">
                <a:latin typeface="Lucida Grande" pitchFamily="84" charset="0"/>
                <a:ea typeface="ヒラギノ角ゴ Pro W3" pitchFamily="84" charset="-128"/>
                <a:cs typeface="+mn-cs"/>
              </a:defRPr>
            </a:lvl1pPr>
          </a:lstStyle>
          <a:p>
            <a:pPr fontAlgn="base">
              <a:spcBef>
                <a:spcPct val="0"/>
              </a:spcBef>
              <a:spcAft>
                <a:spcPct val="0"/>
              </a:spcAft>
              <a:defRPr/>
            </a:pPr>
            <a:r>
              <a:rPr lang="en-GB" smtClean="0">
                <a:solidFill>
                  <a:srgbClr val="000000"/>
                </a:solidFill>
              </a:rPr>
              <a:t>13 January 2016</a:t>
            </a:r>
            <a:endParaRPr lang="en-US" dirty="0">
              <a:solidFill>
                <a:srgbClr val="000000"/>
              </a:solidFill>
            </a:endParaRPr>
          </a:p>
        </p:txBody>
      </p:sp>
      <p:sp>
        <p:nvSpPr>
          <p:cNvPr id="1030" name="Rectangle 6"/>
          <p:cNvSpPr>
            <a:spLocks noGrp="1" noChangeArrowheads="1"/>
          </p:cNvSpPr>
          <p:nvPr>
            <p:ph type="sldNum" sz="quarter" idx="4"/>
          </p:nvPr>
        </p:nvSpPr>
        <p:spPr bwMode="auto">
          <a:xfrm>
            <a:off x="683568" y="6237312"/>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1400">
                <a:latin typeface="Lucida Grande" pitchFamily="84" charset="0"/>
                <a:ea typeface="ヒラギノ角ゴ Pro W3" pitchFamily="84" charset="-128"/>
                <a:cs typeface="+mn-cs"/>
              </a:defRPr>
            </a:lvl1pPr>
          </a:lstStyle>
          <a:p>
            <a:pPr fontAlgn="base">
              <a:spcBef>
                <a:spcPct val="0"/>
              </a:spcBef>
              <a:spcAft>
                <a:spcPct val="0"/>
              </a:spcAft>
              <a:defRPr/>
            </a:pPr>
            <a:fld id="{68454A8F-6AEE-43D1-9748-24684CAE32DB}" type="slidenum">
              <a:rPr lang="en-US" smtClean="0">
                <a:solidFill>
                  <a:srgbClr val="000000"/>
                </a:solidFill>
              </a:rPr>
              <a:pPr fontAlgn="base">
                <a:spcBef>
                  <a:spcPct val="0"/>
                </a:spcBef>
                <a:spcAft>
                  <a:spcPct val="0"/>
                </a:spcAft>
                <a:defRPr/>
              </a:pPr>
              <a:t>‹#›</a:t>
            </a:fld>
            <a:endParaRPr lang="en-US" dirty="0">
              <a:solidFill>
                <a:srgbClr val="000000"/>
              </a:solidFill>
            </a:endParaRPr>
          </a:p>
        </p:txBody>
      </p:sp>
    </p:spTree>
  </p:cSld>
  <p:clrMap bg1="lt1" tx1="dk1" bg2="lt2" tx2="dk2" accent1="accent1" accent2="accent2" accent3="accent3" accent4="accent4" accent5="accent5" accent6="accent6" hlink="hlink" folHlink="folHlink"/>
  <p:hf hdr="0" dt="0"/>
  <p:txStyles>
    <p:titleStyle>
      <a:lvl1pPr algn="ctr" rtl="0" eaLnBrk="0" fontAlgn="base" hangingPunct="0">
        <a:spcBef>
          <a:spcPct val="0"/>
        </a:spcBef>
        <a:spcAft>
          <a:spcPct val="0"/>
        </a:spcAft>
        <a:defRPr sz="4400" b="1">
          <a:solidFill>
            <a:srgbClr val="3C8C93"/>
          </a:solidFill>
          <a:latin typeface="Arial" pitchFamily="34" charset="0"/>
          <a:ea typeface="+mj-ea"/>
          <a:cs typeface="Arial" pitchFamily="34" charset="0"/>
        </a:defRPr>
      </a:lvl1pPr>
      <a:lvl2pPr algn="ctr" rtl="0" eaLnBrk="0" fontAlgn="base" hangingPunct="0">
        <a:spcBef>
          <a:spcPct val="0"/>
        </a:spcBef>
        <a:spcAft>
          <a:spcPct val="0"/>
        </a:spcAft>
        <a:defRPr sz="4400" b="1">
          <a:solidFill>
            <a:srgbClr val="3C8C93"/>
          </a:solidFill>
          <a:latin typeface="Arial" charset="0"/>
          <a:ea typeface="ヒラギノ角ゴ Pro W3" pitchFamily="84" charset="-128"/>
          <a:cs typeface="Arial" charset="0"/>
        </a:defRPr>
      </a:lvl2pPr>
      <a:lvl3pPr algn="ctr" rtl="0" eaLnBrk="0" fontAlgn="base" hangingPunct="0">
        <a:spcBef>
          <a:spcPct val="0"/>
        </a:spcBef>
        <a:spcAft>
          <a:spcPct val="0"/>
        </a:spcAft>
        <a:defRPr sz="4400" b="1">
          <a:solidFill>
            <a:srgbClr val="3C8C93"/>
          </a:solidFill>
          <a:latin typeface="Arial" charset="0"/>
          <a:ea typeface="ヒラギノ角ゴ Pro W3" pitchFamily="84" charset="-128"/>
          <a:cs typeface="Arial" charset="0"/>
        </a:defRPr>
      </a:lvl3pPr>
      <a:lvl4pPr algn="ctr" rtl="0" eaLnBrk="0" fontAlgn="base" hangingPunct="0">
        <a:spcBef>
          <a:spcPct val="0"/>
        </a:spcBef>
        <a:spcAft>
          <a:spcPct val="0"/>
        </a:spcAft>
        <a:defRPr sz="4400" b="1">
          <a:solidFill>
            <a:srgbClr val="3C8C93"/>
          </a:solidFill>
          <a:latin typeface="Arial" charset="0"/>
          <a:ea typeface="ヒラギノ角ゴ Pro W3" pitchFamily="84" charset="-128"/>
          <a:cs typeface="Arial" charset="0"/>
        </a:defRPr>
      </a:lvl4pPr>
      <a:lvl5pPr algn="ctr" rtl="0" eaLnBrk="0" fontAlgn="base" hangingPunct="0">
        <a:spcBef>
          <a:spcPct val="0"/>
        </a:spcBef>
        <a:spcAft>
          <a:spcPct val="0"/>
        </a:spcAft>
        <a:defRPr sz="4400" b="1">
          <a:solidFill>
            <a:srgbClr val="3C8C93"/>
          </a:solidFill>
          <a:latin typeface="Arial" charset="0"/>
          <a:ea typeface="ヒラギノ角ゴ Pro W3" pitchFamily="84" charset="-128"/>
          <a:cs typeface="Arial" charset="0"/>
        </a:defRPr>
      </a:lvl5pPr>
      <a:lvl6pPr marL="4572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6pPr>
      <a:lvl7pPr marL="9144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7pPr>
      <a:lvl8pPr marL="13716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8pPr>
      <a:lvl9pPr marL="18288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9pPr>
    </p:titleStyle>
    <p:bodyStyle>
      <a:lvl1pPr marL="342900" indent="-342900" algn="l" rtl="0" eaLnBrk="0" fontAlgn="base" hangingPunct="0">
        <a:spcBef>
          <a:spcPct val="20000"/>
        </a:spcBef>
        <a:spcAft>
          <a:spcPct val="0"/>
        </a:spcAft>
        <a:buChar char="•"/>
        <a:defRPr sz="24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Char char="–"/>
        <a:defRPr sz="2200">
          <a:solidFill>
            <a:srgbClr val="3C8C93"/>
          </a:solidFill>
          <a:latin typeface="Arial" pitchFamily="34" charset="0"/>
          <a:ea typeface="+mn-ea"/>
          <a:cs typeface="Arial" pitchFamily="34" charset="0"/>
        </a:defRPr>
      </a:lvl2pPr>
      <a:lvl3pPr marL="1143000" indent="-228600" algn="l" rtl="0" eaLnBrk="0" fontAlgn="base" hangingPunct="0">
        <a:spcBef>
          <a:spcPct val="20000"/>
        </a:spcBef>
        <a:spcAft>
          <a:spcPct val="0"/>
        </a:spcAft>
        <a:buChar char="•"/>
        <a:defRPr sz="2400">
          <a:solidFill>
            <a:schemeClr val="tx1"/>
          </a:solidFill>
          <a:latin typeface="Calibri" pitchFamily="34" charset="0"/>
          <a:ea typeface="+mn-ea"/>
          <a:cs typeface="Calibri" pitchFamily="34" charset="0"/>
        </a:defRPr>
      </a:lvl3pPr>
      <a:lvl4pPr marL="1600200" indent="-228600" algn="l" rtl="0" eaLnBrk="0" fontAlgn="base" hangingPunct="0">
        <a:spcBef>
          <a:spcPct val="20000"/>
        </a:spcBef>
        <a:spcAft>
          <a:spcPct val="0"/>
        </a:spcAft>
        <a:buChar char="–"/>
        <a:defRPr sz="2000">
          <a:solidFill>
            <a:schemeClr val="tx1"/>
          </a:solidFill>
          <a:latin typeface="Calibri" pitchFamily="34" charset="0"/>
          <a:ea typeface="+mn-ea"/>
          <a:cs typeface="Calibri" pitchFamily="34" charset="0"/>
        </a:defRPr>
      </a:lvl4pPr>
      <a:lvl5pPr marL="2057400" indent="-228600" algn="l" rtl="0" eaLnBrk="0" fontAlgn="base" hangingPunct="0">
        <a:spcBef>
          <a:spcPct val="20000"/>
        </a:spcBef>
        <a:spcAft>
          <a:spcPct val="0"/>
        </a:spcAft>
        <a:buChar char="»"/>
        <a:defRPr sz="2000">
          <a:solidFill>
            <a:schemeClr val="tx1"/>
          </a:solidFill>
          <a:latin typeface="Calibri" pitchFamily="34" charset="0"/>
          <a:ea typeface="+mn-ea"/>
          <a:cs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5" name="Picture 19" descr="SCI41098_PPT_Templates_bottom_STF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3688" y="5294313"/>
            <a:ext cx="7580312" cy="156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0" name="Rectangle 2"/>
          <p:cNvSpPr>
            <a:spLocks noGrp="1" noChangeArrowheads="1"/>
          </p:cNvSpPr>
          <p:nvPr>
            <p:ph type="title"/>
          </p:nvPr>
        </p:nvSpPr>
        <p:spPr bwMode="auto">
          <a:xfrm>
            <a:off x="0" y="333375"/>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2051" name="Rectangle 3"/>
          <p:cNvSpPr>
            <a:spLocks noGrp="1" noChangeArrowheads="1"/>
          </p:cNvSpPr>
          <p:nvPr>
            <p:ph type="body" idx="1"/>
          </p:nvPr>
        </p:nvSpPr>
        <p:spPr bwMode="auto">
          <a:xfrm>
            <a:off x="685800" y="1557338"/>
            <a:ext cx="7772400" cy="4538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p:txBody>
      </p:sp>
      <p:sp>
        <p:nvSpPr>
          <p:cNvPr id="1028" name="Rectangle 4"/>
          <p:cNvSpPr>
            <a:spLocks noGrp="1" noChangeArrowheads="1"/>
          </p:cNvSpPr>
          <p:nvPr>
            <p:ph type="dt" sz="half" idx="2"/>
          </p:nvPr>
        </p:nvSpPr>
        <p:spPr bwMode="auto">
          <a:xfrm>
            <a:off x="6588224" y="6237312"/>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400">
                <a:latin typeface="Lucida Grande" pitchFamily="84" charset="0"/>
                <a:ea typeface="ヒラギノ角ゴ Pro W3" pitchFamily="84" charset="-128"/>
                <a:cs typeface="+mn-cs"/>
              </a:defRPr>
            </a:lvl1pPr>
          </a:lstStyle>
          <a:p>
            <a:pPr fontAlgn="base">
              <a:spcBef>
                <a:spcPct val="0"/>
              </a:spcBef>
              <a:spcAft>
                <a:spcPct val="0"/>
              </a:spcAft>
              <a:defRPr/>
            </a:pPr>
            <a:r>
              <a:rPr lang="en-US" smtClean="0">
                <a:solidFill>
                  <a:srgbClr val="000000"/>
                </a:solidFill>
              </a:rPr>
              <a:t>‹#›</a:t>
            </a:r>
            <a:endParaRPr lang="en-US" dirty="0">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defRPr sz="1400">
                <a:latin typeface="Lucida Grande" pitchFamily="84" charset="0"/>
                <a:ea typeface="ヒラギノ角ゴ Pro W3" pitchFamily="84" charset="-128"/>
                <a:cs typeface="+mn-cs"/>
              </a:defRPr>
            </a:lvl1pPr>
          </a:lstStyle>
          <a:p>
            <a:pPr fontAlgn="base">
              <a:spcBef>
                <a:spcPct val="0"/>
              </a:spcBef>
              <a:spcAft>
                <a:spcPct val="0"/>
              </a:spcAft>
              <a:defRPr/>
            </a:pPr>
            <a:r>
              <a:rPr lang="en-GB" smtClean="0">
                <a:solidFill>
                  <a:srgbClr val="000000"/>
                </a:solidFill>
              </a:rPr>
              <a:t>13 January 2016</a:t>
            </a:r>
            <a:endParaRPr lang="en-US" dirty="0">
              <a:solidFill>
                <a:srgbClr val="000000"/>
              </a:solidFill>
            </a:endParaRPr>
          </a:p>
        </p:txBody>
      </p:sp>
      <p:sp>
        <p:nvSpPr>
          <p:cNvPr id="1030" name="Rectangle 6"/>
          <p:cNvSpPr>
            <a:spLocks noGrp="1" noChangeArrowheads="1"/>
          </p:cNvSpPr>
          <p:nvPr>
            <p:ph type="sldNum" sz="quarter" idx="4"/>
          </p:nvPr>
        </p:nvSpPr>
        <p:spPr bwMode="auto">
          <a:xfrm>
            <a:off x="683568" y="6237312"/>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1400">
                <a:latin typeface="Lucida Grande" pitchFamily="84" charset="0"/>
                <a:ea typeface="ヒラギノ角ゴ Pro W3" pitchFamily="84" charset="-128"/>
                <a:cs typeface="+mn-cs"/>
              </a:defRPr>
            </a:lvl1pPr>
          </a:lstStyle>
          <a:p>
            <a:pPr fontAlgn="base">
              <a:spcBef>
                <a:spcPct val="0"/>
              </a:spcBef>
              <a:spcAft>
                <a:spcPct val="0"/>
              </a:spcAft>
              <a:defRPr/>
            </a:pPr>
            <a:fld id="{68454A8F-6AEE-43D1-9748-24684CAE32DB}" type="slidenum">
              <a:rPr lang="en-US" smtClean="0">
                <a:solidFill>
                  <a:srgbClr val="000000"/>
                </a:solidFill>
              </a:rPr>
              <a:pPr fontAlgn="base">
                <a:spcBef>
                  <a:spcPct val="0"/>
                </a:spcBef>
                <a:spcAft>
                  <a:spcPct val="0"/>
                </a:spcAft>
                <a:defRPr/>
              </a:pPr>
              <a:t>‹#›</a:t>
            </a:fld>
            <a:endParaRPr lang="en-US" dirty="0">
              <a:solidFill>
                <a:srgbClr val="000000"/>
              </a:solidFill>
            </a:endParaRPr>
          </a:p>
        </p:txBody>
      </p:sp>
    </p:spTree>
  </p:cSld>
  <p:clrMap bg1="lt1" tx1="dk1" bg2="lt2" tx2="dk2" accent1="accent1" accent2="accent2" accent3="accent3" accent4="accent4" accent5="accent5" accent6="accent6" hlink="hlink" folHlink="folHlink"/>
  <p:hf hdr="0" dt="0"/>
  <p:txStyles>
    <p:titleStyle>
      <a:lvl1pPr algn="ctr" rtl="0" eaLnBrk="0" fontAlgn="base" hangingPunct="0">
        <a:spcBef>
          <a:spcPct val="0"/>
        </a:spcBef>
        <a:spcAft>
          <a:spcPct val="0"/>
        </a:spcAft>
        <a:defRPr sz="4400" b="1">
          <a:solidFill>
            <a:srgbClr val="3C8C93"/>
          </a:solidFill>
          <a:latin typeface="Arial" pitchFamily="34" charset="0"/>
          <a:ea typeface="+mj-ea"/>
          <a:cs typeface="Arial" pitchFamily="34" charset="0"/>
        </a:defRPr>
      </a:lvl1pPr>
      <a:lvl2pPr algn="ctr" rtl="0" eaLnBrk="0" fontAlgn="base" hangingPunct="0">
        <a:spcBef>
          <a:spcPct val="0"/>
        </a:spcBef>
        <a:spcAft>
          <a:spcPct val="0"/>
        </a:spcAft>
        <a:defRPr sz="4400" b="1">
          <a:solidFill>
            <a:srgbClr val="3C8C93"/>
          </a:solidFill>
          <a:latin typeface="Arial" charset="0"/>
          <a:ea typeface="ヒラギノ角ゴ Pro W3" pitchFamily="84" charset="-128"/>
          <a:cs typeface="Arial" charset="0"/>
        </a:defRPr>
      </a:lvl2pPr>
      <a:lvl3pPr algn="ctr" rtl="0" eaLnBrk="0" fontAlgn="base" hangingPunct="0">
        <a:spcBef>
          <a:spcPct val="0"/>
        </a:spcBef>
        <a:spcAft>
          <a:spcPct val="0"/>
        </a:spcAft>
        <a:defRPr sz="4400" b="1">
          <a:solidFill>
            <a:srgbClr val="3C8C93"/>
          </a:solidFill>
          <a:latin typeface="Arial" charset="0"/>
          <a:ea typeface="ヒラギノ角ゴ Pro W3" pitchFamily="84" charset="-128"/>
          <a:cs typeface="Arial" charset="0"/>
        </a:defRPr>
      </a:lvl3pPr>
      <a:lvl4pPr algn="ctr" rtl="0" eaLnBrk="0" fontAlgn="base" hangingPunct="0">
        <a:spcBef>
          <a:spcPct val="0"/>
        </a:spcBef>
        <a:spcAft>
          <a:spcPct val="0"/>
        </a:spcAft>
        <a:defRPr sz="4400" b="1">
          <a:solidFill>
            <a:srgbClr val="3C8C93"/>
          </a:solidFill>
          <a:latin typeface="Arial" charset="0"/>
          <a:ea typeface="ヒラギノ角ゴ Pro W3" pitchFamily="84" charset="-128"/>
          <a:cs typeface="Arial" charset="0"/>
        </a:defRPr>
      </a:lvl4pPr>
      <a:lvl5pPr algn="ctr" rtl="0" eaLnBrk="0" fontAlgn="base" hangingPunct="0">
        <a:spcBef>
          <a:spcPct val="0"/>
        </a:spcBef>
        <a:spcAft>
          <a:spcPct val="0"/>
        </a:spcAft>
        <a:defRPr sz="4400" b="1">
          <a:solidFill>
            <a:srgbClr val="3C8C93"/>
          </a:solidFill>
          <a:latin typeface="Arial" charset="0"/>
          <a:ea typeface="ヒラギノ角ゴ Pro W3" pitchFamily="84" charset="-128"/>
          <a:cs typeface="Arial" charset="0"/>
        </a:defRPr>
      </a:lvl5pPr>
      <a:lvl6pPr marL="4572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6pPr>
      <a:lvl7pPr marL="9144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7pPr>
      <a:lvl8pPr marL="13716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8pPr>
      <a:lvl9pPr marL="18288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9pPr>
    </p:titleStyle>
    <p:bodyStyle>
      <a:lvl1pPr marL="342900" indent="-342900" algn="l" rtl="0" eaLnBrk="0" fontAlgn="base" hangingPunct="0">
        <a:spcBef>
          <a:spcPct val="20000"/>
        </a:spcBef>
        <a:spcAft>
          <a:spcPct val="0"/>
        </a:spcAft>
        <a:buChar char="•"/>
        <a:defRPr sz="24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Char char="–"/>
        <a:defRPr sz="2200">
          <a:solidFill>
            <a:srgbClr val="3C8C93"/>
          </a:solidFill>
          <a:latin typeface="Arial" pitchFamily="34" charset="0"/>
          <a:ea typeface="+mn-ea"/>
          <a:cs typeface="Arial" pitchFamily="34" charset="0"/>
        </a:defRPr>
      </a:lvl2pPr>
      <a:lvl3pPr marL="1143000" indent="-228600" algn="l" rtl="0" eaLnBrk="0" fontAlgn="base" hangingPunct="0">
        <a:spcBef>
          <a:spcPct val="20000"/>
        </a:spcBef>
        <a:spcAft>
          <a:spcPct val="0"/>
        </a:spcAft>
        <a:buChar char="•"/>
        <a:defRPr sz="2400">
          <a:solidFill>
            <a:schemeClr val="tx1"/>
          </a:solidFill>
          <a:latin typeface="Calibri" pitchFamily="34" charset="0"/>
          <a:ea typeface="+mn-ea"/>
          <a:cs typeface="Calibri" pitchFamily="34" charset="0"/>
        </a:defRPr>
      </a:lvl3pPr>
      <a:lvl4pPr marL="1600200" indent="-228600" algn="l" rtl="0" eaLnBrk="0" fontAlgn="base" hangingPunct="0">
        <a:spcBef>
          <a:spcPct val="20000"/>
        </a:spcBef>
        <a:spcAft>
          <a:spcPct val="0"/>
        </a:spcAft>
        <a:buChar char="–"/>
        <a:defRPr sz="2000">
          <a:solidFill>
            <a:schemeClr val="tx1"/>
          </a:solidFill>
          <a:latin typeface="Calibri" pitchFamily="34" charset="0"/>
          <a:ea typeface="+mn-ea"/>
          <a:cs typeface="Calibri" pitchFamily="34" charset="0"/>
        </a:defRPr>
      </a:lvl4pPr>
      <a:lvl5pPr marL="2057400" indent="-228600" algn="l" rtl="0" eaLnBrk="0" fontAlgn="base" hangingPunct="0">
        <a:spcBef>
          <a:spcPct val="20000"/>
        </a:spcBef>
        <a:spcAft>
          <a:spcPct val="0"/>
        </a:spcAft>
        <a:buChar char="»"/>
        <a:defRPr sz="2000">
          <a:solidFill>
            <a:schemeClr val="tx1"/>
          </a:solidFill>
          <a:latin typeface="Calibri" pitchFamily="34" charset="0"/>
          <a:ea typeface="+mn-ea"/>
          <a:cs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5" name="Picture 19" descr="SCI41098_PPT_Templates_bottom_STF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63688" y="5294313"/>
            <a:ext cx="7580312" cy="156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0" name="Rectangle 2"/>
          <p:cNvSpPr>
            <a:spLocks noGrp="1" noChangeArrowheads="1"/>
          </p:cNvSpPr>
          <p:nvPr>
            <p:ph type="title"/>
          </p:nvPr>
        </p:nvSpPr>
        <p:spPr bwMode="auto">
          <a:xfrm>
            <a:off x="0" y="333375"/>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2051" name="Rectangle 3"/>
          <p:cNvSpPr>
            <a:spLocks noGrp="1" noChangeArrowheads="1"/>
          </p:cNvSpPr>
          <p:nvPr>
            <p:ph type="body" idx="1"/>
          </p:nvPr>
        </p:nvSpPr>
        <p:spPr bwMode="auto">
          <a:xfrm>
            <a:off x="685800" y="1557338"/>
            <a:ext cx="7772400" cy="4538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p:txBody>
      </p:sp>
      <p:sp>
        <p:nvSpPr>
          <p:cNvPr id="1028" name="Rectangle 4"/>
          <p:cNvSpPr>
            <a:spLocks noGrp="1" noChangeArrowheads="1"/>
          </p:cNvSpPr>
          <p:nvPr>
            <p:ph type="dt" sz="half" idx="2"/>
          </p:nvPr>
        </p:nvSpPr>
        <p:spPr bwMode="auto">
          <a:xfrm>
            <a:off x="6588224" y="6237312"/>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400">
                <a:latin typeface="Lucida Grande" pitchFamily="84" charset="0"/>
                <a:ea typeface="ヒラギノ角ゴ Pro W3" pitchFamily="84" charset="-128"/>
                <a:cs typeface="+mn-cs"/>
              </a:defRPr>
            </a:lvl1pPr>
          </a:lstStyle>
          <a:p>
            <a:pPr fontAlgn="base">
              <a:spcBef>
                <a:spcPct val="0"/>
              </a:spcBef>
              <a:spcAft>
                <a:spcPct val="0"/>
              </a:spcAft>
              <a:defRPr/>
            </a:pPr>
            <a:r>
              <a:rPr lang="en-US" smtClean="0">
                <a:solidFill>
                  <a:srgbClr val="000000"/>
                </a:solidFill>
              </a:rPr>
              <a:t>‹#›</a:t>
            </a:r>
            <a:endParaRPr lang="en-US" dirty="0">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defRPr sz="1400">
                <a:latin typeface="Lucida Grande" pitchFamily="84" charset="0"/>
                <a:ea typeface="ヒラギノ角ゴ Pro W3" pitchFamily="84" charset="-128"/>
                <a:cs typeface="+mn-cs"/>
              </a:defRPr>
            </a:lvl1pPr>
          </a:lstStyle>
          <a:p>
            <a:pPr fontAlgn="base">
              <a:spcBef>
                <a:spcPct val="0"/>
              </a:spcBef>
              <a:spcAft>
                <a:spcPct val="0"/>
              </a:spcAft>
              <a:defRPr/>
            </a:pPr>
            <a:r>
              <a:rPr lang="en-GB" smtClean="0">
                <a:solidFill>
                  <a:srgbClr val="000000"/>
                </a:solidFill>
              </a:rPr>
              <a:t>13 January 2016</a:t>
            </a:r>
            <a:endParaRPr lang="en-US" dirty="0">
              <a:solidFill>
                <a:srgbClr val="000000"/>
              </a:solidFill>
            </a:endParaRPr>
          </a:p>
        </p:txBody>
      </p:sp>
      <p:sp>
        <p:nvSpPr>
          <p:cNvPr id="1030" name="Rectangle 6"/>
          <p:cNvSpPr>
            <a:spLocks noGrp="1" noChangeArrowheads="1"/>
          </p:cNvSpPr>
          <p:nvPr>
            <p:ph type="sldNum" sz="quarter" idx="4"/>
          </p:nvPr>
        </p:nvSpPr>
        <p:spPr bwMode="auto">
          <a:xfrm>
            <a:off x="683568" y="6237312"/>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1400">
                <a:latin typeface="Lucida Grande" pitchFamily="84" charset="0"/>
                <a:ea typeface="ヒラギノ角ゴ Pro W3" pitchFamily="84" charset="-128"/>
                <a:cs typeface="+mn-cs"/>
              </a:defRPr>
            </a:lvl1pPr>
          </a:lstStyle>
          <a:p>
            <a:pPr fontAlgn="base">
              <a:spcBef>
                <a:spcPct val="0"/>
              </a:spcBef>
              <a:spcAft>
                <a:spcPct val="0"/>
              </a:spcAft>
              <a:defRPr/>
            </a:pPr>
            <a:fld id="{68454A8F-6AEE-43D1-9748-24684CAE32DB}" type="slidenum">
              <a:rPr lang="en-US" smtClean="0">
                <a:solidFill>
                  <a:srgbClr val="000000"/>
                </a:solidFill>
              </a:rPr>
              <a:pPr fontAlgn="base">
                <a:spcBef>
                  <a:spcPct val="0"/>
                </a:spcBef>
                <a:spcAft>
                  <a:spcPct val="0"/>
                </a:spcAft>
                <a:defRPr/>
              </a:pPr>
              <a:t>‹#›</a:t>
            </a:fld>
            <a:endParaRPr lang="en-US" dirty="0">
              <a:solidFill>
                <a:srgbClr val="000000"/>
              </a:solidFill>
            </a:endParaRPr>
          </a:p>
        </p:txBody>
      </p:sp>
    </p:spTree>
  </p:cSld>
  <p:clrMap bg1="lt1" tx1="dk1" bg2="lt2" tx2="dk2" accent1="accent1" accent2="accent2" accent3="accent3" accent4="accent4" accent5="accent5" accent6="accent6" hlink="hlink" folHlink="folHlink"/>
  <p:sldLayoutIdLst>
    <p:sldLayoutId id="2147483708" r:id="rId1"/>
  </p:sldLayoutIdLst>
  <p:hf hdr="0" dt="0"/>
  <p:txStyles>
    <p:titleStyle>
      <a:lvl1pPr algn="ctr" rtl="0" eaLnBrk="0" fontAlgn="base" hangingPunct="0">
        <a:spcBef>
          <a:spcPct val="0"/>
        </a:spcBef>
        <a:spcAft>
          <a:spcPct val="0"/>
        </a:spcAft>
        <a:defRPr sz="4400" b="1">
          <a:solidFill>
            <a:srgbClr val="3C8C93"/>
          </a:solidFill>
          <a:latin typeface="Arial" pitchFamily="34" charset="0"/>
          <a:ea typeface="+mj-ea"/>
          <a:cs typeface="Arial" pitchFamily="34" charset="0"/>
        </a:defRPr>
      </a:lvl1pPr>
      <a:lvl2pPr algn="ctr" rtl="0" eaLnBrk="0" fontAlgn="base" hangingPunct="0">
        <a:spcBef>
          <a:spcPct val="0"/>
        </a:spcBef>
        <a:spcAft>
          <a:spcPct val="0"/>
        </a:spcAft>
        <a:defRPr sz="4400" b="1">
          <a:solidFill>
            <a:srgbClr val="3C8C93"/>
          </a:solidFill>
          <a:latin typeface="Arial" charset="0"/>
          <a:ea typeface="ヒラギノ角ゴ Pro W3" pitchFamily="84" charset="-128"/>
          <a:cs typeface="Arial" charset="0"/>
        </a:defRPr>
      </a:lvl2pPr>
      <a:lvl3pPr algn="ctr" rtl="0" eaLnBrk="0" fontAlgn="base" hangingPunct="0">
        <a:spcBef>
          <a:spcPct val="0"/>
        </a:spcBef>
        <a:spcAft>
          <a:spcPct val="0"/>
        </a:spcAft>
        <a:defRPr sz="4400" b="1">
          <a:solidFill>
            <a:srgbClr val="3C8C93"/>
          </a:solidFill>
          <a:latin typeface="Arial" charset="0"/>
          <a:ea typeface="ヒラギノ角ゴ Pro W3" pitchFamily="84" charset="-128"/>
          <a:cs typeface="Arial" charset="0"/>
        </a:defRPr>
      </a:lvl3pPr>
      <a:lvl4pPr algn="ctr" rtl="0" eaLnBrk="0" fontAlgn="base" hangingPunct="0">
        <a:spcBef>
          <a:spcPct val="0"/>
        </a:spcBef>
        <a:spcAft>
          <a:spcPct val="0"/>
        </a:spcAft>
        <a:defRPr sz="4400" b="1">
          <a:solidFill>
            <a:srgbClr val="3C8C93"/>
          </a:solidFill>
          <a:latin typeface="Arial" charset="0"/>
          <a:ea typeface="ヒラギノ角ゴ Pro W3" pitchFamily="84" charset="-128"/>
          <a:cs typeface="Arial" charset="0"/>
        </a:defRPr>
      </a:lvl4pPr>
      <a:lvl5pPr algn="ctr" rtl="0" eaLnBrk="0" fontAlgn="base" hangingPunct="0">
        <a:spcBef>
          <a:spcPct val="0"/>
        </a:spcBef>
        <a:spcAft>
          <a:spcPct val="0"/>
        </a:spcAft>
        <a:defRPr sz="4400" b="1">
          <a:solidFill>
            <a:srgbClr val="3C8C93"/>
          </a:solidFill>
          <a:latin typeface="Arial" charset="0"/>
          <a:ea typeface="ヒラギノ角ゴ Pro W3" pitchFamily="84" charset="-128"/>
          <a:cs typeface="Arial" charset="0"/>
        </a:defRPr>
      </a:lvl5pPr>
      <a:lvl6pPr marL="4572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6pPr>
      <a:lvl7pPr marL="9144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7pPr>
      <a:lvl8pPr marL="13716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8pPr>
      <a:lvl9pPr marL="18288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9pPr>
    </p:titleStyle>
    <p:bodyStyle>
      <a:lvl1pPr marL="342900" indent="-342900" algn="l" rtl="0" eaLnBrk="0" fontAlgn="base" hangingPunct="0">
        <a:spcBef>
          <a:spcPct val="20000"/>
        </a:spcBef>
        <a:spcAft>
          <a:spcPct val="0"/>
        </a:spcAft>
        <a:buChar char="•"/>
        <a:defRPr sz="24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Char char="–"/>
        <a:defRPr sz="2200">
          <a:solidFill>
            <a:srgbClr val="3C8C93"/>
          </a:solidFill>
          <a:latin typeface="Arial" pitchFamily="34" charset="0"/>
          <a:ea typeface="+mn-ea"/>
          <a:cs typeface="Arial" pitchFamily="34" charset="0"/>
        </a:defRPr>
      </a:lvl2pPr>
      <a:lvl3pPr marL="1143000" indent="-228600" algn="l" rtl="0" eaLnBrk="0" fontAlgn="base" hangingPunct="0">
        <a:spcBef>
          <a:spcPct val="20000"/>
        </a:spcBef>
        <a:spcAft>
          <a:spcPct val="0"/>
        </a:spcAft>
        <a:buChar char="•"/>
        <a:defRPr sz="2400">
          <a:solidFill>
            <a:schemeClr val="tx1"/>
          </a:solidFill>
          <a:latin typeface="Calibri" pitchFamily="34" charset="0"/>
          <a:ea typeface="+mn-ea"/>
          <a:cs typeface="Calibri" pitchFamily="34" charset="0"/>
        </a:defRPr>
      </a:lvl3pPr>
      <a:lvl4pPr marL="1600200" indent="-228600" algn="l" rtl="0" eaLnBrk="0" fontAlgn="base" hangingPunct="0">
        <a:spcBef>
          <a:spcPct val="20000"/>
        </a:spcBef>
        <a:spcAft>
          <a:spcPct val="0"/>
        </a:spcAft>
        <a:buChar char="–"/>
        <a:defRPr sz="2000">
          <a:solidFill>
            <a:schemeClr val="tx1"/>
          </a:solidFill>
          <a:latin typeface="Calibri" pitchFamily="34" charset="0"/>
          <a:ea typeface="+mn-ea"/>
          <a:cs typeface="Calibri" pitchFamily="34" charset="0"/>
        </a:defRPr>
      </a:lvl4pPr>
      <a:lvl5pPr marL="2057400" indent="-228600" algn="l" rtl="0" eaLnBrk="0" fontAlgn="base" hangingPunct="0">
        <a:spcBef>
          <a:spcPct val="20000"/>
        </a:spcBef>
        <a:spcAft>
          <a:spcPct val="0"/>
        </a:spcAft>
        <a:buChar char="»"/>
        <a:defRPr sz="2000">
          <a:solidFill>
            <a:schemeClr val="tx1"/>
          </a:solidFill>
          <a:latin typeface="Calibri" pitchFamily="34" charset="0"/>
          <a:ea typeface="+mn-ea"/>
          <a:cs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5" name="Picture 19" descr="SCI41098_PPT_Templates_bottom_STF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3688" y="5294313"/>
            <a:ext cx="7580312" cy="156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0" name="Rectangle 2"/>
          <p:cNvSpPr>
            <a:spLocks noGrp="1" noChangeArrowheads="1"/>
          </p:cNvSpPr>
          <p:nvPr>
            <p:ph type="title"/>
          </p:nvPr>
        </p:nvSpPr>
        <p:spPr bwMode="auto">
          <a:xfrm>
            <a:off x="0" y="333375"/>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2051" name="Rectangle 3"/>
          <p:cNvSpPr>
            <a:spLocks noGrp="1" noChangeArrowheads="1"/>
          </p:cNvSpPr>
          <p:nvPr>
            <p:ph type="body" idx="1"/>
          </p:nvPr>
        </p:nvSpPr>
        <p:spPr bwMode="auto">
          <a:xfrm>
            <a:off x="685800" y="1557338"/>
            <a:ext cx="7772400" cy="4538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p:txBody>
      </p:sp>
      <p:sp>
        <p:nvSpPr>
          <p:cNvPr id="1028" name="Rectangle 4"/>
          <p:cNvSpPr>
            <a:spLocks noGrp="1" noChangeArrowheads="1"/>
          </p:cNvSpPr>
          <p:nvPr>
            <p:ph type="dt" sz="half" idx="2"/>
          </p:nvPr>
        </p:nvSpPr>
        <p:spPr bwMode="auto">
          <a:xfrm>
            <a:off x="6588224" y="6237312"/>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400">
                <a:latin typeface="Lucida Grande" pitchFamily="84" charset="0"/>
                <a:ea typeface="ヒラギノ角ゴ Pro W3" pitchFamily="84" charset="-128"/>
                <a:cs typeface="+mn-cs"/>
              </a:defRPr>
            </a:lvl1pPr>
          </a:lstStyle>
          <a:p>
            <a:pPr fontAlgn="base">
              <a:spcBef>
                <a:spcPct val="0"/>
              </a:spcBef>
              <a:spcAft>
                <a:spcPct val="0"/>
              </a:spcAft>
              <a:defRPr/>
            </a:pPr>
            <a:r>
              <a:rPr lang="en-US" smtClean="0">
                <a:solidFill>
                  <a:srgbClr val="000000"/>
                </a:solidFill>
              </a:rPr>
              <a:t>‹#›</a:t>
            </a:r>
            <a:endParaRPr lang="en-US" dirty="0">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defRPr sz="1400">
                <a:latin typeface="Lucida Grande" pitchFamily="84" charset="0"/>
                <a:ea typeface="ヒラギノ角ゴ Pro W3" pitchFamily="84" charset="-128"/>
                <a:cs typeface="+mn-cs"/>
              </a:defRPr>
            </a:lvl1pPr>
          </a:lstStyle>
          <a:p>
            <a:pPr fontAlgn="base">
              <a:spcBef>
                <a:spcPct val="0"/>
              </a:spcBef>
              <a:spcAft>
                <a:spcPct val="0"/>
              </a:spcAft>
              <a:defRPr/>
            </a:pPr>
            <a:r>
              <a:rPr lang="en-GB" smtClean="0">
                <a:solidFill>
                  <a:srgbClr val="000000"/>
                </a:solidFill>
              </a:rPr>
              <a:t>13 January 2016</a:t>
            </a:r>
            <a:endParaRPr lang="en-US" dirty="0">
              <a:solidFill>
                <a:srgbClr val="000000"/>
              </a:solidFill>
            </a:endParaRPr>
          </a:p>
        </p:txBody>
      </p:sp>
      <p:sp>
        <p:nvSpPr>
          <p:cNvPr id="1030" name="Rectangle 6"/>
          <p:cNvSpPr>
            <a:spLocks noGrp="1" noChangeArrowheads="1"/>
          </p:cNvSpPr>
          <p:nvPr>
            <p:ph type="sldNum" sz="quarter" idx="4"/>
          </p:nvPr>
        </p:nvSpPr>
        <p:spPr bwMode="auto">
          <a:xfrm>
            <a:off x="683568" y="6237312"/>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1400">
                <a:latin typeface="Lucida Grande" pitchFamily="84" charset="0"/>
                <a:ea typeface="ヒラギノ角ゴ Pro W3" pitchFamily="84" charset="-128"/>
                <a:cs typeface="+mn-cs"/>
              </a:defRPr>
            </a:lvl1pPr>
          </a:lstStyle>
          <a:p>
            <a:pPr fontAlgn="base">
              <a:spcBef>
                <a:spcPct val="0"/>
              </a:spcBef>
              <a:spcAft>
                <a:spcPct val="0"/>
              </a:spcAft>
              <a:defRPr/>
            </a:pPr>
            <a:fld id="{68454A8F-6AEE-43D1-9748-24684CAE32DB}" type="slidenum">
              <a:rPr lang="en-US" smtClean="0">
                <a:solidFill>
                  <a:srgbClr val="000000"/>
                </a:solidFill>
              </a:rPr>
              <a:pPr fontAlgn="base">
                <a:spcBef>
                  <a:spcPct val="0"/>
                </a:spcBef>
                <a:spcAft>
                  <a:spcPct val="0"/>
                </a:spcAft>
                <a:defRPr/>
              </a:pPr>
              <a:t>‹#›</a:t>
            </a:fld>
            <a:endParaRPr lang="en-US" dirty="0">
              <a:solidFill>
                <a:srgbClr val="000000"/>
              </a:solidFill>
            </a:endParaRPr>
          </a:p>
        </p:txBody>
      </p:sp>
    </p:spTree>
  </p:cSld>
  <p:clrMap bg1="lt1" tx1="dk1" bg2="lt2" tx2="dk2" accent1="accent1" accent2="accent2" accent3="accent3" accent4="accent4" accent5="accent5" accent6="accent6" hlink="hlink" folHlink="folHlink"/>
  <p:hf hdr="0" dt="0"/>
  <p:txStyles>
    <p:titleStyle>
      <a:lvl1pPr algn="ctr" rtl="0" eaLnBrk="0" fontAlgn="base" hangingPunct="0">
        <a:spcBef>
          <a:spcPct val="0"/>
        </a:spcBef>
        <a:spcAft>
          <a:spcPct val="0"/>
        </a:spcAft>
        <a:defRPr sz="4400" b="1">
          <a:solidFill>
            <a:srgbClr val="3C8C93"/>
          </a:solidFill>
          <a:latin typeface="Arial" pitchFamily="34" charset="0"/>
          <a:ea typeface="+mj-ea"/>
          <a:cs typeface="Arial" pitchFamily="34" charset="0"/>
        </a:defRPr>
      </a:lvl1pPr>
      <a:lvl2pPr algn="ctr" rtl="0" eaLnBrk="0" fontAlgn="base" hangingPunct="0">
        <a:spcBef>
          <a:spcPct val="0"/>
        </a:spcBef>
        <a:spcAft>
          <a:spcPct val="0"/>
        </a:spcAft>
        <a:defRPr sz="4400" b="1">
          <a:solidFill>
            <a:srgbClr val="3C8C93"/>
          </a:solidFill>
          <a:latin typeface="Arial" charset="0"/>
          <a:ea typeface="ヒラギノ角ゴ Pro W3" pitchFamily="84" charset="-128"/>
          <a:cs typeface="Arial" charset="0"/>
        </a:defRPr>
      </a:lvl2pPr>
      <a:lvl3pPr algn="ctr" rtl="0" eaLnBrk="0" fontAlgn="base" hangingPunct="0">
        <a:spcBef>
          <a:spcPct val="0"/>
        </a:spcBef>
        <a:spcAft>
          <a:spcPct val="0"/>
        </a:spcAft>
        <a:defRPr sz="4400" b="1">
          <a:solidFill>
            <a:srgbClr val="3C8C93"/>
          </a:solidFill>
          <a:latin typeface="Arial" charset="0"/>
          <a:ea typeface="ヒラギノ角ゴ Pro W3" pitchFamily="84" charset="-128"/>
          <a:cs typeface="Arial" charset="0"/>
        </a:defRPr>
      </a:lvl3pPr>
      <a:lvl4pPr algn="ctr" rtl="0" eaLnBrk="0" fontAlgn="base" hangingPunct="0">
        <a:spcBef>
          <a:spcPct val="0"/>
        </a:spcBef>
        <a:spcAft>
          <a:spcPct val="0"/>
        </a:spcAft>
        <a:defRPr sz="4400" b="1">
          <a:solidFill>
            <a:srgbClr val="3C8C93"/>
          </a:solidFill>
          <a:latin typeface="Arial" charset="0"/>
          <a:ea typeface="ヒラギノ角ゴ Pro W3" pitchFamily="84" charset="-128"/>
          <a:cs typeface="Arial" charset="0"/>
        </a:defRPr>
      </a:lvl4pPr>
      <a:lvl5pPr algn="ctr" rtl="0" eaLnBrk="0" fontAlgn="base" hangingPunct="0">
        <a:spcBef>
          <a:spcPct val="0"/>
        </a:spcBef>
        <a:spcAft>
          <a:spcPct val="0"/>
        </a:spcAft>
        <a:defRPr sz="4400" b="1">
          <a:solidFill>
            <a:srgbClr val="3C8C93"/>
          </a:solidFill>
          <a:latin typeface="Arial" charset="0"/>
          <a:ea typeface="ヒラギノ角ゴ Pro W3" pitchFamily="84" charset="-128"/>
          <a:cs typeface="Arial" charset="0"/>
        </a:defRPr>
      </a:lvl5pPr>
      <a:lvl6pPr marL="4572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6pPr>
      <a:lvl7pPr marL="9144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7pPr>
      <a:lvl8pPr marL="13716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8pPr>
      <a:lvl9pPr marL="18288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9pPr>
    </p:titleStyle>
    <p:bodyStyle>
      <a:lvl1pPr marL="342900" indent="-342900" algn="l" rtl="0" eaLnBrk="0" fontAlgn="base" hangingPunct="0">
        <a:spcBef>
          <a:spcPct val="20000"/>
        </a:spcBef>
        <a:spcAft>
          <a:spcPct val="0"/>
        </a:spcAft>
        <a:buChar char="•"/>
        <a:defRPr sz="24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Char char="–"/>
        <a:defRPr sz="2200">
          <a:solidFill>
            <a:srgbClr val="3C8C93"/>
          </a:solidFill>
          <a:latin typeface="Arial" pitchFamily="34" charset="0"/>
          <a:ea typeface="+mn-ea"/>
          <a:cs typeface="Arial" pitchFamily="34" charset="0"/>
        </a:defRPr>
      </a:lvl2pPr>
      <a:lvl3pPr marL="1143000" indent="-228600" algn="l" rtl="0" eaLnBrk="0" fontAlgn="base" hangingPunct="0">
        <a:spcBef>
          <a:spcPct val="20000"/>
        </a:spcBef>
        <a:spcAft>
          <a:spcPct val="0"/>
        </a:spcAft>
        <a:buChar char="•"/>
        <a:defRPr sz="2400">
          <a:solidFill>
            <a:schemeClr val="tx1"/>
          </a:solidFill>
          <a:latin typeface="Calibri" pitchFamily="34" charset="0"/>
          <a:ea typeface="+mn-ea"/>
          <a:cs typeface="Calibri" pitchFamily="34" charset="0"/>
        </a:defRPr>
      </a:lvl3pPr>
      <a:lvl4pPr marL="1600200" indent="-228600" algn="l" rtl="0" eaLnBrk="0" fontAlgn="base" hangingPunct="0">
        <a:spcBef>
          <a:spcPct val="20000"/>
        </a:spcBef>
        <a:spcAft>
          <a:spcPct val="0"/>
        </a:spcAft>
        <a:buChar char="–"/>
        <a:defRPr sz="2000">
          <a:solidFill>
            <a:schemeClr val="tx1"/>
          </a:solidFill>
          <a:latin typeface="Calibri" pitchFamily="34" charset="0"/>
          <a:ea typeface="+mn-ea"/>
          <a:cs typeface="Calibri" pitchFamily="34" charset="0"/>
        </a:defRPr>
      </a:lvl4pPr>
      <a:lvl5pPr marL="2057400" indent="-228600" algn="l" rtl="0" eaLnBrk="0" fontAlgn="base" hangingPunct="0">
        <a:spcBef>
          <a:spcPct val="20000"/>
        </a:spcBef>
        <a:spcAft>
          <a:spcPct val="0"/>
        </a:spcAft>
        <a:buChar char="»"/>
        <a:defRPr sz="2000">
          <a:solidFill>
            <a:schemeClr val="tx1"/>
          </a:solidFill>
          <a:latin typeface="Calibri" pitchFamily="34" charset="0"/>
          <a:ea typeface="+mn-ea"/>
          <a:cs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5" name="Picture 19" descr="SCI41098_PPT_Templates_bottom_STF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3688" y="5294313"/>
            <a:ext cx="7580312" cy="156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0" name="Rectangle 2"/>
          <p:cNvSpPr>
            <a:spLocks noGrp="1" noChangeArrowheads="1"/>
          </p:cNvSpPr>
          <p:nvPr>
            <p:ph type="title"/>
          </p:nvPr>
        </p:nvSpPr>
        <p:spPr bwMode="auto">
          <a:xfrm>
            <a:off x="0" y="333375"/>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2051" name="Rectangle 3"/>
          <p:cNvSpPr>
            <a:spLocks noGrp="1" noChangeArrowheads="1"/>
          </p:cNvSpPr>
          <p:nvPr>
            <p:ph type="body" idx="1"/>
          </p:nvPr>
        </p:nvSpPr>
        <p:spPr bwMode="auto">
          <a:xfrm>
            <a:off x="685800" y="1557338"/>
            <a:ext cx="7772400" cy="4538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p:txBody>
      </p:sp>
      <p:sp>
        <p:nvSpPr>
          <p:cNvPr id="1028" name="Rectangle 4"/>
          <p:cNvSpPr>
            <a:spLocks noGrp="1" noChangeArrowheads="1"/>
          </p:cNvSpPr>
          <p:nvPr>
            <p:ph type="dt" sz="half" idx="2"/>
          </p:nvPr>
        </p:nvSpPr>
        <p:spPr bwMode="auto">
          <a:xfrm>
            <a:off x="6588224" y="6237312"/>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400">
                <a:latin typeface="Lucida Grande" pitchFamily="84" charset="0"/>
                <a:ea typeface="ヒラギノ角ゴ Pro W3" pitchFamily="84" charset="-128"/>
                <a:cs typeface="+mn-cs"/>
              </a:defRPr>
            </a:lvl1pPr>
          </a:lstStyle>
          <a:p>
            <a:pPr fontAlgn="base">
              <a:spcBef>
                <a:spcPct val="0"/>
              </a:spcBef>
              <a:spcAft>
                <a:spcPct val="0"/>
              </a:spcAft>
              <a:defRPr/>
            </a:pPr>
            <a:r>
              <a:rPr lang="en-US" smtClean="0">
                <a:solidFill>
                  <a:srgbClr val="000000"/>
                </a:solidFill>
              </a:rPr>
              <a:t>‹#›</a:t>
            </a:r>
            <a:endParaRPr lang="en-US" dirty="0">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defRPr sz="1400">
                <a:latin typeface="Lucida Grande" pitchFamily="84" charset="0"/>
                <a:ea typeface="ヒラギノ角ゴ Pro W3" pitchFamily="84" charset="-128"/>
                <a:cs typeface="+mn-cs"/>
              </a:defRPr>
            </a:lvl1pPr>
          </a:lstStyle>
          <a:p>
            <a:pPr fontAlgn="base">
              <a:spcBef>
                <a:spcPct val="0"/>
              </a:spcBef>
              <a:spcAft>
                <a:spcPct val="0"/>
              </a:spcAft>
              <a:defRPr/>
            </a:pPr>
            <a:r>
              <a:rPr lang="en-GB" smtClean="0">
                <a:solidFill>
                  <a:srgbClr val="000000"/>
                </a:solidFill>
              </a:rPr>
              <a:t>13 January 2016</a:t>
            </a:r>
            <a:endParaRPr lang="en-US" dirty="0">
              <a:solidFill>
                <a:srgbClr val="000000"/>
              </a:solidFill>
            </a:endParaRPr>
          </a:p>
        </p:txBody>
      </p:sp>
      <p:sp>
        <p:nvSpPr>
          <p:cNvPr id="1030" name="Rectangle 6"/>
          <p:cNvSpPr>
            <a:spLocks noGrp="1" noChangeArrowheads="1"/>
          </p:cNvSpPr>
          <p:nvPr>
            <p:ph type="sldNum" sz="quarter" idx="4"/>
          </p:nvPr>
        </p:nvSpPr>
        <p:spPr bwMode="auto">
          <a:xfrm>
            <a:off x="683568" y="6237312"/>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1400">
                <a:latin typeface="Lucida Grande" pitchFamily="84" charset="0"/>
                <a:ea typeface="ヒラギノ角ゴ Pro W3" pitchFamily="84" charset="-128"/>
                <a:cs typeface="+mn-cs"/>
              </a:defRPr>
            </a:lvl1pPr>
          </a:lstStyle>
          <a:p>
            <a:pPr fontAlgn="base">
              <a:spcBef>
                <a:spcPct val="0"/>
              </a:spcBef>
              <a:spcAft>
                <a:spcPct val="0"/>
              </a:spcAft>
              <a:defRPr/>
            </a:pPr>
            <a:fld id="{68454A8F-6AEE-43D1-9748-24684CAE32DB}" type="slidenum">
              <a:rPr lang="en-US" smtClean="0">
                <a:solidFill>
                  <a:srgbClr val="000000"/>
                </a:solidFill>
              </a:rPr>
              <a:pPr fontAlgn="base">
                <a:spcBef>
                  <a:spcPct val="0"/>
                </a:spcBef>
                <a:spcAft>
                  <a:spcPct val="0"/>
                </a:spcAft>
                <a:defRPr/>
              </a:pPr>
              <a:t>‹#›</a:t>
            </a:fld>
            <a:endParaRPr lang="en-US" dirty="0">
              <a:solidFill>
                <a:srgbClr val="000000"/>
              </a:solidFill>
            </a:endParaRPr>
          </a:p>
        </p:txBody>
      </p:sp>
    </p:spTree>
  </p:cSld>
  <p:clrMap bg1="lt1" tx1="dk1" bg2="lt2" tx2="dk2" accent1="accent1" accent2="accent2" accent3="accent3" accent4="accent4" accent5="accent5" accent6="accent6" hlink="hlink" folHlink="folHlink"/>
  <p:hf hdr="0" dt="0"/>
  <p:txStyles>
    <p:titleStyle>
      <a:lvl1pPr algn="ctr" rtl="0" eaLnBrk="0" fontAlgn="base" hangingPunct="0">
        <a:spcBef>
          <a:spcPct val="0"/>
        </a:spcBef>
        <a:spcAft>
          <a:spcPct val="0"/>
        </a:spcAft>
        <a:defRPr sz="4400" b="1">
          <a:solidFill>
            <a:srgbClr val="3C8C93"/>
          </a:solidFill>
          <a:latin typeface="Arial" pitchFamily="34" charset="0"/>
          <a:ea typeface="+mj-ea"/>
          <a:cs typeface="Arial" pitchFamily="34" charset="0"/>
        </a:defRPr>
      </a:lvl1pPr>
      <a:lvl2pPr algn="ctr" rtl="0" eaLnBrk="0" fontAlgn="base" hangingPunct="0">
        <a:spcBef>
          <a:spcPct val="0"/>
        </a:spcBef>
        <a:spcAft>
          <a:spcPct val="0"/>
        </a:spcAft>
        <a:defRPr sz="4400" b="1">
          <a:solidFill>
            <a:srgbClr val="3C8C93"/>
          </a:solidFill>
          <a:latin typeface="Arial" charset="0"/>
          <a:ea typeface="ヒラギノ角ゴ Pro W3" pitchFamily="84" charset="-128"/>
          <a:cs typeface="Arial" charset="0"/>
        </a:defRPr>
      </a:lvl2pPr>
      <a:lvl3pPr algn="ctr" rtl="0" eaLnBrk="0" fontAlgn="base" hangingPunct="0">
        <a:spcBef>
          <a:spcPct val="0"/>
        </a:spcBef>
        <a:spcAft>
          <a:spcPct val="0"/>
        </a:spcAft>
        <a:defRPr sz="4400" b="1">
          <a:solidFill>
            <a:srgbClr val="3C8C93"/>
          </a:solidFill>
          <a:latin typeface="Arial" charset="0"/>
          <a:ea typeface="ヒラギノ角ゴ Pro W3" pitchFamily="84" charset="-128"/>
          <a:cs typeface="Arial" charset="0"/>
        </a:defRPr>
      </a:lvl3pPr>
      <a:lvl4pPr algn="ctr" rtl="0" eaLnBrk="0" fontAlgn="base" hangingPunct="0">
        <a:spcBef>
          <a:spcPct val="0"/>
        </a:spcBef>
        <a:spcAft>
          <a:spcPct val="0"/>
        </a:spcAft>
        <a:defRPr sz="4400" b="1">
          <a:solidFill>
            <a:srgbClr val="3C8C93"/>
          </a:solidFill>
          <a:latin typeface="Arial" charset="0"/>
          <a:ea typeface="ヒラギノ角ゴ Pro W3" pitchFamily="84" charset="-128"/>
          <a:cs typeface="Arial" charset="0"/>
        </a:defRPr>
      </a:lvl4pPr>
      <a:lvl5pPr algn="ctr" rtl="0" eaLnBrk="0" fontAlgn="base" hangingPunct="0">
        <a:spcBef>
          <a:spcPct val="0"/>
        </a:spcBef>
        <a:spcAft>
          <a:spcPct val="0"/>
        </a:spcAft>
        <a:defRPr sz="4400" b="1">
          <a:solidFill>
            <a:srgbClr val="3C8C93"/>
          </a:solidFill>
          <a:latin typeface="Arial" charset="0"/>
          <a:ea typeface="ヒラギノ角ゴ Pro W3" pitchFamily="84" charset="-128"/>
          <a:cs typeface="Arial" charset="0"/>
        </a:defRPr>
      </a:lvl5pPr>
      <a:lvl6pPr marL="4572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6pPr>
      <a:lvl7pPr marL="9144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7pPr>
      <a:lvl8pPr marL="13716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8pPr>
      <a:lvl9pPr marL="18288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9pPr>
    </p:titleStyle>
    <p:bodyStyle>
      <a:lvl1pPr marL="342900" indent="-342900" algn="l" rtl="0" eaLnBrk="0" fontAlgn="base" hangingPunct="0">
        <a:spcBef>
          <a:spcPct val="20000"/>
        </a:spcBef>
        <a:spcAft>
          <a:spcPct val="0"/>
        </a:spcAft>
        <a:buChar char="•"/>
        <a:defRPr sz="24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Char char="–"/>
        <a:defRPr sz="2200">
          <a:solidFill>
            <a:srgbClr val="3C8C93"/>
          </a:solidFill>
          <a:latin typeface="Arial" pitchFamily="34" charset="0"/>
          <a:ea typeface="+mn-ea"/>
          <a:cs typeface="Arial" pitchFamily="34" charset="0"/>
        </a:defRPr>
      </a:lvl2pPr>
      <a:lvl3pPr marL="1143000" indent="-228600" algn="l" rtl="0" eaLnBrk="0" fontAlgn="base" hangingPunct="0">
        <a:spcBef>
          <a:spcPct val="20000"/>
        </a:spcBef>
        <a:spcAft>
          <a:spcPct val="0"/>
        </a:spcAft>
        <a:buChar char="•"/>
        <a:defRPr sz="2400">
          <a:solidFill>
            <a:schemeClr val="tx1"/>
          </a:solidFill>
          <a:latin typeface="Calibri" pitchFamily="34" charset="0"/>
          <a:ea typeface="+mn-ea"/>
          <a:cs typeface="Calibri" pitchFamily="34" charset="0"/>
        </a:defRPr>
      </a:lvl3pPr>
      <a:lvl4pPr marL="1600200" indent="-228600" algn="l" rtl="0" eaLnBrk="0" fontAlgn="base" hangingPunct="0">
        <a:spcBef>
          <a:spcPct val="20000"/>
        </a:spcBef>
        <a:spcAft>
          <a:spcPct val="0"/>
        </a:spcAft>
        <a:buChar char="–"/>
        <a:defRPr sz="2000">
          <a:solidFill>
            <a:schemeClr val="tx1"/>
          </a:solidFill>
          <a:latin typeface="Calibri" pitchFamily="34" charset="0"/>
          <a:ea typeface="+mn-ea"/>
          <a:cs typeface="Calibri" pitchFamily="34" charset="0"/>
        </a:defRPr>
      </a:lvl4pPr>
      <a:lvl5pPr marL="2057400" indent="-228600" algn="l" rtl="0" eaLnBrk="0" fontAlgn="base" hangingPunct="0">
        <a:spcBef>
          <a:spcPct val="20000"/>
        </a:spcBef>
        <a:spcAft>
          <a:spcPct val="0"/>
        </a:spcAft>
        <a:buChar char="»"/>
        <a:defRPr sz="2000">
          <a:solidFill>
            <a:schemeClr val="tx1"/>
          </a:solidFill>
          <a:latin typeface="Calibri" pitchFamily="34" charset="0"/>
          <a:ea typeface="+mn-ea"/>
          <a:cs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5" name="Picture 19" descr="SCI41098_PPT_Templates_bottom_STF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3688" y="5294313"/>
            <a:ext cx="7580312" cy="156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0" name="Rectangle 2"/>
          <p:cNvSpPr>
            <a:spLocks noGrp="1" noChangeArrowheads="1"/>
          </p:cNvSpPr>
          <p:nvPr>
            <p:ph type="title"/>
          </p:nvPr>
        </p:nvSpPr>
        <p:spPr bwMode="auto">
          <a:xfrm>
            <a:off x="0" y="333375"/>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2051" name="Rectangle 3"/>
          <p:cNvSpPr>
            <a:spLocks noGrp="1" noChangeArrowheads="1"/>
          </p:cNvSpPr>
          <p:nvPr>
            <p:ph type="body" idx="1"/>
          </p:nvPr>
        </p:nvSpPr>
        <p:spPr bwMode="auto">
          <a:xfrm>
            <a:off x="685800" y="1557338"/>
            <a:ext cx="7772400" cy="4538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p:txBody>
      </p:sp>
      <p:sp>
        <p:nvSpPr>
          <p:cNvPr id="1028" name="Rectangle 4"/>
          <p:cNvSpPr>
            <a:spLocks noGrp="1" noChangeArrowheads="1"/>
          </p:cNvSpPr>
          <p:nvPr>
            <p:ph type="dt" sz="half" idx="2"/>
          </p:nvPr>
        </p:nvSpPr>
        <p:spPr bwMode="auto">
          <a:xfrm>
            <a:off x="6588224" y="6237312"/>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400">
                <a:latin typeface="Lucida Grande" pitchFamily="84" charset="0"/>
                <a:ea typeface="ヒラギノ角ゴ Pro W3" pitchFamily="84" charset="-128"/>
                <a:cs typeface="+mn-cs"/>
              </a:defRPr>
            </a:lvl1pPr>
          </a:lstStyle>
          <a:p>
            <a:pPr fontAlgn="base">
              <a:spcBef>
                <a:spcPct val="0"/>
              </a:spcBef>
              <a:spcAft>
                <a:spcPct val="0"/>
              </a:spcAft>
              <a:defRPr/>
            </a:pPr>
            <a:r>
              <a:rPr lang="en-US" smtClean="0">
                <a:solidFill>
                  <a:srgbClr val="000000"/>
                </a:solidFill>
              </a:rPr>
              <a:t>‹#›</a:t>
            </a:r>
            <a:endParaRPr lang="en-US" dirty="0">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defRPr sz="1400">
                <a:latin typeface="Lucida Grande" pitchFamily="84" charset="0"/>
                <a:ea typeface="ヒラギノ角ゴ Pro W3" pitchFamily="84" charset="-128"/>
                <a:cs typeface="+mn-cs"/>
              </a:defRPr>
            </a:lvl1pPr>
          </a:lstStyle>
          <a:p>
            <a:pPr fontAlgn="base">
              <a:spcBef>
                <a:spcPct val="0"/>
              </a:spcBef>
              <a:spcAft>
                <a:spcPct val="0"/>
              </a:spcAft>
              <a:defRPr/>
            </a:pPr>
            <a:r>
              <a:rPr lang="en-GB" smtClean="0">
                <a:solidFill>
                  <a:srgbClr val="000000"/>
                </a:solidFill>
              </a:rPr>
              <a:t>13 January 2016</a:t>
            </a:r>
            <a:endParaRPr lang="en-US" dirty="0">
              <a:solidFill>
                <a:srgbClr val="000000"/>
              </a:solidFill>
            </a:endParaRPr>
          </a:p>
        </p:txBody>
      </p:sp>
      <p:sp>
        <p:nvSpPr>
          <p:cNvPr id="1030" name="Rectangle 6"/>
          <p:cNvSpPr>
            <a:spLocks noGrp="1" noChangeArrowheads="1"/>
          </p:cNvSpPr>
          <p:nvPr>
            <p:ph type="sldNum" sz="quarter" idx="4"/>
          </p:nvPr>
        </p:nvSpPr>
        <p:spPr bwMode="auto">
          <a:xfrm>
            <a:off x="683568" y="6237312"/>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1400">
                <a:latin typeface="Lucida Grande" pitchFamily="84" charset="0"/>
                <a:ea typeface="ヒラギノ角ゴ Pro W3" pitchFamily="84" charset="-128"/>
                <a:cs typeface="+mn-cs"/>
              </a:defRPr>
            </a:lvl1pPr>
          </a:lstStyle>
          <a:p>
            <a:pPr fontAlgn="base">
              <a:spcBef>
                <a:spcPct val="0"/>
              </a:spcBef>
              <a:spcAft>
                <a:spcPct val="0"/>
              </a:spcAft>
              <a:defRPr/>
            </a:pPr>
            <a:fld id="{68454A8F-6AEE-43D1-9748-24684CAE32DB}" type="slidenum">
              <a:rPr lang="en-US" smtClean="0">
                <a:solidFill>
                  <a:srgbClr val="000000"/>
                </a:solidFill>
              </a:rPr>
              <a:pPr fontAlgn="base">
                <a:spcBef>
                  <a:spcPct val="0"/>
                </a:spcBef>
                <a:spcAft>
                  <a:spcPct val="0"/>
                </a:spcAft>
                <a:defRPr/>
              </a:pPr>
              <a:t>‹#›</a:t>
            </a:fld>
            <a:endParaRPr lang="en-US" dirty="0">
              <a:solidFill>
                <a:srgbClr val="000000"/>
              </a:solidFill>
            </a:endParaRPr>
          </a:p>
        </p:txBody>
      </p:sp>
    </p:spTree>
  </p:cSld>
  <p:clrMap bg1="lt1" tx1="dk1" bg2="lt2" tx2="dk2" accent1="accent1" accent2="accent2" accent3="accent3" accent4="accent4" accent5="accent5" accent6="accent6" hlink="hlink" folHlink="folHlink"/>
  <p:hf hdr="0" dt="0"/>
  <p:txStyles>
    <p:titleStyle>
      <a:lvl1pPr algn="ctr" rtl="0" eaLnBrk="0" fontAlgn="base" hangingPunct="0">
        <a:spcBef>
          <a:spcPct val="0"/>
        </a:spcBef>
        <a:spcAft>
          <a:spcPct val="0"/>
        </a:spcAft>
        <a:defRPr sz="4400" b="1">
          <a:solidFill>
            <a:srgbClr val="3C8C93"/>
          </a:solidFill>
          <a:latin typeface="Arial" pitchFamily="34" charset="0"/>
          <a:ea typeface="+mj-ea"/>
          <a:cs typeface="Arial" pitchFamily="34" charset="0"/>
        </a:defRPr>
      </a:lvl1pPr>
      <a:lvl2pPr algn="ctr" rtl="0" eaLnBrk="0" fontAlgn="base" hangingPunct="0">
        <a:spcBef>
          <a:spcPct val="0"/>
        </a:spcBef>
        <a:spcAft>
          <a:spcPct val="0"/>
        </a:spcAft>
        <a:defRPr sz="4400" b="1">
          <a:solidFill>
            <a:srgbClr val="3C8C93"/>
          </a:solidFill>
          <a:latin typeface="Arial" charset="0"/>
          <a:ea typeface="ヒラギノ角ゴ Pro W3" pitchFamily="84" charset="-128"/>
          <a:cs typeface="Arial" charset="0"/>
        </a:defRPr>
      </a:lvl2pPr>
      <a:lvl3pPr algn="ctr" rtl="0" eaLnBrk="0" fontAlgn="base" hangingPunct="0">
        <a:spcBef>
          <a:spcPct val="0"/>
        </a:spcBef>
        <a:spcAft>
          <a:spcPct val="0"/>
        </a:spcAft>
        <a:defRPr sz="4400" b="1">
          <a:solidFill>
            <a:srgbClr val="3C8C93"/>
          </a:solidFill>
          <a:latin typeface="Arial" charset="0"/>
          <a:ea typeface="ヒラギノ角ゴ Pro W3" pitchFamily="84" charset="-128"/>
          <a:cs typeface="Arial" charset="0"/>
        </a:defRPr>
      </a:lvl3pPr>
      <a:lvl4pPr algn="ctr" rtl="0" eaLnBrk="0" fontAlgn="base" hangingPunct="0">
        <a:spcBef>
          <a:spcPct val="0"/>
        </a:spcBef>
        <a:spcAft>
          <a:spcPct val="0"/>
        </a:spcAft>
        <a:defRPr sz="4400" b="1">
          <a:solidFill>
            <a:srgbClr val="3C8C93"/>
          </a:solidFill>
          <a:latin typeface="Arial" charset="0"/>
          <a:ea typeface="ヒラギノ角ゴ Pro W3" pitchFamily="84" charset="-128"/>
          <a:cs typeface="Arial" charset="0"/>
        </a:defRPr>
      </a:lvl4pPr>
      <a:lvl5pPr algn="ctr" rtl="0" eaLnBrk="0" fontAlgn="base" hangingPunct="0">
        <a:spcBef>
          <a:spcPct val="0"/>
        </a:spcBef>
        <a:spcAft>
          <a:spcPct val="0"/>
        </a:spcAft>
        <a:defRPr sz="4400" b="1">
          <a:solidFill>
            <a:srgbClr val="3C8C93"/>
          </a:solidFill>
          <a:latin typeface="Arial" charset="0"/>
          <a:ea typeface="ヒラギノ角ゴ Pro W3" pitchFamily="84" charset="-128"/>
          <a:cs typeface="Arial" charset="0"/>
        </a:defRPr>
      </a:lvl5pPr>
      <a:lvl6pPr marL="4572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6pPr>
      <a:lvl7pPr marL="9144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7pPr>
      <a:lvl8pPr marL="13716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8pPr>
      <a:lvl9pPr marL="18288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9pPr>
    </p:titleStyle>
    <p:bodyStyle>
      <a:lvl1pPr marL="342900" indent="-342900" algn="l" rtl="0" eaLnBrk="0" fontAlgn="base" hangingPunct="0">
        <a:spcBef>
          <a:spcPct val="20000"/>
        </a:spcBef>
        <a:spcAft>
          <a:spcPct val="0"/>
        </a:spcAft>
        <a:buChar char="•"/>
        <a:defRPr sz="24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Char char="–"/>
        <a:defRPr sz="2200">
          <a:solidFill>
            <a:srgbClr val="3C8C93"/>
          </a:solidFill>
          <a:latin typeface="Arial" pitchFamily="34" charset="0"/>
          <a:ea typeface="+mn-ea"/>
          <a:cs typeface="Arial" pitchFamily="34" charset="0"/>
        </a:defRPr>
      </a:lvl2pPr>
      <a:lvl3pPr marL="1143000" indent="-228600" algn="l" rtl="0" eaLnBrk="0" fontAlgn="base" hangingPunct="0">
        <a:spcBef>
          <a:spcPct val="20000"/>
        </a:spcBef>
        <a:spcAft>
          <a:spcPct val="0"/>
        </a:spcAft>
        <a:buChar char="•"/>
        <a:defRPr sz="2400">
          <a:solidFill>
            <a:schemeClr val="tx1"/>
          </a:solidFill>
          <a:latin typeface="Calibri" pitchFamily="34" charset="0"/>
          <a:ea typeface="+mn-ea"/>
          <a:cs typeface="Calibri" pitchFamily="34" charset="0"/>
        </a:defRPr>
      </a:lvl3pPr>
      <a:lvl4pPr marL="1600200" indent="-228600" algn="l" rtl="0" eaLnBrk="0" fontAlgn="base" hangingPunct="0">
        <a:spcBef>
          <a:spcPct val="20000"/>
        </a:spcBef>
        <a:spcAft>
          <a:spcPct val="0"/>
        </a:spcAft>
        <a:buChar char="–"/>
        <a:defRPr sz="2000">
          <a:solidFill>
            <a:schemeClr val="tx1"/>
          </a:solidFill>
          <a:latin typeface="Calibri" pitchFamily="34" charset="0"/>
          <a:ea typeface="+mn-ea"/>
          <a:cs typeface="Calibri" pitchFamily="34" charset="0"/>
        </a:defRPr>
      </a:lvl4pPr>
      <a:lvl5pPr marL="2057400" indent="-228600" algn="l" rtl="0" eaLnBrk="0" fontAlgn="base" hangingPunct="0">
        <a:spcBef>
          <a:spcPct val="20000"/>
        </a:spcBef>
        <a:spcAft>
          <a:spcPct val="0"/>
        </a:spcAft>
        <a:buChar char="»"/>
        <a:defRPr sz="2000">
          <a:solidFill>
            <a:schemeClr val="tx1"/>
          </a:solidFill>
          <a:latin typeface="Calibri" pitchFamily="34" charset="0"/>
          <a:ea typeface="+mn-ea"/>
          <a:cs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5" name="Picture 19" descr="SCI41098_PPT_Templates_bottom_STF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63688" y="5294313"/>
            <a:ext cx="7580312" cy="156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0" name="Rectangle 2"/>
          <p:cNvSpPr>
            <a:spLocks noGrp="1" noChangeArrowheads="1"/>
          </p:cNvSpPr>
          <p:nvPr>
            <p:ph type="title"/>
          </p:nvPr>
        </p:nvSpPr>
        <p:spPr bwMode="auto">
          <a:xfrm>
            <a:off x="0" y="333375"/>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2051" name="Rectangle 3"/>
          <p:cNvSpPr>
            <a:spLocks noGrp="1" noChangeArrowheads="1"/>
          </p:cNvSpPr>
          <p:nvPr>
            <p:ph type="body" idx="1"/>
          </p:nvPr>
        </p:nvSpPr>
        <p:spPr bwMode="auto">
          <a:xfrm>
            <a:off x="685800" y="1557338"/>
            <a:ext cx="7772400" cy="4538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p:txBody>
      </p:sp>
      <p:sp>
        <p:nvSpPr>
          <p:cNvPr id="1028" name="Rectangle 4"/>
          <p:cNvSpPr>
            <a:spLocks noGrp="1" noChangeArrowheads="1"/>
          </p:cNvSpPr>
          <p:nvPr>
            <p:ph type="dt" sz="half" idx="2"/>
          </p:nvPr>
        </p:nvSpPr>
        <p:spPr bwMode="auto">
          <a:xfrm>
            <a:off x="6588224" y="6237312"/>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400">
                <a:latin typeface="Lucida Grande" pitchFamily="84" charset="0"/>
                <a:ea typeface="ヒラギノ角ゴ Pro W3" pitchFamily="84" charset="-128"/>
                <a:cs typeface="+mn-cs"/>
              </a:defRPr>
            </a:lvl1pPr>
          </a:lstStyle>
          <a:p>
            <a:pPr fontAlgn="base">
              <a:spcBef>
                <a:spcPct val="0"/>
              </a:spcBef>
              <a:spcAft>
                <a:spcPct val="0"/>
              </a:spcAft>
              <a:defRPr/>
            </a:pPr>
            <a:r>
              <a:rPr lang="en-US" smtClean="0">
                <a:solidFill>
                  <a:srgbClr val="000000"/>
                </a:solidFill>
              </a:rPr>
              <a:t>‹#›</a:t>
            </a:r>
            <a:endParaRPr lang="en-US" dirty="0">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defRPr sz="1400">
                <a:latin typeface="Lucida Grande" pitchFamily="84" charset="0"/>
                <a:ea typeface="ヒラギノ角ゴ Pro W3" pitchFamily="84" charset="-128"/>
                <a:cs typeface="+mn-cs"/>
              </a:defRPr>
            </a:lvl1pPr>
          </a:lstStyle>
          <a:p>
            <a:pPr fontAlgn="base">
              <a:spcBef>
                <a:spcPct val="0"/>
              </a:spcBef>
              <a:spcAft>
                <a:spcPct val="0"/>
              </a:spcAft>
              <a:defRPr/>
            </a:pPr>
            <a:r>
              <a:rPr lang="en-GB" smtClean="0">
                <a:solidFill>
                  <a:srgbClr val="000000"/>
                </a:solidFill>
              </a:rPr>
              <a:t>13 January 2016</a:t>
            </a:r>
            <a:endParaRPr lang="en-US" dirty="0">
              <a:solidFill>
                <a:srgbClr val="000000"/>
              </a:solidFill>
            </a:endParaRPr>
          </a:p>
        </p:txBody>
      </p:sp>
      <p:sp>
        <p:nvSpPr>
          <p:cNvPr id="1030" name="Rectangle 6"/>
          <p:cNvSpPr>
            <a:spLocks noGrp="1" noChangeArrowheads="1"/>
          </p:cNvSpPr>
          <p:nvPr>
            <p:ph type="sldNum" sz="quarter" idx="4"/>
          </p:nvPr>
        </p:nvSpPr>
        <p:spPr bwMode="auto">
          <a:xfrm>
            <a:off x="683568" y="6237312"/>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1400">
                <a:latin typeface="Lucida Grande" pitchFamily="84" charset="0"/>
                <a:ea typeface="ヒラギノ角ゴ Pro W3" pitchFamily="84" charset="-128"/>
                <a:cs typeface="+mn-cs"/>
              </a:defRPr>
            </a:lvl1pPr>
          </a:lstStyle>
          <a:p>
            <a:pPr fontAlgn="base">
              <a:spcBef>
                <a:spcPct val="0"/>
              </a:spcBef>
              <a:spcAft>
                <a:spcPct val="0"/>
              </a:spcAft>
              <a:defRPr/>
            </a:pPr>
            <a:fld id="{68454A8F-6AEE-43D1-9748-24684CAE32DB}" type="slidenum">
              <a:rPr lang="en-US" smtClean="0">
                <a:solidFill>
                  <a:srgbClr val="000000"/>
                </a:solidFill>
              </a:rPr>
              <a:pPr fontAlgn="base">
                <a:spcBef>
                  <a:spcPct val="0"/>
                </a:spcBef>
                <a:spcAft>
                  <a:spcPct val="0"/>
                </a:spcAft>
                <a:defRPr/>
              </a:pPr>
              <a:t>‹#›</a:t>
            </a:fld>
            <a:endParaRPr lang="en-US" dirty="0">
              <a:solidFill>
                <a:srgbClr val="000000"/>
              </a:solidFill>
            </a:endParaRPr>
          </a:p>
        </p:txBody>
      </p:sp>
    </p:spTree>
  </p:cSld>
  <p:clrMap bg1="lt1" tx1="dk1" bg2="lt2" tx2="dk2" accent1="accent1" accent2="accent2" accent3="accent3" accent4="accent4" accent5="accent5" accent6="accent6" hlink="hlink" folHlink="folHlink"/>
  <p:sldLayoutIdLst>
    <p:sldLayoutId id="2147483716" r:id="rId1"/>
  </p:sldLayoutIdLst>
  <p:hf hdr="0" dt="0"/>
  <p:txStyles>
    <p:titleStyle>
      <a:lvl1pPr algn="ctr" rtl="0" eaLnBrk="0" fontAlgn="base" hangingPunct="0">
        <a:spcBef>
          <a:spcPct val="0"/>
        </a:spcBef>
        <a:spcAft>
          <a:spcPct val="0"/>
        </a:spcAft>
        <a:defRPr sz="4400" b="1">
          <a:solidFill>
            <a:srgbClr val="3C8C93"/>
          </a:solidFill>
          <a:latin typeface="Arial" pitchFamily="34" charset="0"/>
          <a:ea typeface="+mj-ea"/>
          <a:cs typeface="Arial" pitchFamily="34" charset="0"/>
        </a:defRPr>
      </a:lvl1pPr>
      <a:lvl2pPr algn="ctr" rtl="0" eaLnBrk="0" fontAlgn="base" hangingPunct="0">
        <a:spcBef>
          <a:spcPct val="0"/>
        </a:spcBef>
        <a:spcAft>
          <a:spcPct val="0"/>
        </a:spcAft>
        <a:defRPr sz="4400" b="1">
          <a:solidFill>
            <a:srgbClr val="3C8C93"/>
          </a:solidFill>
          <a:latin typeface="Arial" charset="0"/>
          <a:ea typeface="ヒラギノ角ゴ Pro W3" pitchFamily="84" charset="-128"/>
          <a:cs typeface="Arial" charset="0"/>
        </a:defRPr>
      </a:lvl2pPr>
      <a:lvl3pPr algn="ctr" rtl="0" eaLnBrk="0" fontAlgn="base" hangingPunct="0">
        <a:spcBef>
          <a:spcPct val="0"/>
        </a:spcBef>
        <a:spcAft>
          <a:spcPct val="0"/>
        </a:spcAft>
        <a:defRPr sz="4400" b="1">
          <a:solidFill>
            <a:srgbClr val="3C8C93"/>
          </a:solidFill>
          <a:latin typeface="Arial" charset="0"/>
          <a:ea typeface="ヒラギノ角ゴ Pro W3" pitchFamily="84" charset="-128"/>
          <a:cs typeface="Arial" charset="0"/>
        </a:defRPr>
      </a:lvl3pPr>
      <a:lvl4pPr algn="ctr" rtl="0" eaLnBrk="0" fontAlgn="base" hangingPunct="0">
        <a:spcBef>
          <a:spcPct val="0"/>
        </a:spcBef>
        <a:spcAft>
          <a:spcPct val="0"/>
        </a:spcAft>
        <a:defRPr sz="4400" b="1">
          <a:solidFill>
            <a:srgbClr val="3C8C93"/>
          </a:solidFill>
          <a:latin typeface="Arial" charset="0"/>
          <a:ea typeface="ヒラギノ角ゴ Pro W3" pitchFamily="84" charset="-128"/>
          <a:cs typeface="Arial" charset="0"/>
        </a:defRPr>
      </a:lvl4pPr>
      <a:lvl5pPr algn="ctr" rtl="0" eaLnBrk="0" fontAlgn="base" hangingPunct="0">
        <a:spcBef>
          <a:spcPct val="0"/>
        </a:spcBef>
        <a:spcAft>
          <a:spcPct val="0"/>
        </a:spcAft>
        <a:defRPr sz="4400" b="1">
          <a:solidFill>
            <a:srgbClr val="3C8C93"/>
          </a:solidFill>
          <a:latin typeface="Arial" charset="0"/>
          <a:ea typeface="ヒラギノ角ゴ Pro W3" pitchFamily="84" charset="-128"/>
          <a:cs typeface="Arial" charset="0"/>
        </a:defRPr>
      </a:lvl5pPr>
      <a:lvl6pPr marL="4572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6pPr>
      <a:lvl7pPr marL="9144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7pPr>
      <a:lvl8pPr marL="13716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8pPr>
      <a:lvl9pPr marL="18288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9pPr>
    </p:titleStyle>
    <p:bodyStyle>
      <a:lvl1pPr marL="342900" indent="-342900" algn="l" rtl="0" eaLnBrk="0" fontAlgn="base" hangingPunct="0">
        <a:spcBef>
          <a:spcPct val="20000"/>
        </a:spcBef>
        <a:spcAft>
          <a:spcPct val="0"/>
        </a:spcAft>
        <a:buChar char="•"/>
        <a:defRPr sz="24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Char char="–"/>
        <a:defRPr sz="2200">
          <a:solidFill>
            <a:srgbClr val="3C8C93"/>
          </a:solidFill>
          <a:latin typeface="Arial" pitchFamily="34" charset="0"/>
          <a:ea typeface="+mn-ea"/>
          <a:cs typeface="Arial" pitchFamily="34" charset="0"/>
        </a:defRPr>
      </a:lvl2pPr>
      <a:lvl3pPr marL="1143000" indent="-228600" algn="l" rtl="0" eaLnBrk="0" fontAlgn="base" hangingPunct="0">
        <a:spcBef>
          <a:spcPct val="20000"/>
        </a:spcBef>
        <a:spcAft>
          <a:spcPct val="0"/>
        </a:spcAft>
        <a:buChar char="•"/>
        <a:defRPr sz="2400">
          <a:solidFill>
            <a:schemeClr val="tx1"/>
          </a:solidFill>
          <a:latin typeface="Calibri" pitchFamily="34" charset="0"/>
          <a:ea typeface="+mn-ea"/>
          <a:cs typeface="Calibri" pitchFamily="34" charset="0"/>
        </a:defRPr>
      </a:lvl3pPr>
      <a:lvl4pPr marL="1600200" indent="-228600" algn="l" rtl="0" eaLnBrk="0" fontAlgn="base" hangingPunct="0">
        <a:spcBef>
          <a:spcPct val="20000"/>
        </a:spcBef>
        <a:spcAft>
          <a:spcPct val="0"/>
        </a:spcAft>
        <a:buChar char="–"/>
        <a:defRPr sz="2000">
          <a:solidFill>
            <a:schemeClr val="tx1"/>
          </a:solidFill>
          <a:latin typeface="Calibri" pitchFamily="34" charset="0"/>
          <a:ea typeface="+mn-ea"/>
          <a:cs typeface="Calibri" pitchFamily="34" charset="0"/>
        </a:defRPr>
      </a:lvl4pPr>
      <a:lvl5pPr marL="2057400" indent="-228600" algn="l" rtl="0" eaLnBrk="0" fontAlgn="base" hangingPunct="0">
        <a:spcBef>
          <a:spcPct val="20000"/>
        </a:spcBef>
        <a:spcAft>
          <a:spcPct val="0"/>
        </a:spcAft>
        <a:buChar char="»"/>
        <a:defRPr sz="2000">
          <a:solidFill>
            <a:schemeClr val="tx1"/>
          </a:solidFill>
          <a:latin typeface="Calibri" pitchFamily="34" charset="0"/>
          <a:ea typeface="+mn-ea"/>
          <a:cs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5" name="Picture 19" descr="SCI41098_PPT_Templates_bottom_STF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63688" y="5294313"/>
            <a:ext cx="7580312" cy="156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0" name="Rectangle 2"/>
          <p:cNvSpPr>
            <a:spLocks noGrp="1" noChangeArrowheads="1"/>
          </p:cNvSpPr>
          <p:nvPr>
            <p:ph type="title"/>
          </p:nvPr>
        </p:nvSpPr>
        <p:spPr bwMode="auto">
          <a:xfrm>
            <a:off x="0" y="333375"/>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2051" name="Rectangle 3"/>
          <p:cNvSpPr>
            <a:spLocks noGrp="1" noChangeArrowheads="1"/>
          </p:cNvSpPr>
          <p:nvPr>
            <p:ph type="body" idx="1"/>
          </p:nvPr>
        </p:nvSpPr>
        <p:spPr bwMode="auto">
          <a:xfrm>
            <a:off x="685800" y="1557338"/>
            <a:ext cx="7772400" cy="4538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p:txBody>
      </p:sp>
      <p:sp>
        <p:nvSpPr>
          <p:cNvPr id="1028" name="Rectangle 4"/>
          <p:cNvSpPr>
            <a:spLocks noGrp="1" noChangeArrowheads="1"/>
          </p:cNvSpPr>
          <p:nvPr>
            <p:ph type="dt" sz="half" idx="2"/>
          </p:nvPr>
        </p:nvSpPr>
        <p:spPr bwMode="auto">
          <a:xfrm>
            <a:off x="6588224" y="6237312"/>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400">
                <a:latin typeface="Lucida Grande" pitchFamily="84" charset="0"/>
                <a:ea typeface="ヒラギノ角ゴ Pro W3" pitchFamily="84" charset="-128"/>
                <a:cs typeface="+mn-cs"/>
              </a:defRPr>
            </a:lvl1pPr>
          </a:lstStyle>
          <a:p>
            <a:pPr fontAlgn="base">
              <a:spcBef>
                <a:spcPct val="0"/>
              </a:spcBef>
              <a:spcAft>
                <a:spcPct val="0"/>
              </a:spcAft>
              <a:defRPr/>
            </a:pPr>
            <a:r>
              <a:rPr lang="en-US" smtClean="0">
                <a:solidFill>
                  <a:srgbClr val="000000"/>
                </a:solidFill>
              </a:rPr>
              <a:t>‹#›</a:t>
            </a:r>
            <a:endParaRPr lang="en-US" dirty="0">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defRPr sz="1400">
                <a:latin typeface="Lucida Grande" pitchFamily="84" charset="0"/>
                <a:ea typeface="ヒラギノ角ゴ Pro W3" pitchFamily="84" charset="-128"/>
                <a:cs typeface="+mn-cs"/>
              </a:defRPr>
            </a:lvl1pPr>
          </a:lstStyle>
          <a:p>
            <a:pPr fontAlgn="base">
              <a:spcBef>
                <a:spcPct val="0"/>
              </a:spcBef>
              <a:spcAft>
                <a:spcPct val="0"/>
              </a:spcAft>
              <a:defRPr/>
            </a:pPr>
            <a:r>
              <a:rPr lang="en-GB" smtClean="0">
                <a:solidFill>
                  <a:srgbClr val="000000"/>
                </a:solidFill>
              </a:rPr>
              <a:t>13 January 2016</a:t>
            </a:r>
            <a:endParaRPr lang="en-US" dirty="0">
              <a:solidFill>
                <a:srgbClr val="000000"/>
              </a:solidFill>
            </a:endParaRPr>
          </a:p>
        </p:txBody>
      </p:sp>
      <p:sp>
        <p:nvSpPr>
          <p:cNvPr id="1030" name="Rectangle 6"/>
          <p:cNvSpPr>
            <a:spLocks noGrp="1" noChangeArrowheads="1"/>
          </p:cNvSpPr>
          <p:nvPr>
            <p:ph type="sldNum" sz="quarter" idx="4"/>
          </p:nvPr>
        </p:nvSpPr>
        <p:spPr bwMode="auto">
          <a:xfrm>
            <a:off x="683568" y="6237312"/>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1400">
                <a:latin typeface="Lucida Grande" pitchFamily="84" charset="0"/>
                <a:ea typeface="ヒラギノ角ゴ Pro W3" pitchFamily="84" charset="-128"/>
                <a:cs typeface="+mn-cs"/>
              </a:defRPr>
            </a:lvl1pPr>
          </a:lstStyle>
          <a:p>
            <a:pPr fontAlgn="base">
              <a:spcBef>
                <a:spcPct val="0"/>
              </a:spcBef>
              <a:spcAft>
                <a:spcPct val="0"/>
              </a:spcAft>
              <a:defRPr/>
            </a:pPr>
            <a:fld id="{68454A8F-6AEE-43D1-9748-24684CAE32DB}" type="slidenum">
              <a:rPr lang="en-US" smtClean="0">
                <a:solidFill>
                  <a:srgbClr val="000000"/>
                </a:solidFill>
              </a:rPr>
              <a:pPr fontAlgn="base">
                <a:spcBef>
                  <a:spcPct val="0"/>
                </a:spcBef>
                <a:spcAft>
                  <a:spcPct val="0"/>
                </a:spcAft>
                <a:defRPr/>
              </a:pPr>
              <a:t>‹#›</a:t>
            </a:fld>
            <a:endParaRPr lang="en-US" dirty="0">
              <a:solidFill>
                <a:srgbClr val="000000"/>
              </a:solidFill>
            </a:endParaRPr>
          </a:p>
        </p:txBody>
      </p:sp>
    </p:spTree>
  </p:cSld>
  <p:clrMap bg1="lt1" tx1="dk1" bg2="lt2" tx2="dk2" accent1="accent1" accent2="accent2" accent3="accent3" accent4="accent4" accent5="accent5" accent6="accent6" hlink="hlink" folHlink="folHlink"/>
  <p:sldLayoutIdLst>
    <p:sldLayoutId id="2147483718" r:id="rId1"/>
  </p:sldLayoutIdLst>
  <p:hf hdr="0" dt="0"/>
  <p:txStyles>
    <p:titleStyle>
      <a:lvl1pPr algn="ctr" rtl="0" eaLnBrk="0" fontAlgn="base" hangingPunct="0">
        <a:spcBef>
          <a:spcPct val="0"/>
        </a:spcBef>
        <a:spcAft>
          <a:spcPct val="0"/>
        </a:spcAft>
        <a:defRPr sz="4400" b="1">
          <a:solidFill>
            <a:srgbClr val="3C8C93"/>
          </a:solidFill>
          <a:latin typeface="Arial" pitchFamily="34" charset="0"/>
          <a:ea typeface="+mj-ea"/>
          <a:cs typeface="Arial" pitchFamily="34" charset="0"/>
        </a:defRPr>
      </a:lvl1pPr>
      <a:lvl2pPr algn="ctr" rtl="0" eaLnBrk="0" fontAlgn="base" hangingPunct="0">
        <a:spcBef>
          <a:spcPct val="0"/>
        </a:spcBef>
        <a:spcAft>
          <a:spcPct val="0"/>
        </a:spcAft>
        <a:defRPr sz="4400" b="1">
          <a:solidFill>
            <a:srgbClr val="3C8C93"/>
          </a:solidFill>
          <a:latin typeface="Arial" charset="0"/>
          <a:ea typeface="ヒラギノ角ゴ Pro W3" pitchFamily="84" charset="-128"/>
          <a:cs typeface="Arial" charset="0"/>
        </a:defRPr>
      </a:lvl2pPr>
      <a:lvl3pPr algn="ctr" rtl="0" eaLnBrk="0" fontAlgn="base" hangingPunct="0">
        <a:spcBef>
          <a:spcPct val="0"/>
        </a:spcBef>
        <a:spcAft>
          <a:spcPct val="0"/>
        </a:spcAft>
        <a:defRPr sz="4400" b="1">
          <a:solidFill>
            <a:srgbClr val="3C8C93"/>
          </a:solidFill>
          <a:latin typeface="Arial" charset="0"/>
          <a:ea typeface="ヒラギノ角ゴ Pro W3" pitchFamily="84" charset="-128"/>
          <a:cs typeface="Arial" charset="0"/>
        </a:defRPr>
      </a:lvl3pPr>
      <a:lvl4pPr algn="ctr" rtl="0" eaLnBrk="0" fontAlgn="base" hangingPunct="0">
        <a:spcBef>
          <a:spcPct val="0"/>
        </a:spcBef>
        <a:spcAft>
          <a:spcPct val="0"/>
        </a:spcAft>
        <a:defRPr sz="4400" b="1">
          <a:solidFill>
            <a:srgbClr val="3C8C93"/>
          </a:solidFill>
          <a:latin typeface="Arial" charset="0"/>
          <a:ea typeface="ヒラギノ角ゴ Pro W3" pitchFamily="84" charset="-128"/>
          <a:cs typeface="Arial" charset="0"/>
        </a:defRPr>
      </a:lvl4pPr>
      <a:lvl5pPr algn="ctr" rtl="0" eaLnBrk="0" fontAlgn="base" hangingPunct="0">
        <a:spcBef>
          <a:spcPct val="0"/>
        </a:spcBef>
        <a:spcAft>
          <a:spcPct val="0"/>
        </a:spcAft>
        <a:defRPr sz="4400" b="1">
          <a:solidFill>
            <a:srgbClr val="3C8C93"/>
          </a:solidFill>
          <a:latin typeface="Arial" charset="0"/>
          <a:ea typeface="ヒラギノ角ゴ Pro W3" pitchFamily="84" charset="-128"/>
          <a:cs typeface="Arial" charset="0"/>
        </a:defRPr>
      </a:lvl5pPr>
      <a:lvl6pPr marL="4572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6pPr>
      <a:lvl7pPr marL="9144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7pPr>
      <a:lvl8pPr marL="13716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8pPr>
      <a:lvl9pPr marL="18288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9pPr>
    </p:titleStyle>
    <p:bodyStyle>
      <a:lvl1pPr marL="342900" indent="-342900" algn="l" rtl="0" eaLnBrk="0" fontAlgn="base" hangingPunct="0">
        <a:spcBef>
          <a:spcPct val="20000"/>
        </a:spcBef>
        <a:spcAft>
          <a:spcPct val="0"/>
        </a:spcAft>
        <a:buChar char="•"/>
        <a:defRPr sz="24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Char char="–"/>
        <a:defRPr sz="2200">
          <a:solidFill>
            <a:srgbClr val="3C8C93"/>
          </a:solidFill>
          <a:latin typeface="Arial" pitchFamily="34" charset="0"/>
          <a:ea typeface="+mn-ea"/>
          <a:cs typeface="Arial" pitchFamily="34" charset="0"/>
        </a:defRPr>
      </a:lvl2pPr>
      <a:lvl3pPr marL="1143000" indent="-228600" algn="l" rtl="0" eaLnBrk="0" fontAlgn="base" hangingPunct="0">
        <a:spcBef>
          <a:spcPct val="20000"/>
        </a:spcBef>
        <a:spcAft>
          <a:spcPct val="0"/>
        </a:spcAft>
        <a:buChar char="•"/>
        <a:defRPr sz="2400">
          <a:solidFill>
            <a:schemeClr val="tx1"/>
          </a:solidFill>
          <a:latin typeface="Calibri" pitchFamily="34" charset="0"/>
          <a:ea typeface="+mn-ea"/>
          <a:cs typeface="Calibri" pitchFamily="34" charset="0"/>
        </a:defRPr>
      </a:lvl3pPr>
      <a:lvl4pPr marL="1600200" indent="-228600" algn="l" rtl="0" eaLnBrk="0" fontAlgn="base" hangingPunct="0">
        <a:spcBef>
          <a:spcPct val="20000"/>
        </a:spcBef>
        <a:spcAft>
          <a:spcPct val="0"/>
        </a:spcAft>
        <a:buChar char="–"/>
        <a:defRPr sz="2000">
          <a:solidFill>
            <a:schemeClr val="tx1"/>
          </a:solidFill>
          <a:latin typeface="Calibri" pitchFamily="34" charset="0"/>
          <a:ea typeface="+mn-ea"/>
          <a:cs typeface="Calibri" pitchFamily="34" charset="0"/>
        </a:defRPr>
      </a:lvl4pPr>
      <a:lvl5pPr marL="2057400" indent="-228600" algn="l" rtl="0" eaLnBrk="0" fontAlgn="base" hangingPunct="0">
        <a:spcBef>
          <a:spcPct val="20000"/>
        </a:spcBef>
        <a:spcAft>
          <a:spcPct val="0"/>
        </a:spcAft>
        <a:buChar char="»"/>
        <a:defRPr sz="2000">
          <a:solidFill>
            <a:schemeClr val="tx1"/>
          </a:solidFill>
          <a:latin typeface="Calibri" pitchFamily="34" charset="0"/>
          <a:ea typeface="+mn-ea"/>
          <a:cs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1" name="Afbeelding 2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9889" y="0"/>
            <a:ext cx="6534150" cy="4705350"/>
          </a:xfrm>
          <a:prstGeom prst="rect">
            <a:avLst/>
          </a:prstGeom>
        </p:spPr>
      </p:pic>
      <p:sp>
        <p:nvSpPr>
          <p:cNvPr id="4" name="Rechthoek 3"/>
          <p:cNvSpPr/>
          <p:nvPr/>
        </p:nvSpPr>
        <p:spPr>
          <a:xfrm>
            <a:off x="0" y="6381328"/>
            <a:ext cx="9144000" cy="476672"/>
          </a:xfrm>
          <a:prstGeom prst="rect">
            <a:avLst/>
          </a:prstGeom>
          <a:solidFill>
            <a:srgbClr val="4F85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jdelijke aanduiding voor titel 1"/>
          <p:cNvSpPr>
            <a:spLocks noGrp="1"/>
          </p:cNvSpPr>
          <p:nvPr>
            <p:ph type="title"/>
          </p:nvPr>
        </p:nvSpPr>
        <p:spPr>
          <a:xfrm>
            <a:off x="1547664" y="188640"/>
            <a:ext cx="7344816" cy="850106"/>
          </a:xfrm>
          <a:prstGeom prst="rect">
            <a:avLst/>
          </a:prstGeom>
        </p:spPr>
        <p:txBody>
          <a:bodyPr vert="horz" lIns="91440" tIns="45720" rIns="91440" bIns="45720" rtlCol="0" anchor="ctr">
            <a:normAutofit/>
          </a:bodyPr>
          <a:lstStyle/>
          <a:p>
            <a:r>
              <a:rPr lang="en-GB" noProof="0" dirty="0" smtClean="0"/>
              <a:t>Click to insert title</a:t>
            </a:r>
            <a:endParaRPr lang="en-GB" noProof="0" dirty="0"/>
          </a:p>
        </p:txBody>
      </p:sp>
      <p:sp>
        <p:nvSpPr>
          <p:cNvPr id="22" name="Tekstvak 21"/>
          <p:cNvSpPr txBox="1"/>
          <p:nvPr/>
        </p:nvSpPr>
        <p:spPr>
          <a:xfrm>
            <a:off x="8508016" y="6525344"/>
            <a:ext cx="312906" cy="215444"/>
          </a:xfrm>
          <a:prstGeom prst="rect">
            <a:avLst/>
          </a:prstGeom>
          <a:noFill/>
        </p:spPr>
        <p:txBody>
          <a:bodyPr wrap="none" rtlCol="0">
            <a:spAutoFit/>
          </a:bodyPr>
          <a:lstStyle/>
          <a:p>
            <a:fld id="{372553E7-13AD-41CB-B8D3-4C5279D6D1DB}" type="slidenum">
              <a:rPr lang="nl-NL" sz="800" b="1" smtClean="0">
                <a:solidFill>
                  <a:schemeClr val="bg1"/>
                </a:solidFill>
                <a:latin typeface="Segoe UI" pitchFamily="34" charset="0"/>
                <a:cs typeface="Segoe UI" pitchFamily="34" charset="0"/>
              </a:rPr>
              <a:t>‹#›</a:t>
            </a:fld>
            <a:endParaRPr lang="nl-NL" sz="1050" b="1" dirty="0">
              <a:solidFill>
                <a:schemeClr val="bg1"/>
              </a:solidFill>
              <a:latin typeface="Segoe UI" pitchFamily="34" charset="0"/>
              <a:cs typeface="Segoe UI" pitchFamily="34" charset="0"/>
            </a:endParaRPr>
          </a:p>
        </p:txBody>
      </p:sp>
      <p:sp>
        <p:nvSpPr>
          <p:cNvPr id="7" name="Footer Placeholder 6"/>
          <p:cNvSpPr>
            <a:spLocks noGrp="1"/>
          </p:cNvSpPr>
          <p:nvPr>
            <p:ph type="ftr" sz="quarter" idx="3"/>
          </p:nvPr>
        </p:nvSpPr>
        <p:spPr>
          <a:xfrm>
            <a:off x="1187624" y="6453336"/>
            <a:ext cx="6768752" cy="365125"/>
          </a:xfrm>
          <a:prstGeom prst="rect">
            <a:avLst/>
          </a:prstGeom>
        </p:spPr>
        <p:txBody>
          <a:bodyPr vert="horz" lIns="91440" tIns="45720" rIns="91440" bIns="45720" rtlCol="0" anchor="ctr"/>
          <a:lstStyle>
            <a:lvl1pPr algn="ctr">
              <a:defRPr sz="1200">
                <a:solidFill>
                  <a:schemeClr val="bg1"/>
                </a:solidFill>
                <a:latin typeface="Segoe UI"/>
                <a:cs typeface="Segoe UI"/>
              </a:defRPr>
            </a:lvl1pPr>
          </a:lstStyle>
          <a:p>
            <a:r>
              <a:rPr lang="en-GB" smtClean="0"/>
              <a:t>EGI OMB Security Policies</a:t>
            </a:r>
            <a:endParaRPr lang="en-GB" dirty="0"/>
          </a:p>
        </p:txBody>
      </p:sp>
      <p:sp>
        <p:nvSpPr>
          <p:cNvPr id="9" name="Tekstvak 21"/>
          <p:cNvSpPr txBox="1"/>
          <p:nvPr/>
        </p:nvSpPr>
        <p:spPr>
          <a:xfrm>
            <a:off x="179512" y="6525344"/>
            <a:ext cx="595035" cy="215444"/>
          </a:xfrm>
          <a:prstGeom prst="rect">
            <a:avLst/>
          </a:prstGeom>
          <a:noFill/>
        </p:spPr>
        <p:txBody>
          <a:bodyPr wrap="none" rtlCol="0">
            <a:spAutoFit/>
          </a:bodyPr>
          <a:lstStyle/>
          <a:p>
            <a:fld id="{A83F7A1C-40F7-5F43-85CD-9B50E60F16AA}" type="datetime1">
              <a:rPr lang="en-US" sz="800" b="1" smtClean="0">
                <a:solidFill>
                  <a:schemeClr val="bg1"/>
                </a:solidFill>
                <a:latin typeface="Segoe UI" pitchFamily="34" charset="0"/>
                <a:cs typeface="Segoe UI" pitchFamily="34" charset="0"/>
              </a:rPr>
              <a:t>30-Mar-16</a:t>
            </a:fld>
            <a:endParaRPr lang="nl-NL" sz="1050" b="1" dirty="0">
              <a:solidFill>
                <a:schemeClr val="bg1"/>
              </a:solidFill>
              <a:latin typeface="Segoe UI" pitchFamily="34" charset="0"/>
              <a:cs typeface="Segoe UI" pitchFamily="34" charset="0"/>
            </a:endParaRPr>
          </a:p>
        </p:txBody>
      </p:sp>
      <p:pic>
        <p:nvPicPr>
          <p:cNvPr id="10" name="Picture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17780" y="188640"/>
            <a:ext cx="1082732" cy="993566"/>
          </a:xfrm>
          <a:prstGeom prst="rect">
            <a:avLst/>
          </a:prstGeom>
        </p:spPr>
      </p:pic>
    </p:spTree>
    <p:extLst>
      <p:ext uri="{BB962C8B-B14F-4D97-AF65-F5344CB8AC3E}">
        <p14:creationId xmlns:p14="http://schemas.microsoft.com/office/powerpoint/2010/main" val="1687275359"/>
      </p:ext>
    </p:extLst>
  </p:cSld>
  <p:clrMap bg1="lt1" tx1="dk1" bg2="lt2" tx2="dk2" accent1="accent1" accent2="accent2" accent3="accent3" accent4="accent4" accent5="accent5" accent6="accent6" hlink="hlink" folHlink="folHlink"/>
  <p:sldLayoutIdLst>
    <p:sldLayoutId id="2147483687" r:id="rId1"/>
    <p:sldLayoutId id="2147483652" r:id="rId2"/>
    <p:sldLayoutId id="2147483653" r:id="rId3"/>
  </p:sldLayoutIdLst>
  <p:timing>
    <p:tnLst>
      <p:par>
        <p:cTn id="1" dur="indefinite" restart="never" nodeType="tmRoot"/>
      </p:par>
    </p:tnLst>
  </p:timing>
  <p:hf sldNum="0" hdr="0" dt="0"/>
  <p:txStyles>
    <p:titleStyle>
      <a:lvl1pPr algn="r" defTabSz="914400" rtl="0" eaLnBrk="1" latinLnBrk="0" hangingPunct="1">
        <a:spcBef>
          <a:spcPct val="0"/>
        </a:spcBef>
        <a:buNone/>
        <a:defRPr sz="3000" b="1" kern="1200">
          <a:solidFill>
            <a:srgbClr val="4F85C3"/>
          </a:solidFill>
          <a:latin typeface="Segoe UI" pitchFamily="34" charset="0"/>
          <a:ea typeface="+mj-ea"/>
          <a:cs typeface="Segoe UI"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Segoe UI" pitchFamily="34" charset="0"/>
          <a:ea typeface="+mn-ea"/>
          <a:cs typeface="Segoe UI"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Segoe UI" pitchFamily="34" charset="0"/>
          <a:ea typeface="+mn-ea"/>
          <a:cs typeface="Segoe UI"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Segoe UI" pitchFamily="34" charset="0"/>
          <a:ea typeface="+mn-ea"/>
          <a:cs typeface="Segoe UI"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Segoe UI" pitchFamily="34" charset="0"/>
          <a:ea typeface="+mn-ea"/>
          <a:cs typeface="Segoe UI" pitchFamily="34" charset="0"/>
        </a:defRPr>
      </a:lvl4pPr>
      <a:lvl5pPr marL="182880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2000" kern="1200">
          <a:solidFill>
            <a:schemeClr val="tx1"/>
          </a:solidFill>
          <a:latin typeface="Segoe UI" pitchFamily="34" charset="0"/>
          <a:ea typeface="+mn-ea"/>
          <a:cs typeface="Segoe UI"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845" userDrawn="1">
          <p15:clr>
            <a:srgbClr val="F26B43"/>
          </p15:clr>
        </p15:guide>
        <p15:guide id="2" pos="295" userDrawn="1">
          <p15:clr>
            <a:srgbClr val="F26B43"/>
          </p15:clr>
        </p15:guide>
        <p15:guide id="3" pos="5602" userDrawn="1">
          <p15:clr>
            <a:srgbClr val="F26B43"/>
          </p15:clr>
        </p15:guide>
        <p15:guide id="4" orient="horz" pos="3884"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Afbeelding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a:gradFill flip="none" rotWithShape="1">
            <a:gsLst>
              <a:gs pos="100000">
                <a:schemeClr val="bg1"/>
              </a:gs>
              <a:gs pos="0">
                <a:schemeClr val="tx2">
                  <a:lumMod val="20000"/>
                  <a:lumOff val="80000"/>
                </a:schemeClr>
              </a:gs>
            </a:gsLst>
            <a:lin ang="2700000" scaled="1"/>
            <a:tileRect/>
          </a:gradFill>
        </p:spPr>
      </p:pic>
      <p:pic>
        <p:nvPicPr>
          <p:cNvPr id="9" name="Afbeelding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7129" y="4581128"/>
            <a:ext cx="1728191" cy="1313426"/>
          </a:xfrm>
          <a:prstGeom prst="rect">
            <a:avLst/>
          </a:prstGeom>
        </p:spPr>
      </p:pic>
      <p:sp>
        <p:nvSpPr>
          <p:cNvPr id="12" name="Rechthoek 11"/>
          <p:cNvSpPr/>
          <p:nvPr/>
        </p:nvSpPr>
        <p:spPr>
          <a:xfrm>
            <a:off x="437129" y="6021288"/>
            <a:ext cx="8465149" cy="45719"/>
          </a:xfrm>
          <a:prstGeom prst="rect">
            <a:avLst/>
          </a:prstGeom>
          <a:solidFill>
            <a:schemeClr val="accent1">
              <a:lumMod val="60000"/>
              <a:lumOff val="40000"/>
              <a:alpha val="4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5" name="Tekstvak 22"/>
          <p:cNvSpPr txBox="1"/>
          <p:nvPr/>
        </p:nvSpPr>
        <p:spPr>
          <a:xfrm>
            <a:off x="752684" y="6153342"/>
            <a:ext cx="1097079" cy="276999"/>
          </a:xfrm>
          <a:prstGeom prst="rect">
            <a:avLst/>
          </a:prstGeom>
          <a:noFill/>
        </p:spPr>
        <p:txBody>
          <a:bodyPr wrap="square" rtlCol="0">
            <a:spAutoFit/>
          </a:bodyPr>
          <a:lstStyle/>
          <a:p>
            <a:r>
              <a:rPr lang="nl-NL" sz="1200" b="1" dirty="0" smtClean="0">
                <a:solidFill>
                  <a:srgbClr val="0066B0"/>
                </a:solidFill>
                <a:latin typeface="Segoe UI" pitchFamily="34" charset="0"/>
                <a:cs typeface="Segoe UI" pitchFamily="34" charset="0"/>
              </a:rPr>
              <a:t>www.egi.eu</a:t>
            </a:r>
            <a:endParaRPr lang="nl-NL" sz="1200" b="1" dirty="0">
              <a:solidFill>
                <a:srgbClr val="0066B0"/>
              </a:solidFill>
              <a:latin typeface="Segoe UI" pitchFamily="34" charset="0"/>
              <a:cs typeface="Segoe UI" pitchFamily="34" charset="0"/>
            </a:endParaRPr>
          </a:p>
        </p:txBody>
      </p:sp>
      <p:sp>
        <p:nvSpPr>
          <p:cNvPr id="13" name="TextBox 12"/>
          <p:cNvSpPr txBox="1"/>
          <p:nvPr/>
        </p:nvSpPr>
        <p:spPr>
          <a:xfrm>
            <a:off x="665659" y="1124744"/>
            <a:ext cx="7578749" cy="2000548"/>
          </a:xfrm>
          <a:prstGeom prst="rect">
            <a:avLst/>
          </a:prstGeom>
          <a:noFill/>
        </p:spPr>
        <p:txBody>
          <a:bodyPr wrap="square" rtlCol="0">
            <a:spAutoFit/>
          </a:bodyPr>
          <a:lstStyle/>
          <a:p>
            <a:pPr algn="l"/>
            <a:r>
              <a:rPr lang="en-GB" sz="3600" b="1" kern="1200" noProof="0" dirty="0" smtClean="0">
                <a:solidFill>
                  <a:srgbClr val="0066B0"/>
                </a:solidFill>
                <a:latin typeface="Segoe UI" pitchFamily="34" charset="0"/>
                <a:ea typeface="Verdana" panose="020B0604030504040204" pitchFamily="34" charset="0"/>
                <a:cs typeface="Segoe UI" pitchFamily="34" charset="0"/>
              </a:rPr>
              <a:t>Thank you</a:t>
            </a:r>
            <a:r>
              <a:rPr lang="en-GB" sz="3600" b="1" kern="1200" baseline="0" noProof="0" dirty="0" smtClean="0">
                <a:solidFill>
                  <a:srgbClr val="0066B0"/>
                </a:solidFill>
                <a:latin typeface="Segoe UI" pitchFamily="34" charset="0"/>
                <a:ea typeface="Verdana" panose="020B0604030504040204" pitchFamily="34" charset="0"/>
                <a:cs typeface="Segoe UI" pitchFamily="34" charset="0"/>
              </a:rPr>
              <a:t> for your attention.</a:t>
            </a:r>
          </a:p>
          <a:p>
            <a:pPr algn="ctr"/>
            <a:endParaRPr lang="en-GB" sz="3600" b="1" kern="1200" noProof="0" dirty="0" smtClean="0">
              <a:solidFill>
                <a:srgbClr val="0066B0"/>
              </a:solidFill>
              <a:latin typeface="Segoe UI" pitchFamily="34" charset="0"/>
              <a:ea typeface="Verdana" panose="020B0604030504040204" pitchFamily="34" charset="0"/>
              <a:cs typeface="Segoe UI" pitchFamily="34" charset="0"/>
            </a:endParaRPr>
          </a:p>
          <a:p>
            <a:pPr algn="ctr"/>
            <a:endParaRPr lang="en-GB" sz="2400" b="1" i="1" kern="1200" noProof="0" dirty="0" smtClean="0">
              <a:solidFill>
                <a:srgbClr val="0066B0"/>
              </a:solidFill>
              <a:latin typeface="Segoe UI" pitchFamily="34" charset="0"/>
              <a:ea typeface="Verdana" panose="020B0604030504040204" pitchFamily="34" charset="0"/>
              <a:cs typeface="Segoe UI" pitchFamily="34" charset="0"/>
            </a:endParaRPr>
          </a:p>
          <a:p>
            <a:pPr algn="l"/>
            <a:r>
              <a:rPr lang="en-GB" sz="2800" b="1" i="1" kern="1200" noProof="0" dirty="0" smtClean="0">
                <a:solidFill>
                  <a:srgbClr val="0066B0"/>
                </a:solidFill>
                <a:latin typeface="Segoe UI" pitchFamily="34" charset="0"/>
                <a:ea typeface="Verdana" panose="020B0604030504040204" pitchFamily="34" charset="0"/>
                <a:cs typeface="Segoe UI" pitchFamily="34" charset="0"/>
              </a:rPr>
              <a:t>Questions?</a:t>
            </a:r>
          </a:p>
        </p:txBody>
      </p:sp>
      <p:pic>
        <p:nvPicPr>
          <p:cNvPr id="7" name="Afbeelding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244408" y="6381328"/>
            <a:ext cx="657870" cy="442623"/>
          </a:xfrm>
          <a:prstGeom prst="rect">
            <a:avLst/>
          </a:prstGeom>
        </p:spPr>
      </p:pic>
      <p:sp>
        <p:nvSpPr>
          <p:cNvPr id="10" name="Tekstvak 10"/>
          <p:cNvSpPr txBox="1"/>
          <p:nvPr/>
        </p:nvSpPr>
        <p:spPr>
          <a:xfrm>
            <a:off x="479394" y="6402584"/>
            <a:ext cx="7557409" cy="400110"/>
          </a:xfrm>
          <a:prstGeom prst="rect">
            <a:avLst/>
          </a:prstGeom>
          <a:noFill/>
        </p:spPr>
        <p:txBody>
          <a:bodyPr wrap="square" rtlCol="0">
            <a:spAutoFit/>
          </a:bodyPr>
          <a:lstStyle/>
          <a:p>
            <a:pPr algn="r"/>
            <a:r>
              <a:rPr lang="en-GB" sz="1000" dirty="0" smtClean="0">
                <a:latin typeface="Segoe UI" panose="020B0502040204020203" pitchFamily="34" charset="0"/>
                <a:cs typeface="Segoe UI" panose="020B0502040204020203" pitchFamily="34" charset="0"/>
              </a:rPr>
              <a:t>This work by Parties of the EGI-Engage Consortium</a:t>
            </a:r>
            <a:r>
              <a:rPr lang="en-GB" sz="1000" baseline="0" dirty="0" smtClean="0">
                <a:latin typeface="Segoe UI" panose="020B0502040204020203" pitchFamily="34" charset="0"/>
                <a:cs typeface="Segoe UI" panose="020B0502040204020203" pitchFamily="34" charset="0"/>
              </a:rPr>
              <a:t> </a:t>
            </a:r>
            <a:r>
              <a:rPr lang="en-GB" sz="1000" dirty="0" smtClean="0">
                <a:latin typeface="Segoe UI" panose="020B0502040204020203" pitchFamily="34" charset="0"/>
                <a:cs typeface="Segoe UI" panose="020B0502040204020203" pitchFamily="34" charset="0"/>
              </a:rPr>
              <a:t>is licensed under a </a:t>
            </a:r>
          </a:p>
          <a:p>
            <a:pPr algn="r"/>
            <a:r>
              <a:rPr lang="en-GB" sz="1000" dirty="0" smtClean="0">
                <a:latin typeface="Segoe UI" panose="020B0502040204020203" pitchFamily="34" charset="0"/>
                <a:cs typeface="Segoe UI" panose="020B0502040204020203" pitchFamily="34" charset="0"/>
                <a:hlinkClick r:id="rId6"/>
              </a:rPr>
              <a:t>Creative Commons Attribution 4.0 International License</a:t>
            </a:r>
            <a:r>
              <a:rPr lang="en-GB" sz="1000" dirty="0" smtClean="0">
                <a:latin typeface="Segoe UI" panose="020B0502040204020203" pitchFamily="34" charset="0"/>
                <a:cs typeface="Segoe UI" panose="020B0502040204020203" pitchFamily="34" charset="0"/>
              </a:rPr>
              <a:t>. </a:t>
            </a:r>
            <a:endParaRPr lang="nl-NL" sz="1000" b="0" dirty="0">
              <a:latin typeface="Segoe UI" pitchFamily="34" charset="0"/>
              <a:cs typeface="Segoe UI" pitchFamily="34" charset="0"/>
            </a:endParaRPr>
          </a:p>
        </p:txBody>
      </p:sp>
    </p:spTree>
    <p:extLst>
      <p:ext uri="{BB962C8B-B14F-4D97-AF65-F5344CB8AC3E}">
        <p14:creationId xmlns:p14="http://schemas.microsoft.com/office/powerpoint/2010/main" val="3815638460"/>
      </p:ext>
    </p:extLst>
  </p:cSld>
  <p:clrMap bg1="lt1" tx1="dk1" bg2="lt2" tx2="dk2" accent1="accent1" accent2="accent2" accent3="accent3" accent4="accent4" accent5="accent5" accent6="accent6" hlink="hlink" folHlink="folHlink"/>
  <p:sldLayoutIdLst>
    <p:sldLayoutId id="2147483686" r:id="rId1"/>
  </p:sldLayoutIdLst>
  <p:timing>
    <p:tnLst>
      <p:par>
        <p:cTn id="1" dur="indefinite" restart="never" nodeType="tmRoot"/>
      </p:par>
    </p:tnLst>
  </p:timing>
  <p:hf sldNum="0" hdr="0" dt="0"/>
  <p:txStyles>
    <p:titleStyle>
      <a:lvl1pPr algn="ctr" defTabSz="914400" rtl="0" eaLnBrk="1" latinLnBrk="0" hangingPunct="1">
        <a:spcBef>
          <a:spcPct val="0"/>
        </a:spcBef>
        <a:buNone/>
        <a:defRPr sz="4400" b="1" kern="1200">
          <a:solidFill>
            <a:srgbClr val="0066B0"/>
          </a:solidFill>
          <a:latin typeface="Segoe UI" pitchFamily="34" charset="0"/>
          <a:ea typeface="Verdana" panose="020B0604030504040204" pitchFamily="34" charset="0"/>
          <a:cs typeface="Segoe UI" pitchFamily="34" charset="0"/>
        </a:defRPr>
      </a:lvl1pPr>
    </p:titleStyle>
    <p:bodyStyle>
      <a:lvl1pPr marL="0" indent="0" algn="ctr" defTabSz="914400" rtl="0" eaLnBrk="1" latinLnBrk="0" hangingPunct="1">
        <a:spcBef>
          <a:spcPct val="20000"/>
        </a:spcBef>
        <a:buFontTx/>
        <a:buNone/>
        <a:defRPr sz="2800" b="1" kern="1200" baseline="0">
          <a:solidFill>
            <a:schemeClr val="tx1">
              <a:lumMod val="75000"/>
              <a:lumOff val="25000"/>
            </a:schemeClr>
          </a:solidFill>
          <a:latin typeface="Segoe UI" pitchFamily="34" charset="0"/>
          <a:ea typeface="Verdana" panose="020B0604030504040204" pitchFamily="34" charset="0"/>
          <a:cs typeface="Segoe UI"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228600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Rectangle 3"/>
          <p:cNvSpPr>
            <a:spLocks noGrp="1" noChangeArrowheads="1"/>
          </p:cNvSpPr>
          <p:nvPr>
            <p:ph type="body" idx="1"/>
          </p:nvPr>
        </p:nvSpPr>
        <p:spPr bwMode="auto">
          <a:xfrm>
            <a:off x="685800" y="3929063"/>
            <a:ext cx="7772400"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400">
                <a:latin typeface="Arial" pitchFamily="34" charset="0"/>
                <a:ea typeface="Arial" pitchFamily="34" charset="0"/>
                <a:cs typeface="Arial" pitchFamily="34" charset="0"/>
              </a:defRPr>
            </a:lvl1pPr>
          </a:lstStyle>
          <a:p>
            <a:pPr fontAlgn="base">
              <a:spcBef>
                <a:spcPct val="0"/>
              </a:spcBef>
              <a:spcAft>
                <a:spcPct val="0"/>
              </a:spcAft>
              <a:defRPr/>
            </a:pPr>
            <a:r>
              <a:rPr lang="en-US" smtClean="0">
                <a:solidFill>
                  <a:srgbClr val="000000"/>
                </a:solidFill>
              </a:rPr>
              <a:t>‹#›</a:t>
            </a: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defRPr sz="1400">
                <a:latin typeface="Arial" pitchFamily="34" charset="0"/>
                <a:ea typeface="Arial" pitchFamily="34" charset="0"/>
                <a:cs typeface="Arial" pitchFamily="34" charset="0"/>
              </a:defRPr>
            </a:lvl1pPr>
          </a:lstStyle>
          <a:p>
            <a:pPr fontAlgn="base">
              <a:spcBef>
                <a:spcPct val="0"/>
              </a:spcBef>
              <a:spcAft>
                <a:spcPct val="0"/>
              </a:spcAft>
              <a:defRPr/>
            </a:pPr>
            <a:r>
              <a:rPr lang="en-US" smtClean="0">
                <a:solidFill>
                  <a:srgbClr val="000000"/>
                </a:solidFill>
              </a:rPr>
              <a:t>13 January 2016</a:t>
            </a:r>
            <a:endParaRPr 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400">
                <a:latin typeface="Arial" pitchFamily="34" charset="0"/>
                <a:ea typeface="Arial" pitchFamily="34" charset="0"/>
                <a:cs typeface="Arial" pitchFamily="34" charset="0"/>
              </a:defRPr>
            </a:lvl1pPr>
          </a:lstStyle>
          <a:p>
            <a:pPr fontAlgn="base">
              <a:spcBef>
                <a:spcPct val="0"/>
              </a:spcBef>
              <a:spcAft>
                <a:spcPct val="0"/>
              </a:spcAft>
              <a:defRPr/>
            </a:pPr>
            <a:fld id="{452F8C79-BBB9-40E9-8FB4-75849FBA18A9}" type="slidenum">
              <a:rPr lang="en-US">
                <a:solidFill>
                  <a:srgbClr val="000000"/>
                </a:solidFill>
              </a:rPr>
              <a:pPr fontAlgn="base">
                <a:spcBef>
                  <a:spcPct val="0"/>
                </a:spcBef>
                <a:spcAft>
                  <a:spcPct val="0"/>
                </a:spcAft>
                <a:defRPr/>
              </a:pPr>
              <a:t>‹#›</a:t>
            </a:fld>
            <a:endParaRPr lang="en-US" dirty="0">
              <a:solidFill>
                <a:srgbClr val="000000"/>
              </a:solidFill>
            </a:endParaRPr>
          </a:p>
        </p:txBody>
      </p:sp>
      <p:pic>
        <p:nvPicPr>
          <p:cNvPr id="1031" name="Picture 19" descr="STFC_t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0" r:id="rId1"/>
  </p:sldLayoutIdLst>
  <p:timing>
    <p:tnLst>
      <p:par>
        <p:cTn id="1" dur="indefinite" restart="never" nodeType="tmRoot"/>
      </p:par>
    </p:tnLst>
  </p:timing>
  <p:hf hdr="0" dt="0"/>
  <p:txStyles>
    <p:titleStyle>
      <a:lvl1pPr algn="ctr" rtl="0" eaLnBrk="1" fontAlgn="base" hangingPunct="1">
        <a:spcBef>
          <a:spcPct val="0"/>
        </a:spcBef>
        <a:spcAft>
          <a:spcPct val="0"/>
        </a:spcAft>
        <a:defRPr sz="4400" b="1">
          <a:solidFill>
            <a:srgbClr val="3C8C93"/>
          </a:solidFill>
          <a:latin typeface="Arial" pitchFamily="34" charset="0"/>
          <a:ea typeface="+mj-ea"/>
          <a:cs typeface="Arial" pitchFamily="34" charset="0"/>
        </a:defRPr>
      </a:lvl1pPr>
      <a:lvl2pPr algn="ctr" rtl="0" eaLnBrk="1" fontAlgn="base" hangingPunct="1">
        <a:spcBef>
          <a:spcPct val="0"/>
        </a:spcBef>
        <a:spcAft>
          <a:spcPct val="0"/>
        </a:spcAft>
        <a:defRPr sz="4400" b="1">
          <a:solidFill>
            <a:srgbClr val="3C8C93"/>
          </a:solidFill>
          <a:latin typeface="Arial" charset="0"/>
          <a:ea typeface="ヒラギノ角ゴ Pro W3" pitchFamily="84" charset="-128"/>
          <a:cs typeface="Arial" charset="0"/>
        </a:defRPr>
      </a:lvl2pPr>
      <a:lvl3pPr algn="ctr" rtl="0" eaLnBrk="1" fontAlgn="base" hangingPunct="1">
        <a:spcBef>
          <a:spcPct val="0"/>
        </a:spcBef>
        <a:spcAft>
          <a:spcPct val="0"/>
        </a:spcAft>
        <a:defRPr sz="4400" b="1">
          <a:solidFill>
            <a:srgbClr val="3C8C93"/>
          </a:solidFill>
          <a:latin typeface="Arial" charset="0"/>
          <a:ea typeface="ヒラギノ角ゴ Pro W3" pitchFamily="84" charset="-128"/>
          <a:cs typeface="Arial" charset="0"/>
        </a:defRPr>
      </a:lvl3pPr>
      <a:lvl4pPr algn="ctr" rtl="0" eaLnBrk="1" fontAlgn="base" hangingPunct="1">
        <a:spcBef>
          <a:spcPct val="0"/>
        </a:spcBef>
        <a:spcAft>
          <a:spcPct val="0"/>
        </a:spcAft>
        <a:defRPr sz="4400" b="1">
          <a:solidFill>
            <a:srgbClr val="3C8C93"/>
          </a:solidFill>
          <a:latin typeface="Arial" charset="0"/>
          <a:ea typeface="ヒラギノ角ゴ Pro W3" pitchFamily="84" charset="-128"/>
          <a:cs typeface="Arial" charset="0"/>
        </a:defRPr>
      </a:lvl4pPr>
      <a:lvl5pPr algn="ctr" rtl="0" eaLnBrk="1" fontAlgn="base" hangingPunct="1">
        <a:spcBef>
          <a:spcPct val="0"/>
        </a:spcBef>
        <a:spcAft>
          <a:spcPct val="0"/>
        </a:spcAft>
        <a:defRPr sz="4400" b="1">
          <a:solidFill>
            <a:srgbClr val="3C8C93"/>
          </a:solidFill>
          <a:latin typeface="Arial" charset="0"/>
          <a:ea typeface="ヒラギノ角ゴ Pro W3" pitchFamily="84" charset="-128"/>
          <a:cs typeface="Arial" charset="0"/>
        </a:defRPr>
      </a:lvl5pPr>
      <a:lvl6pPr marL="4572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6pPr>
      <a:lvl7pPr marL="9144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7pPr>
      <a:lvl8pPr marL="13716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8pPr>
      <a:lvl9pPr marL="18288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9pPr>
    </p:titleStyle>
    <p:bodyStyle>
      <a:lvl1pPr marL="342900" indent="-342900" algn="ctr" rtl="0" eaLnBrk="1" fontAlgn="base" hangingPunct="1">
        <a:spcBef>
          <a:spcPct val="20000"/>
        </a:spcBef>
        <a:spcAft>
          <a:spcPct val="0"/>
        </a:spcAft>
        <a:defRPr sz="24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defRPr sz="36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defRPr sz="36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defRPr sz="36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defRPr sz="3600">
          <a:solidFill>
            <a:schemeClr val="tx1"/>
          </a:solidFill>
          <a:latin typeface="Arial" pitchFamily="34" charset="0"/>
          <a:ea typeface="+mn-ea"/>
          <a:cs typeface="Arial" pitchFamily="34" charset="0"/>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5" name="Picture 19" descr="SCI41098_PPT_Templates_bottom_STF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3688" y="5294313"/>
            <a:ext cx="7580312" cy="156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0" name="Rectangle 2"/>
          <p:cNvSpPr>
            <a:spLocks noGrp="1" noChangeArrowheads="1"/>
          </p:cNvSpPr>
          <p:nvPr>
            <p:ph type="title"/>
          </p:nvPr>
        </p:nvSpPr>
        <p:spPr bwMode="auto">
          <a:xfrm>
            <a:off x="0" y="333375"/>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2051" name="Rectangle 3"/>
          <p:cNvSpPr>
            <a:spLocks noGrp="1" noChangeArrowheads="1"/>
          </p:cNvSpPr>
          <p:nvPr>
            <p:ph type="body" idx="1"/>
          </p:nvPr>
        </p:nvSpPr>
        <p:spPr bwMode="auto">
          <a:xfrm>
            <a:off x="685800" y="1557338"/>
            <a:ext cx="7772400" cy="4538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p:txBody>
      </p:sp>
      <p:sp>
        <p:nvSpPr>
          <p:cNvPr id="1028" name="Rectangle 4"/>
          <p:cNvSpPr>
            <a:spLocks noGrp="1" noChangeArrowheads="1"/>
          </p:cNvSpPr>
          <p:nvPr>
            <p:ph type="dt" sz="half" idx="2"/>
          </p:nvPr>
        </p:nvSpPr>
        <p:spPr bwMode="auto">
          <a:xfrm>
            <a:off x="6588224" y="6237312"/>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400">
                <a:latin typeface="Lucida Grande" pitchFamily="84" charset="0"/>
                <a:ea typeface="ヒラギノ角ゴ Pro W3" pitchFamily="84" charset="-128"/>
                <a:cs typeface="+mn-cs"/>
              </a:defRPr>
            </a:lvl1pPr>
          </a:lstStyle>
          <a:p>
            <a:pPr fontAlgn="base">
              <a:spcBef>
                <a:spcPct val="0"/>
              </a:spcBef>
              <a:spcAft>
                <a:spcPct val="0"/>
              </a:spcAft>
              <a:defRPr/>
            </a:pPr>
            <a:r>
              <a:rPr lang="en-US" smtClean="0">
                <a:solidFill>
                  <a:srgbClr val="000000"/>
                </a:solidFill>
              </a:rPr>
              <a:t>‹#›</a:t>
            </a:r>
            <a:endParaRPr lang="en-US" dirty="0">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defRPr sz="1400">
                <a:latin typeface="Lucida Grande" pitchFamily="84" charset="0"/>
                <a:ea typeface="ヒラギノ角ゴ Pro W3" pitchFamily="84" charset="-128"/>
                <a:cs typeface="+mn-cs"/>
              </a:defRPr>
            </a:lvl1pPr>
          </a:lstStyle>
          <a:p>
            <a:pPr fontAlgn="base">
              <a:spcBef>
                <a:spcPct val="0"/>
              </a:spcBef>
              <a:spcAft>
                <a:spcPct val="0"/>
              </a:spcAft>
              <a:defRPr/>
            </a:pPr>
            <a:r>
              <a:rPr lang="en-GB" smtClean="0">
                <a:solidFill>
                  <a:srgbClr val="000000"/>
                </a:solidFill>
              </a:rPr>
              <a:t>13 January 2016</a:t>
            </a:r>
            <a:endParaRPr lang="en-US" dirty="0">
              <a:solidFill>
                <a:srgbClr val="000000"/>
              </a:solidFill>
            </a:endParaRPr>
          </a:p>
        </p:txBody>
      </p:sp>
      <p:sp>
        <p:nvSpPr>
          <p:cNvPr id="1030" name="Rectangle 6"/>
          <p:cNvSpPr>
            <a:spLocks noGrp="1" noChangeArrowheads="1"/>
          </p:cNvSpPr>
          <p:nvPr>
            <p:ph type="sldNum" sz="quarter" idx="4"/>
          </p:nvPr>
        </p:nvSpPr>
        <p:spPr bwMode="auto">
          <a:xfrm>
            <a:off x="683568" y="6237312"/>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1400">
                <a:latin typeface="Lucida Grande" pitchFamily="84" charset="0"/>
                <a:ea typeface="ヒラギノ角ゴ Pro W3" pitchFamily="84" charset="-128"/>
                <a:cs typeface="+mn-cs"/>
              </a:defRPr>
            </a:lvl1pPr>
          </a:lstStyle>
          <a:p>
            <a:pPr fontAlgn="base">
              <a:spcBef>
                <a:spcPct val="0"/>
              </a:spcBef>
              <a:spcAft>
                <a:spcPct val="0"/>
              </a:spcAft>
              <a:defRPr/>
            </a:pPr>
            <a:fld id="{68454A8F-6AEE-43D1-9748-24684CAE32DB}" type="slidenum">
              <a:rPr lang="en-US" smtClean="0">
                <a:solidFill>
                  <a:srgbClr val="000000"/>
                </a:solidFill>
              </a:rPr>
              <a:pPr fontAlgn="base">
                <a:spcBef>
                  <a:spcPct val="0"/>
                </a:spcBef>
                <a:spcAft>
                  <a:spcPct val="0"/>
                </a:spcAft>
                <a:defRPr/>
              </a:pPr>
              <a:t>‹#›</a:t>
            </a:fld>
            <a:endParaRPr lang="en-US" dirty="0">
              <a:solidFill>
                <a:srgbClr val="000000"/>
              </a:solidFill>
            </a:endParaRPr>
          </a:p>
        </p:txBody>
      </p:sp>
    </p:spTree>
  </p:cSld>
  <p:clrMap bg1="lt1" tx1="dk1" bg2="lt2" tx2="dk2" accent1="accent1" accent2="accent2" accent3="accent3" accent4="accent4" accent5="accent5" accent6="accent6" hlink="hlink" folHlink="folHlink"/>
  <p:hf hdr="0" dt="0"/>
  <p:txStyles>
    <p:titleStyle>
      <a:lvl1pPr algn="ctr" rtl="0" eaLnBrk="0" fontAlgn="base" hangingPunct="0">
        <a:spcBef>
          <a:spcPct val="0"/>
        </a:spcBef>
        <a:spcAft>
          <a:spcPct val="0"/>
        </a:spcAft>
        <a:defRPr sz="4400" b="1">
          <a:solidFill>
            <a:srgbClr val="3C8C93"/>
          </a:solidFill>
          <a:latin typeface="Arial" pitchFamily="34" charset="0"/>
          <a:ea typeface="+mj-ea"/>
          <a:cs typeface="Arial" pitchFamily="34" charset="0"/>
        </a:defRPr>
      </a:lvl1pPr>
      <a:lvl2pPr algn="ctr" rtl="0" eaLnBrk="0" fontAlgn="base" hangingPunct="0">
        <a:spcBef>
          <a:spcPct val="0"/>
        </a:spcBef>
        <a:spcAft>
          <a:spcPct val="0"/>
        </a:spcAft>
        <a:defRPr sz="4400" b="1">
          <a:solidFill>
            <a:srgbClr val="3C8C93"/>
          </a:solidFill>
          <a:latin typeface="Arial" charset="0"/>
          <a:ea typeface="ヒラギノ角ゴ Pro W3" pitchFamily="84" charset="-128"/>
          <a:cs typeface="Arial" charset="0"/>
        </a:defRPr>
      </a:lvl2pPr>
      <a:lvl3pPr algn="ctr" rtl="0" eaLnBrk="0" fontAlgn="base" hangingPunct="0">
        <a:spcBef>
          <a:spcPct val="0"/>
        </a:spcBef>
        <a:spcAft>
          <a:spcPct val="0"/>
        </a:spcAft>
        <a:defRPr sz="4400" b="1">
          <a:solidFill>
            <a:srgbClr val="3C8C93"/>
          </a:solidFill>
          <a:latin typeface="Arial" charset="0"/>
          <a:ea typeface="ヒラギノ角ゴ Pro W3" pitchFamily="84" charset="-128"/>
          <a:cs typeface="Arial" charset="0"/>
        </a:defRPr>
      </a:lvl3pPr>
      <a:lvl4pPr algn="ctr" rtl="0" eaLnBrk="0" fontAlgn="base" hangingPunct="0">
        <a:spcBef>
          <a:spcPct val="0"/>
        </a:spcBef>
        <a:spcAft>
          <a:spcPct val="0"/>
        </a:spcAft>
        <a:defRPr sz="4400" b="1">
          <a:solidFill>
            <a:srgbClr val="3C8C93"/>
          </a:solidFill>
          <a:latin typeface="Arial" charset="0"/>
          <a:ea typeface="ヒラギノ角ゴ Pro W3" pitchFamily="84" charset="-128"/>
          <a:cs typeface="Arial" charset="0"/>
        </a:defRPr>
      </a:lvl4pPr>
      <a:lvl5pPr algn="ctr" rtl="0" eaLnBrk="0" fontAlgn="base" hangingPunct="0">
        <a:spcBef>
          <a:spcPct val="0"/>
        </a:spcBef>
        <a:spcAft>
          <a:spcPct val="0"/>
        </a:spcAft>
        <a:defRPr sz="4400" b="1">
          <a:solidFill>
            <a:srgbClr val="3C8C93"/>
          </a:solidFill>
          <a:latin typeface="Arial" charset="0"/>
          <a:ea typeface="ヒラギノ角ゴ Pro W3" pitchFamily="84" charset="-128"/>
          <a:cs typeface="Arial" charset="0"/>
        </a:defRPr>
      </a:lvl5pPr>
      <a:lvl6pPr marL="4572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6pPr>
      <a:lvl7pPr marL="9144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7pPr>
      <a:lvl8pPr marL="13716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8pPr>
      <a:lvl9pPr marL="18288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9pPr>
    </p:titleStyle>
    <p:bodyStyle>
      <a:lvl1pPr marL="342900" indent="-342900" algn="l" rtl="0" eaLnBrk="0" fontAlgn="base" hangingPunct="0">
        <a:spcBef>
          <a:spcPct val="20000"/>
        </a:spcBef>
        <a:spcAft>
          <a:spcPct val="0"/>
        </a:spcAft>
        <a:buChar char="•"/>
        <a:defRPr sz="24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Char char="–"/>
        <a:defRPr sz="2200">
          <a:solidFill>
            <a:srgbClr val="3C8C93"/>
          </a:solidFill>
          <a:latin typeface="Arial" pitchFamily="34" charset="0"/>
          <a:ea typeface="+mn-ea"/>
          <a:cs typeface="Arial" pitchFamily="34" charset="0"/>
        </a:defRPr>
      </a:lvl2pPr>
      <a:lvl3pPr marL="1143000" indent="-228600" algn="l" rtl="0" eaLnBrk="0" fontAlgn="base" hangingPunct="0">
        <a:spcBef>
          <a:spcPct val="20000"/>
        </a:spcBef>
        <a:spcAft>
          <a:spcPct val="0"/>
        </a:spcAft>
        <a:buChar char="•"/>
        <a:defRPr sz="2400">
          <a:solidFill>
            <a:schemeClr val="tx1"/>
          </a:solidFill>
          <a:latin typeface="Calibri" pitchFamily="34" charset="0"/>
          <a:ea typeface="+mn-ea"/>
          <a:cs typeface="Calibri" pitchFamily="34" charset="0"/>
        </a:defRPr>
      </a:lvl3pPr>
      <a:lvl4pPr marL="1600200" indent="-228600" algn="l" rtl="0" eaLnBrk="0" fontAlgn="base" hangingPunct="0">
        <a:spcBef>
          <a:spcPct val="20000"/>
        </a:spcBef>
        <a:spcAft>
          <a:spcPct val="0"/>
        </a:spcAft>
        <a:buChar char="–"/>
        <a:defRPr sz="2000">
          <a:solidFill>
            <a:schemeClr val="tx1"/>
          </a:solidFill>
          <a:latin typeface="Calibri" pitchFamily="34" charset="0"/>
          <a:ea typeface="+mn-ea"/>
          <a:cs typeface="Calibri" pitchFamily="34" charset="0"/>
        </a:defRPr>
      </a:lvl4pPr>
      <a:lvl5pPr marL="2057400" indent="-228600" algn="l" rtl="0" eaLnBrk="0" fontAlgn="base" hangingPunct="0">
        <a:spcBef>
          <a:spcPct val="20000"/>
        </a:spcBef>
        <a:spcAft>
          <a:spcPct val="0"/>
        </a:spcAft>
        <a:buChar char="»"/>
        <a:defRPr sz="2000">
          <a:solidFill>
            <a:schemeClr val="tx1"/>
          </a:solidFill>
          <a:latin typeface="Calibri" pitchFamily="34" charset="0"/>
          <a:ea typeface="+mn-ea"/>
          <a:cs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5" name="Picture 19" descr="SCI41098_PPT_Templates_bottom_STF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3688" y="5294313"/>
            <a:ext cx="7580312" cy="156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0" name="Rectangle 2"/>
          <p:cNvSpPr>
            <a:spLocks noGrp="1" noChangeArrowheads="1"/>
          </p:cNvSpPr>
          <p:nvPr>
            <p:ph type="title"/>
          </p:nvPr>
        </p:nvSpPr>
        <p:spPr bwMode="auto">
          <a:xfrm>
            <a:off x="0" y="333375"/>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2051" name="Rectangle 3"/>
          <p:cNvSpPr>
            <a:spLocks noGrp="1" noChangeArrowheads="1"/>
          </p:cNvSpPr>
          <p:nvPr>
            <p:ph type="body" idx="1"/>
          </p:nvPr>
        </p:nvSpPr>
        <p:spPr bwMode="auto">
          <a:xfrm>
            <a:off x="685800" y="1557338"/>
            <a:ext cx="7772400" cy="4538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p:txBody>
      </p:sp>
      <p:sp>
        <p:nvSpPr>
          <p:cNvPr id="1028" name="Rectangle 4"/>
          <p:cNvSpPr>
            <a:spLocks noGrp="1" noChangeArrowheads="1"/>
          </p:cNvSpPr>
          <p:nvPr>
            <p:ph type="dt" sz="half" idx="2"/>
          </p:nvPr>
        </p:nvSpPr>
        <p:spPr bwMode="auto">
          <a:xfrm>
            <a:off x="6588224" y="6237312"/>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400">
                <a:latin typeface="Lucida Grande" pitchFamily="84" charset="0"/>
                <a:ea typeface="ヒラギノ角ゴ Pro W3" pitchFamily="84" charset="-128"/>
                <a:cs typeface="+mn-cs"/>
              </a:defRPr>
            </a:lvl1pPr>
          </a:lstStyle>
          <a:p>
            <a:pPr fontAlgn="base">
              <a:spcBef>
                <a:spcPct val="0"/>
              </a:spcBef>
              <a:spcAft>
                <a:spcPct val="0"/>
              </a:spcAft>
              <a:defRPr/>
            </a:pPr>
            <a:r>
              <a:rPr lang="en-US" smtClean="0">
                <a:solidFill>
                  <a:srgbClr val="000000"/>
                </a:solidFill>
              </a:rPr>
              <a:t>‹#›</a:t>
            </a:r>
            <a:endParaRPr lang="en-US" dirty="0">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defRPr sz="1400">
                <a:latin typeface="Lucida Grande" pitchFamily="84" charset="0"/>
                <a:ea typeface="ヒラギノ角ゴ Pro W3" pitchFamily="84" charset="-128"/>
                <a:cs typeface="+mn-cs"/>
              </a:defRPr>
            </a:lvl1pPr>
          </a:lstStyle>
          <a:p>
            <a:pPr fontAlgn="base">
              <a:spcBef>
                <a:spcPct val="0"/>
              </a:spcBef>
              <a:spcAft>
                <a:spcPct val="0"/>
              </a:spcAft>
              <a:defRPr/>
            </a:pPr>
            <a:r>
              <a:rPr lang="en-GB" smtClean="0">
                <a:solidFill>
                  <a:srgbClr val="000000"/>
                </a:solidFill>
              </a:rPr>
              <a:t>13 January 2016</a:t>
            </a:r>
            <a:endParaRPr lang="en-US" dirty="0">
              <a:solidFill>
                <a:srgbClr val="000000"/>
              </a:solidFill>
            </a:endParaRPr>
          </a:p>
        </p:txBody>
      </p:sp>
      <p:sp>
        <p:nvSpPr>
          <p:cNvPr id="1030" name="Rectangle 6"/>
          <p:cNvSpPr>
            <a:spLocks noGrp="1" noChangeArrowheads="1"/>
          </p:cNvSpPr>
          <p:nvPr>
            <p:ph type="sldNum" sz="quarter" idx="4"/>
          </p:nvPr>
        </p:nvSpPr>
        <p:spPr bwMode="auto">
          <a:xfrm>
            <a:off x="683568" y="6237312"/>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1400">
                <a:latin typeface="Lucida Grande" pitchFamily="84" charset="0"/>
                <a:ea typeface="ヒラギノ角ゴ Pro W3" pitchFamily="84" charset="-128"/>
                <a:cs typeface="+mn-cs"/>
              </a:defRPr>
            </a:lvl1pPr>
          </a:lstStyle>
          <a:p>
            <a:pPr fontAlgn="base">
              <a:spcBef>
                <a:spcPct val="0"/>
              </a:spcBef>
              <a:spcAft>
                <a:spcPct val="0"/>
              </a:spcAft>
              <a:defRPr/>
            </a:pPr>
            <a:fld id="{68454A8F-6AEE-43D1-9748-24684CAE32DB}" type="slidenum">
              <a:rPr lang="en-US" smtClean="0">
                <a:solidFill>
                  <a:srgbClr val="000000"/>
                </a:solidFill>
              </a:rPr>
              <a:pPr fontAlgn="base">
                <a:spcBef>
                  <a:spcPct val="0"/>
                </a:spcBef>
                <a:spcAft>
                  <a:spcPct val="0"/>
                </a:spcAft>
                <a:defRPr/>
              </a:pPr>
              <a:t>‹#›</a:t>
            </a:fld>
            <a:endParaRPr lang="en-US" dirty="0">
              <a:solidFill>
                <a:srgbClr val="000000"/>
              </a:solidFill>
            </a:endParaRPr>
          </a:p>
        </p:txBody>
      </p:sp>
    </p:spTree>
  </p:cSld>
  <p:clrMap bg1="lt1" tx1="dk1" bg2="lt2" tx2="dk2" accent1="accent1" accent2="accent2" accent3="accent3" accent4="accent4" accent5="accent5" accent6="accent6" hlink="hlink" folHlink="folHlink"/>
  <p:hf hdr="0" dt="0"/>
  <p:txStyles>
    <p:titleStyle>
      <a:lvl1pPr algn="ctr" rtl="0" eaLnBrk="0" fontAlgn="base" hangingPunct="0">
        <a:spcBef>
          <a:spcPct val="0"/>
        </a:spcBef>
        <a:spcAft>
          <a:spcPct val="0"/>
        </a:spcAft>
        <a:defRPr sz="4400" b="1">
          <a:solidFill>
            <a:srgbClr val="3C8C93"/>
          </a:solidFill>
          <a:latin typeface="Arial" pitchFamily="34" charset="0"/>
          <a:ea typeface="+mj-ea"/>
          <a:cs typeface="Arial" pitchFamily="34" charset="0"/>
        </a:defRPr>
      </a:lvl1pPr>
      <a:lvl2pPr algn="ctr" rtl="0" eaLnBrk="0" fontAlgn="base" hangingPunct="0">
        <a:spcBef>
          <a:spcPct val="0"/>
        </a:spcBef>
        <a:spcAft>
          <a:spcPct val="0"/>
        </a:spcAft>
        <a:defRPr sz="4400" b="1">
          <a:solidFill>
            <a:srgbClr val="3C8C93"/>
          </a:solidFill>
          <a:latin typeface="Arial" charset="0"/>
          <a:ea typeface="ヒラギノ角ゴ Pro W3" pitchFamily="84" charset="-128"/>
          <a:cs typeface="Arial" charset="0"/>
        </a:defRPr>
      </a:lvl2pPr>
      <a:lvl3pPr algn="ctr" rtl="0" eaLnBrk="0" fontAlgn="base" hangingPunct="0">
        <a:spcBef>
          <a:spcPct val="0"/>
        </a:spcBef>
        <a:spcAft>
          <a:spcPct val="0"/>
        </a:spcAft>
        <a:defRPr sz="4400" b="1">
          <a:solidFill>
            <a:srgbClr val="3C8C93"/>
          </a:solidFill>
          <a:latin typeface="Arial" charset="0"/>
          <a:ea typeface="ヒラギノ角ゴ Pro W3" pitchFamily="84" charset="-128"/>
          <a:cs typeface="Arial" charset="0"/>
        </a:defRPr>
      </a:lvl3pPr>
      <a:lvl4pPr algn="ctr" rtl="0" eaLnBrk="0" fontAlgn="base" hangingPunct="0">
        <a:spcBef>
          <a:spcPct val="0"/>
        </a:spcBef>
        <a:spcAft>
          <a:spcPct val="0"/>
        </a:spcAft>
        <a:defRPr sz="4400" b="1">
          <a:solidFill>
            <a:srgbClr val="3C8C93"/>
          </a:solidFill>
          <a:latin typeface="Arial" charset="0"/>
          <a:ea typeface="ヒラギノ角ゴ Pro W3" pitchFamily="84" charset="-128"/>
          <a:cs typeface="Arial" charset="0"/>
        </a:defRPr>
      </a:lvl4pPr>
      <a:lvl5pPr algn="ctr" rtl="0" eaLnBrk="0" fontAlgn="base" hangingPunct="0">
        <a:spcBef>
          <a:spcPct val="0"/>
        </a:spcBef>
        <a:spcAft>
          <a:spcPct val="0"/>
        </a:spcAft>
        <a:defRPr sz="4400" b="1">
          <a:solidFill>
            <a:srgbClr val="3C8C93"/>
          </a:solidFill>
          <a:latin typeface="Arial" charset="0"/>
          <a:ea typeface="ヒラギノ角ゴ Pro W3" pitchFamily="84" charset="-128"/>
          <a:cs typeface="Arial" charset="0"/>
        </a:defRPr>
      </a:lvl5pPr>
      <a:lvl6pPr marL="4572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6pPr>
      <a:lvl7pPr marL="9144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7pPr>
      <a:lvl8pPr marL="13716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8pPr>
      <a:lvl9pPr marL="18288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9pPr>
    </p:titleStyle>
    <p:bodyStyle>
      <a:lvl1pPr marL="342900" indent="-342900" algn="l" rtl="0" eaLnBrk="0" fontAlgn="base" hangingPunct="0">
        <a:spcBef>
          <a:spcPct val="20000"/>
        </a:spcBef>
        <a:spcAft>
          <a:spcPct val="0"/>
        </a:spcAft>
        <a:buChar char="•"/>
        <a:defRPr sz="24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Char char="–"/>
        <a:defRPr sz="2200">
          <a:solidFill>
            <a:srgbClr val="3C8C93"/>
          </a:solidFill>
          <a:latin typeface="Arial" pitchFamily="34" charset="0"/>
          <a:ea typeface="+mn-ea"/>
          <a:cs typeface="Arial" pitchFamily="34" charset="0"/>
        </a:defRPr>
      </a:lvl2pPr>
      <a:lvl3pPr marL="1143000" indent="-228600" algn="l" rtl="0" eaLnBrk="0" fontAlgn="base" hangingPunct="0">
        <a:spcBef>
          <a:spcPct val="20000"/>
        </a:spcBef>
        <a:spcAft>
          <a:spcPct val="0"/>
        </a:spcAft>
        <a:buChar char="•"/>
        <a:defRPr sz="2400">
          <a:solidFill>
            <a:schemeClr val="tx1"/>
          </a:solidFill>
          <a:latin typeface="Calibri" pitchFamily="34" charset="0"/>
          <a:ea typeface="+mn-ea"/>
          <a:cs typeface="Calibri" pitchFamily="34" charset="0"/>
        </a:defRPr>
      </a:lvl3pPr>
      <a:lvl4pPr marL="1600200" indent="-228600" algn="l" rtl="0" eaLnBrk="0" fontAlgn="base" hangingPunct="0">
        <a:spcBef>
          <a:spcPct val="20000"/>
        </a:spcBef>
        <a:spcAft>
          <a:spcPct val="0"/>
        </a:spcAft>
        <a:buChar char="–"/>
        <a:defRPr sz="2000">
          <a:solidFill>
            <a:schemeClr val="tx1"/>
          </a:solidFill>
          <a:latin typeface="Calibri" pitchFamily="34" charset="0"/>
          <a:ea typeface="+mn-ea"/>
          <a:cs typeface="Calibri" pitchFamily="34" charset="0"/>
        </a:defRPr>
      </a:lvl4pPr>
      <a:lvl5pPr marL="2057400" indent="-228600" algn="l" rtl="0" eaLnBrk="0" fontAlgn="base" hangingPunct="0">
        <a:spcBef>
          <a:spcPct val="20000"/>
        </a:spcBef>
        <a:spcAft>
          <a:spcPct val="0"/>
        </a:spcAft>
        <a:buChar char="»"/>
        <a:defRPr sz="2000">
          <a:solidFill>
            <a:schemeClr val="tx1"/>
          </a:solidFill>
          <a:latin typeface="Calibri" pitchFamily="34" charset="0"/>
          <a:ea typeface="+mn-ea"/>
          <a:cs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5" name="Picture 19" descr="SCI41098_PPT_Templates_bottom_STF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63688" y="5294313"/>
            <a:ext cx="7580312" cy="156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0" name="Rectangle 2"/>
          <p:cNvSpPr>
            <a:spLocks noGrp="1" noChangeArrowheads="1"/>
          </p:cNvSpPr>
          <p:nvPr>
            <p:ph type="title"/>
          </p:nvPr>
        </p:nvSpPr>
        <p:spPr bwMode="auto">
          <a:xfrm>
            <a:off x="0" y="333375"/>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2051" name="Rectangle 3"/>
          <p:cNvSpPr>
            <a:spLocks noGrp="1" noChangeArrowheads="1"/>
          </p:cNvSpPr>
          <p:nvPr>
            <p:ph type="body" idx="1"/>
          </p:nvPr>
        </p:nvSpPr>
        <p:spPr bwMode="auto">
          <a:xfrm>
            <a:off x="685800" y="1557338"/>
            <a:ext cx="7772400" cy="4538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p:txBody>
      </p:sp>
      <p:sp>
        <p:nvSpPr>
          <p:cNvPr id="1028" name="Rectangle 4"/>
          <p:cNvSpPr>
            <a:spLocks noGrp="1" noChangeArrowheads="1"/>
          </p:cNvSpPr>
          <p:nvPr>
            <p:ph type="dt" sz="half" idx="2"/>
          </p:nvPr>
        </p:nvSpPr>
        <p:spPr bwMode="auto">
          <a:xfrm>
            <a:off x="6588224" y="6237312"/>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400">
                <a:latin typeface="Lucida Grande" pitchFamily="84" charset="0"/>
                <a:ea typeface="ヒラギノ角ゴ Pro W3" pitchFamily="84" charset="-128"/>
                <a:cs typeface="+mn-cs"/>
              </a:defRPr>
            </a:lvl1pPr>
          </a:lstStyle>
          <a:p>
            <a:pPr fontAlgn="base">
              <a:spcBef>
                <a:spcPct val="0"/>
              </a:spcBef>
              <a:spcAft>
                <a:spcPct val="0"/>
              </a:spcAft>
              <a:defRPr/>
            </a:pPr>
            <a:r>
              <a:rPr lang="en-US" smtClean="0">
                <a:solidFill>
                  <a:srgbClr val="000000"/>
                </a:solidFill>
              </a:rPr>
              <a:t>‹#›</a:t>
            </a:r>
            <a:endParaRPr lang="en-US" dirty="0">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defRPr sz="1400">
                <a:latin typeface="Lucida Grande" pitchFamily="84" charset="0"/>
                <a:ea typeface="ヒラギノ角ゴ Pro W3" pitchFamily="84" charset="-128"/>
                <a:cs typeface="+mn-cs"/>
              </a:defRPr>
            </a:lvl1pPr>
          </a:lstStyle>
          <a:p>
            <a:pPr fontAlgn="base">
              <a:spcBef>
                <a:spcPct val="0"/>
              </a:spcBef>
              <a:spcAft>
                <a:spcPct val="0"/>
              </a:spcAft>
              <a:defRPr/>
            </a:pPr>
            <a:r>
              <a:rPr lang="en-GB" smtClean="0">
                <a:solidFill>
                  <a:srgbClr val="000000"/>
                </a:solidFill>
              </a:rPr>
              <a:t>13 January 2016</a:t>
            </a:r>
            <a:endParaRPr lang="en-US" dirty="0">
              <a:solidFill>
                <a:srgbClr val="000000"/>
              </a:solidFill>
            </a:endParaRPr>
          </a:p>
        </p:txBody>
      </p:sp>
      <p:sp>
        <p:nvSpPr>
          <p:cNvPr id="1030" name="Rectangle 6"/>
          <p:cNvSpPr>
            <a:spLocks noGrp="1" noChangeArrowheads="1"/>
          </p:cNvSpPr>
          <p:nvPr>
            <p:ph type="sldNum" sz="quarter" idx="4"/>
          </p:nvPr>
        </p:nvSpPr>
        <p:spPr bwMode="auto">
          <a:xfrm>
            <a:off x="683568" y="6237312"/>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1400">
                <a:latin typeface="Lucida Grande" pitchFamily="84" charset="0"/>
                <a:ea typeface="ヒラギノ角ゴ Pro W3" pitchFamily="84" charset="-128"/>
                <a:cs typeface="+mn-cs"/>
              </a:defRPr>
            </a:lvl1pPr>
          </a:lstStyle>
          <a:p>
            <a:pPr fontAlgn="base">
              <a:spcBef>
                <a:spcPct val="0"/>
              </a:spcBef>
              <a:spcAft>
                <a:spcPct val="0"/>
              </a:spcAft>
              <a:defRPr/>
            </a:pPr>
            <a:fld id="{68454A8F-6AEE-43D1-9748-24684CAE32DB}" type="slidenum">
              <a:rPr lang="en-US" smtClean="0">
                <a:solidFill>
                  <a:srgbClr val="000000"/>
                </a:solidFill>
              </a:rPr>
              <a:pPr fontAlgn="base">
                <a:spcBef>
                  <a:spcPct val="0"/>
                </a:spcBef>
                <a:spcAft>
                  <a:spcPct val="0"/>
                </a:spcAft>
                <a:defRPr/>
              </a:pPr>
              <a:t>‹#›</a:t>
            </a:fld>
            <a:endParaRPr lang="en-US" dirty="0">
              <a:solidFill>
                <a:srgbClr val="000000"/>
              </a:solidFill>
            </a:endParaRPr>
          </a:p>
        </p:txBody>
      </p:sp>
    </p:spTree>
  </p:cSld>
  <p:clrMap bg1="lt1" tx1="dk1" bg2="lt2" tx2="dk2" accent1="accent1" accent2="accent2" accent3="accent3" accent4="accent4" accent5="accent5" accent6="accent6" hlink="hlink" folHlink="folHlink"/>
  <p:sldLayoutIdLst>
    <p:sldLayoutId id="2147483696" r:id="rId1"/>
  </p:sldLayoutIdLst>
  <p:hf hdr="0" dt="0"/>
  <p:txStyles>
    <p:titleStyle>
      <a:lvl1pPr algn="ctr" rtl="0" eaLnBrk="0" fontAlgn="base" hangingPunct="0">
        <a:spcBef>
          <a:spcPct val="0"/>
        </a:spcBef>
        <a:spcAft>
          <a:spcPct val="0"/>
        </a:spcAft>
        <a:defRPr sz="4400" b="1">
          <a:solidFill>
            <a:srgbClr val="3C8C93"/>
          </a:solidFill>
          <a:latin typeface="Arial" pitchFamily="34" charset="0"/>
          <a:ea typeface="+mj-ea"/>
          <a:cs typeface="Arial" pitchFamily="34" charset="0"/>
        </a:defRPr>
      </a:lvl1pPr>
      <a:lvl2pPr algn="ctr" rtl="0" eaLnBrk="0" fontAlgn="base" hangingPunct="0">
        <a:spcBef>
          <a:spcPct val="0"/>
        </a:spcBef>
        <a:spcAft>
          <a:spcPct val="0"/>
        </a:spcAft>
        <a:defRPr sz="4400" b="1">
          <a:solidFill>
            <a:srgbClr val="3C8C93"/>
          </a:solidFill>
          <a:latin typeface="Arial" charset="0"/>
          <a:ea typeface="ヒラギノ角ゴ Pro W3" pitchFamily="84" charset="-128"/>
          <a:cs typeface="Arial" charset="0"/>
        </a:defRPr>
      </a:lvl2pPr>
      <a:lvl3pPr algn="ctr" rtl="0" eaLnBrk="0" fontAlgn="base" hangingPunct="0">
        <a:spcBef>
          <a:spcPct val="0"/>
        </a:spcBef>
        <a:spcAft>
          <a:spcPct val="0"/>
        </a:spcAft>
        <a:defRPr sz="4400" b="1">
          <a:solidFill>
            <a:srgbClr val="3C8C93"/>
          </a:solidFill>
          <a:latin typeface="Arial" charset="0"/>
          <a:ea typeface="ヒラギノ角ゴ Pro W3" pitchFamily="84" charset="-128"/>
          <a:cs typeface="Arial" charset="0"/>
        </a:defRPr>
      </a:lvl3pPr>
      <a:lvl4pPr algn="ctr" rtl="0" eaLnBrk="0" fontAlgn="base" hangingPunct="0">
        <a:spcBef>
          <a:spcPct val="0"/>
        </a:spcBef>
        <a:spcAft>
          <a:spcPct val="0"/>
        </a:spcAft>
        <a:defRPr sz="4400" b="1">
          <a:solidFill>
            <a:srgbClr val="3C8C93"/>
          </a:solidFill>
          <a:latin typeface="Arial" charset="0"/>
          <a:ea typeface="ヒラギノ角ゴ Pro W3" pitchFamily="84" charset="-128"/>
          <a:cs typeface="Arial" charset="0"/>
        </a:defRPr>
      </a:lvl4pPr>
      <a:lvl5pPr algn="ctr" rtl="0" eaLnBrk="0" fontAlgn="base" hangingPunct="0">
        <a:spcBef>
          <a:spcPct val="0"/>
        </a:spcBef>
        <a:spcAft>
          <a:spcPct val="0"/>
        </a:spcAft>
        <a:defRPr sz="4400" b="1">
          <a:solidFill>
            <a:srgbClr val="3C8C93"/>
          </a:solidFill>
          <a:latin typeface="Arial" charset="0"/>
          <a:ea typeface="ヒラギノ角ゴ Pro W3" pitchFamily="84" charset="-128"/>
          <a:cs typeface="Arial" charset="0"/>
        </a:defRPr>
      </a:lvl5pPr>
      <a:lvl6pPr marL="4572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6pPr>
      <a:lvl7pPr marL="9144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7pPr>
      <a:lvl8pPr marL="13716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8pPr>
      <a:lvl9pPr marL="18288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9pPr>
    </p:titleStyle>
    <p:bodyStyle>
      <a:lvl1pPr marL="342900" indent="-342900" algn="l" rtl="0" eaLnBrk="0" fontAlgn="base" hangingPunct="0">
        <a:spcBef>
          <a:spcPct val="20000"/>
        </a:spcBef>
        <a:spcAft>
          <a:spcPct val="0"/>
        </a:spcAft>
        <a:buChar char="•"/>
        <a:defRPr sz="24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Char char="–"/>
        <a:defRPr sz="2200">
          <a:solidFill>
            <a:srgbClr val="3C8C93"/>
          </a:solidFill>
          <a:latin typeface="Arial" pitchFamily="34" charset="0"/>
          <a:ea typeface="+mn-ea"/>
          <a:cs typeface="Arial" pitchFamily="34" charset="0"/>
        </a:defRPr>
      </a:lvl2pPr>
      <a:lvl3pPr marL="1143000" indent="-228600" algn="l" rtl="0" eaLnBrk="0" fontAlgn="base" hangingPunct="0">
        <a:spcBef>
          <a:spcPct val="20000"/>
        </a:spcBef>
        <a:spcAft>
          <a:spcPct val="0"/>
        </a:spcAft>
        <a:buChar char="•"/>
        <a:defRPr sz="2400">
          <a:solidFill>
            <a:schemeClr val="tx1"/>
          </a:solidFill>
          <a:latin typeface="Calibri" pitchFamily="34" charset="0"/>
          <a:ea typeface="+mn-ea"/>
          <a:cs typeface="Calibri" pitchFamily="34" charset="0"/>
        </a:defRPr>
      </a:lvl3pPr>
      <a:lvl4pPr marL="1600200" indent="-228600" algn="l" rtl="0" eaLnBrk="0" fontAlgn="base" hangingPunct="0">
        <a:spcBef>
          <a:spcPct val="20000"/>
        </a:spcBef>
        <a:spcAft>
          <a:spcPct val="0"/>
        </a:spcAft>
        <a:buChar char="–"/>
        <a:defRPr sz="2000">
          <a:solidFill>
            <a:schemeClr val="tx1"/>
          </a:solidFill>
          <a:latin typeface="Calibri" pitchFamily="34" charset="0"/>
          <a:ea typeface="+mn-ea"/>
          <a:cs typeface="Calibri" pitchFamily="34" charset="0"/>
        </a:defRPr>
      </a:lvl4pPr>
      <a:lvl5pPr marL="2057400" indent="-228600" algn="l" rtl="0" eaLnBrk="0" fontAlgn="base" hangingPunct="0">
        <a:spcBef>
          <a:spcPct val="20000"/>
        </a:spcBef>
        <a:spcAft>
          <a:spcPct val="0"/>
        </a:spcAft>
        <a:buChar char="»"/>
        <a:defRPr sz="2000">
          <a:solidFill>
            <a:schemeClr val="tx1"/>
          </a:solidFill>
          <a:latin typeface="Calibri" pitchFamily="34" charset="0"/>
          <a:ea typeface="+mn-ea"/>
          <a:cs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5" name="Picture 19" descr="SCI41098_PPT_Templates_bottom_STF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63688" y="5294313"/>
            <a:ext cx="7580312" cy="156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0" name="Rectangle 2"/>
          <p:cNvSpPr>
            <a:spLocks noGrp="1" noChangeArrowheads="1"/>
          </p:cNvSpPr>
          <p:nvPr>
            <p:ph type="title"/>
          </p:nvPr>
        </p:nvSpPr>
        <p:spPr bwMode="auto">
          <a:xfrm>
            <a:off x="0" y="333375"/>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2051" name="Rectangle 3"/>
          <p:cNvSpPr>
            <a:spLocks noGrp="1" noChangeArrowheads="1"/>
          </p:cNvSpPr>
          <p:nvPr>
            <p:ph type="body" idx="1"/>
          </p:nvPr>
        </p:nvSpPr>
        <p:spPr bwMode="auto">
          <a:xfrm>
            <a:off x="685800" y="1557338"/>
            <a:ext cx="7772400" cy="4538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p:txBody>
      </p:sp>
      <p:sp>
        <p:nvSpPr>
          <p:cNvPr id="1028" name="Rectangle 4"/>
          <p:cNvSpPr>
            <a:spLocks noGrp="1" noChangeArrowheads="1"/>
          </p:cNvSpPr>
          <p:nvPr>
            <p:ph type="dt" sz="half" idx="2"/>
          </p:nvPr>
        </p:nvSpPr>
        <p:spPr bwMode="auto">
          <a:xfrm>
            <a:off x="6588224" y="6237312"/>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400">
                <a:latin typeface="Lucida Grande" pitchFamily="84" charset="0"/>
                <a:ea typeface="ヒラギノ角ゴ Pro W3" pitchFamily="84" charset="-128"/>
                <a:cs typeface="+mn-cs"/>
              </a:defRPr>
            </a:lvl1pPr>
          </a:lstStyle>
          <a:p>
            <a:pPr fontAlgn="base">
              <a:spcBef>
                <a:spcPct val="0"/>
              </a:spcBef>
              <a:spcAft>
                <a:spcPct val="0"/>
              </a:spcAft>
              <a:defRPr/>
            </a:pPr>
            <a:r>
              <a:rPr lang="en-US" smtClean="0">
                <a:solidFill>
                  <a:srgbClr val="000000"/>
                </a:solidFill>
              </a:rPr>
              <a:t>‹#›</a:t>
            </a:r>
            <a:endParaRPr lang="en-US" dirty="0">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defRPr sz="1400">
                <a:latin typeface="Lucida Grande" pitchFamily="84" charset="0"/>
                <a:ea typeface="ヒラギノ角ゴ Pro W3" pitchFamily="84" charset="-128"/>
                <a:cs typeface="+mn-cs"/>
              </a:defRPr>
            </a:lvl1pPr>
          </a:lstStyle>
          <a:p>
            <a:pPr fontAlgn="base">
              <a:spcBef>
                <a:spcPct val="0"/>
              </a:spcBef>
              <a:spcAft>
                <a:spcPct val="0"/>
              </a:spcAft>
              <a:defRPr/>
            </a:pPr>
            <a:r>
              <a:rPr lang="en-GB" smtClean="0">
                <a:solidFill>
                  <a:srgbClr val="000000"/>
                </a:solidFill>
              </a:rPr>
              <a:t>13 January 2016</a:t>
            </a:r>
            <a:endParaRPr lang="en-US" dirty="0">
              <a:solidFill>
                <a:srgbClr val="000000"/>
              </a:solidFill>
            </a:endParaRPr>
          </a:p>
        </p:txBody>
      </p:sp>
      <p:sp>
        <p:nvSpPr>
          <p:cNvPr id="1030" name="Rectangle 6"/>
          <p:cNvSpPr>
            <a:spLocks noGrp="1" noChangeArrowheads="1"/>
          </p:cNvSpPr>
          <p:nvPr>
            <p:ph type="sldNum" sz="quarter" idx="4"/>
          </p:nvPr>
        </p:nvSpPr>
        <p:spPr bwMode="auto">
          <a:xfrm>
            <a:off x="683568" y="6237312"/>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1400">
                <a:latin typeface="Lucida Grande" pitchFamily="84" charset="0"/>
                <a:ea typeface="ヒラギノ角ゴ Pro W3" pitchFamily="84" charset="-128"/>
                <a:cs typeface="+mn-cs"/>
              </a:defRPr>
            </a:lvl1pPr>
          </a:lstStyle>
          <a:p>
            <a:pPr fontAlgn="base">
              <a:spcBef>
                <a:spcPct val="0"/>
              </a:spcBef>
              <a:spcAft>
                <a:spcPct val="0"/>
              </a:spcAft>
              <a:defRPr/>
            </a:pPr>
            <a:fld id="{68454A8F-6AEE-43D1-9748-24684CAE32DB}" type="slidenum">
              <a:rPr lang="en-US" smtClean="0">
                <a:solidFill>
                  <a:srgbClr val="000000"/>
                </a:solidFill>
              </a:rPr>
              <a:pPr fontAlgn="base">
                <a:spcBef>
                  <a:spcPct val="0"/>
                </a:spcBef>
                <a:spcAft>
                  <a:spcPct val="0"/>
                </a:spcAft>
                <a:defRPr/>
              </a:pPr>
              <a:t>‹#›</a:t>
            </a:fld>
            <a:endParaRPr lang="en-US" dirty="0">
              <a:solidFill>
                <a:srgbClr val="000000"/>
              </a:solidFill>
            </a:endParaRPr>
          </a:p>
        </p:txBody>
      </p:sp>
    </p:spTree>
  </p:cSld>
  <p:clrMap bg1="lt1" tx1="dk1" bg2="lt2" tx2="dk2" accent1="accent1" accent2="accent2" accent3="accent3" accent4="accent4" accent5="accent5" accent6="accent6" hlink="hlink" folHlink="folHlink"/>
  <p:sldLayoutIdLst>
    <p:sldLayoutId id="2147483698" r:id="rId1"/>
  </p:sldLayoutIdLst>
  <p:hf hdr="0" dt="0"/>
  <p:txStyles>
    <p:titleStyle>
      <a:lvl1pPr algn="ctr" rtl="0" eaLnBrk="0" fontAlgn="base" hangingPunct="0">
        <a:spcBef>
          <a:spcPct val="0"/>
        </a:spcBef>
        <a:spcAft>
          <a:spcPct val="0"/>
        </a:spcAft>
        <a:defRPr sz="4400" b="1">
          <a:solidFill>
            <a:srgbClr val="3C8C93"/>
          </a:solidFill>
          <a:latin typeface="Arial" pitchFamily="34" charset="0"/>
          <a:ea typeface="+mj-ea"/>
          <a:cs typeface="Arial" pitchFamily="34" charset="0"/>
        </a:defRPr>
      </a:lvl1pPr>
      <a:lvl2pPr algn="ctr" rtl="0" eaLnBrk="0" fontAlgn="base" hangingPunct="0">
        <a:spcBef>
          <a:spcPct val="0"/>
        </a:spcBef>
        <a:spcAft>
          <a:spcPct val="0"/>
        </a:spcAft>
        <a:defRPr sz="4400" b="1">
          <a:solidFill>
            <a:srgbClr val="3C8C93"/>
          </a:solidFill>
          <a:latin typeface="Arial" charset="0"/>
          <a:ea typeface="ヒラギノ角ゴ Pro W3" pitchFamily="84" charset="-128"/>
          <a:cs typeface="Arial" charset="0"/>
        </a:defRPr>
      </a:lvl2pPr>
      <a:lvl3pPr algn="ctr" rtl="0" eaLnBrk="0" fontAlgn="base" hangingPunct="0">
        <a:spcBef>
          <a:spcPct val="0"/>
        </a:spcBef>
        <a:spcAft>
          <a:spcPct val="0"/>
        </a:spcAft>
        <a:defRPr sz="4400" b="1">
          <a:solidFill>
            <a:srgbClr val="3C8C93"/>
          </a:solidFill>
          <a:latin typeface="Arial" charset="0"/>
          <a:ea typeface="ヒラギノ角ゴ Pro W3" pitchFamily="84" charset="-128"/>
          <a:cs typeface="Arial" charset="0"/>
        </a:defRPr>
      </a:lvl3pPr>
      <a:lvl4pPr algn="ctr" rtl="0" eaLnBrk="0" fontAlgn="base" hangingPunct="0">
        <a:spcBef>
          <a:spcPct val="0"/>
        </a:spcBef>
        <a:spcAft>
          <a:spcPct val="0"/>
        </a:spcAft>
        <a:defRPr sz="4400" b="1">
          <a:solidFill>
            <a:srgbClr val="3C8C93"/>
          </a:solidFill>
          <a:latin typeface="Arial" charset="0"/>
          <a:ea typeface="ヒラギノ角ゴ Pro W3" pitchFamily="84" charset="-128"/>
          <a:cs typeface="Arial" charset="0"/>
        </a:defRPr>
      </a:lvl4pPr>
      <a:lvl5pPr algn="ctr" rtl="0" eaLnBrk="0" fontAlgn="base" hangingPunct="0">
        <a:spcBef>
          <a:spcPct val="0"/>
        </a:spcBef>
        <a:spcAft>
          <a:spcPct val="0"/>
        </a:spcAft>
        <a:defRPr sz="4400" b="1">
          <a:solidFill>
            <a:srgbClr val="3C8C93"/>
          </a:solidFill>
          <a:latin typeface="Arial" charset="0"/>
          <a:ea typeface="ヒラギノ角ゴ Pro W3" pitchFamily="84" charset="-128"/>
          <a:cs typeface="Arial" charset="0"/>
        </a:defRPr>
      </a:lvl5pPr>
      <a:lvl6pPr marL="4572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6pPr>
      <a:lvl7pPr marL="9144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7pPr>
      <a:lvl8pPr marL="13716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8pPr>
      <a:lvl9pPr marL="18288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9pPr>
    </p:titleStyle>
    <p:bodyStyle>
      <a:lvl1pPr marL="342900" indent="-342900" algn="l" rtl="0" eaLnBrk="0" fontAlgn="base" hangingPunct="0">
        <a:spcBef>
          <a:spcPct val="20000"/>
        </a:spcBef>
        <a:spcAft>
          <a:spcPct val="0"/>
        </a:spcAft>
        <a:buChar char="•"/>
        <a:defRPr sz="24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Char char="–"/>
        <a:defRPr sz="2200">
          <a:solidFill>
            <a:srgbClr val="3C8C93"/>
          </a:solidFill>
          <a:latin typeface="Arial" pitchFamily="34" charset="0"/>
          <a:ea typeface="+mn-ea"/>
          <a:cs typeface="Arial" pitchFamily="34" charset="0"/>
        </a:defRPr>
      </a:lvl2pPr>
      <a:lvl3pPr marL="1143000" indent="-228600" algn="l" rtl="0" eaLnBrk="0" fontAlgn="base" hangingPunct="0">
        <a:spcBef>
          <a:spcPct val="20000"/>
        </a:spcBef>
        <a:spcAft>
          <a:spcPct val="0"/>
        </a:spcAft>
        <a:buChar char="•"/>
        <a:defRPr sz="2400">
          <a:solidFill>
            <a:schemeClr val="tx1"/>
          </a:solidFill>
          <a:latin typeface="Calibri" pitchFamily="34" charset="0"/>
          <a:ea typeface="+mn-ea"/>
          <a:cs typeface="Calibri" pitchFamily="34" charset="0"/>
        </a:defRPr>
      </a:lvl3pPr>
      <a:lvl4pPr marL="1600200" indent="-228600" algn="l" rtl="0" eaLnBrk="0" fontAlgn="base" hangingPunct="0">
        <a:spcBef>
          <a:spcPct val="20000"/>
        </a:spcBef>
        <a:spcAft>
          <a:spcPct val="0"/>
        </a:spcAft>
        <a:buChar char="–"/>
        <a:defRPr sz="2000">
          <a:solidFill>
            <a:schemeClr val="tx1"/>
          </a:solidFill>
          <a:latin typeface="Calibri" pitchFamily="34" charset="0"/>
          <a:ea typeface="+mn-ea"/>
          <a:cs typeface="Calibri" pitchFamily="34" charset="0"/>
        </a:defRPr>
      </a:lvl4pPr>
      <a:lvl5pPr marL="2057400" indent="-228600" algn="l" rtl="0" eaLnBrk="0" fontAlgn="base" hangingPunct="0">
        <a:spcBef>
          <a:spcPct val="20000"/>
        </a:spcBef>
        <a:spcAft>
          <a:spcPct val="0"/>
        </a:spcAft>
        <a:buChar char="»"/>
        <a:defRPr sz="2000">
          <a:solidFill>
            <a:schemeClr val="tx1"/>
          </a:solidFill>
          <a:latin typeface="Calibri" pitchFamily="34" charset="0"/>
          <a:ea typeface="+mn-ea"/>
          <a:cs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5" name="Picture 19" descr="SCI41098_PPT_Templates_bottom_STF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63688" y="5294313"/>
            <a:ext cx="7580312" cy="156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0" name="Rectangle 2"/>
          <p:cNvSpPr>
            <a:spLocks noGrp="1" noChangeArrowheads="1"/>
          </p:cNvSpPr>
          <p:nvPr>
            <p:ph type="title"/>
          </p:nvPr>
        </p:nvSpPr>
        <p:spPr bwMode="auto">
          <a:xfrm>
            <a:off x="0" y="333375"/>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2051" name="Rectangle 3"/>
          <p:cNvSpPr>
            <a:spLocks noGrp="1" noChangeArrowheads="1"/>
          </p:cNvSpPr>
          <p:nvPr>
            <p:ph type="body" idx="1"/>
          </p:nvPr>
        </p:nvSpPr>
        <p:spPr bwMode="auto">
          <a:xfrm>
            <a:off x="685800" y="1557338"/>
            <a:ext cx="7772400" cy="4538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p:txBody>
      </p:sp>
      <p:sp>
        <p:nvSpPr>
          <p:cNvPr id="1028" name="Rectangle 4"/>
          <p:cNvSpPr>
            <a:spLocks noGrp="1" noChangeArrowheads="1"/>
          </p:cNvSpPr>
          <p:nvPr>
            <p:ph type="dt" sz="half" idx="2"/>
          </p:nvPr>
        </p:nvSpPr>
        <p:spPr bwMode="auto">
          <a:xfrm>
            <a:off x="6588224" y="6237312"/>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400">
                <a:latin typeface="Lucida Grande" pitchFamily="84" charset="0"/>
                <a:ea typeface="ヒラギノ角ゴ Pro W3" pitchFamily="84" charset="-128"/>
                <a:cs typeface="+mn-cs"/>
              </a:defRPr>
            </a:lvl1pPr>
          </a:lstStyle>
          <a:p>
            <a:pPr fontAlgn="base">
              <a:spcBef>
                <a:spcPct val="0"/>
              </a:spcBef>
              <a:spcAft>
                <a:spcPct val="0"/>
              </a:spcAft>
              <a:defRPr/>
            </a:pPr>
            <a:r>
              <a:rPr lang="en-US" smtClean="0">
                <a:solidFill>
                  <a:srgbClr val="000000"/>
                </a:solidFill>
              </a:rPr>
              <a:t>‹#›</a:t>
            </a:r>
            <a:endParaRPr lang="en-US" dirty="0">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defRPr sz="1400">
                <a:latin typeface="Lucida Grande" pitchFamily="84" charset="0"/>
                <a:ea typeface="ヒラギノ角ゴ Pro W3" pitchFamily="84" charset="-128"/>
                <a:cs typeface="+mn-cs"/>
              </a:defRPr>
            </a:lvl1pPr>
          </a:lstStyle>
          <a:p>
            <a:pPr fontAlgn="base">
              <a:spcBef>
                <a:spcPct val="0"/>
              </a:spcBef>
              <a:spcAft>
                <a:spcPct val="0"/>
              </a:spcAft>
              <a:defRPr/>
            </a:pPr>
            <a:r>
              <a:rPr lang="en-GB" smtClean="0">
                <a:solidFill>
                  <a:srgbClr val="000000"/>
                </a:solidFill>
              </a:rPr>
              <a:t>13 January 2016</a:t>
            </a:r>
            <a:endParaRPr lang="en-US" dirty="0">
              <a:solidFill>
                <a:srgbClr val="000000"/>
              </a:solidFill>
            </a:endParaRPr>
          </a:p>
        </p:txBody>
      </p:sp>
      <p:sp>
        <p:nvSpPr>
          <p:cNvPr id="1030" name="Rectangle 6"/>
          <p:cNvSpPr>
            <a:spLocks noGrp="1" noChangeArrowheads="1"/>
          </p:cNvSpPr>
          <p:nvPr>
            <p:ph type="sldNum" sz="quarter" idx="4"/>
          </p:nvPr>
        </p:nvSpPr>
        <p:spPr bwMode="auto">
          <a:xfrm>
            <a:off x="683568" y="6237312"/>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1400">
                <a:latin typeface="Lucida Grande" pitchFamily="84" charset="0"/>
                <a:ea typeface="ヒラギノ角ゴ Pro W3" pitchFamily="84" charset="-128"/>
                <a:cs typeface="+mn-cs"/>
              </a:defRPr>
            </a:lvl1pPr>
          </a:lstStyle>
          <a:p>
            <a:pPr fontAlgn="base">
              <a:spcBef>
                <a:spcPct val="0"/>
              </a:spcBef>
              <a:spcAft>
                <a:spcPct val="0"/>
              </a:spcAft>
              <a:defRPr/>
            </a:pPr>
            <a:fld id="{68454A8F-6AEE-43D1-9748-24684CAE32DB}" type="slidenum">
              <a:rPr lang="en-US" smtClean="0">
                <a:solidFill>
                  <a:srgbClr val="000000"/>
                </a:solidFill>
              </a:rPr>
              <a:pPr fontAlgn="base">
                <a:spcBef>
                  <a:spcPct val="0"/>
                </a:spcBef>
                <a:spcAft>
                  <a:spcPct val="0"/>
                </a:spcAft>
                <a:defRPr/>
              </a:pPr>
              <a:t>‹#›</a:t>
            </a:fld>
            <a:endParaRPr lang="en-US" dirty="0">
              <a:solidFill>
                <a:srgbClr val="000000"/>
              </a:solidFill>
            </a:endParaRPr>
          </a:p>
        </p:txBody>
      </p:sp>
    </p:spTree>
  </p:cSld>
  <p:clrMap bg1="lt1" tx1="dk1" bg2="lt2" tx2="dk2" accent1="accent1" accent2="accent2" accent3="accent3" accent4="accent4" accent5="accent5" accent6="accent6" hlink="hlink" folHlink="folHlink"/>
  <p:sldLayoutIdLst>
    <p:sldLayoutId id="2147483700" r:id="rId1"/>
  </p:sldLayoutIdLst>
  <p:hf hdr="0" dt="0"/>
  <p:txStyles>
    <p:titleStyle>
      <a:lvl1pPr algn="ctr" rtl="0" eaLnBrk="0" fontAlgn="base" hangingPunct="0">
        <a:spcBef>
          <a:spcPct val="0"/>
        </a:spcBef>
        <a:spcAft>
          <a:spcPct val="0"/>
        </a:spcAft>
        <a:defRPr sz="4400" b="1">
          <a:solidFill>
            <a:srgbClr val="3C8C93"/>
          </a:solidFill>
          <a:latin typeface="Arial" pitchFamily="34" charset="0"/>
          <a:ea typeface="+mj-ea"/>
          <a:cs typeface="Arial" pitchFamily="34" charset="0"/>
        </a:defRPr>
      </a:lvl1pPr>
      <a:lvl2pPr algn="ctr" rtl="0" eaLnBrk="0" fontAlgn="base" hangingPunct="0">
        <a:spcBef>
          <a:spcPct val="0"/>
        </a:spcBef>
        <a:spcAft>
          <a:spcPct val="0"/>
        </a:spcAft>
        <a:defRPr sz="4400" b="1">
          <a:solidFill>
            <a:srgbClr val="3C8C93"/>
          </a:solidFill>
          <a:latin typeface="Arial" charset="0"/>
          <a:ea typeface="ヒラギノ角ゴ Pro W3" pitchFamily="84" charset="-128"/>
          <a:cs typeface="Arial" charset="0"/>
        </a:defRPr>
      </a:lvl2pPr>
      <a:lvl3pPr algn="ctr" rtl="0" eaLnBrk="0" fontAlgn="base" hangingPunct="0">
        <a:spcBef>
          <a:spcPct val="0"/>
        </a:spcBef>
        <a:spcAft>
          <a:spcPct val="0"/>
        </a:spcAft>
        <a:defRPr sz="4400" b="1">
          <a:solidFill>
            <a:srgbClr val="3C8C93"/>
          </a:solidFill>
          <a:latin typeface="Arial" charset="0"/>
          <a:ea typeface="ヒラギノ角ゴ Pro W3" pitchFamily="84" charset="-128"/>
          <a:cs typeface="Arial" charset="0"/>
        </a:defRPr>
      </a:lvl3pPr>
      <a:lvl4pPr algn="ctr" rtl="0" eaLnBrk="0" fontAlgn="base" hangingPunct="0">
        <a:spcBef>
          <a:spcPct val="0"/>
        </a:spcBef>
        <a:spcAft>
          <a:spcPct val="0"/>
        </a:spcAft>
        <a:defRPr sz="4400" b="1">
          <a:solidFill>
            <a:srgbClr val="3C8C93"/>
          </a:solidFill>
          <a:latin typeface="Arial" charset="0"/>
          <a:ea typeface="ヒラギノ角ゴ Pro W3" pitchFamily="84" charset="-128"/>
          <a:cs typeface="Arial" charset="0"/>
        </a:defRPr>
      </a:lvl4pPr>
      <a:lvl5pPr algn="ctr" rtl="0" eaLnBrk="0" fontAlgn="base" hangingPunct="0">
        <a:spcBef>
          <a:spcPct val="0"/>
        </a:spcBef>
        <a:spcAft>
          <a:spcPct val="0"/>
        </a:spcAft>
        <a:defRPr sz="4400" b="1">
          <a:solidFill>
            <a:srgbClr val="3C8C93"/>
          </a:solidFill>
          <a:latin typeface="Arial" charset="0"/>
          <a:ea typeface="ヒラギノ角ゴ Pro W3" pitchFamily="84" charset="-128"/>
          <a:cs typeface="Arial" charset="0"/>
        </a:defRPr>
      </a:lvl5pPr>
      <a:lvl6pPr marL="4572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6pPr>
      <a:lvl7pPr marL="9144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7pPr>
      <a:lvl8pPr marL="13716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8pPr>
      <a:lvl9pPr marL="18288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9pPr>
    </p:titleStyle>
    <p:bodyStyle>
      <a:lvl1pPr marL="342900" indent="-342900" algn="l" rtl="0" eaLnBrk="0" fontAlgn="base" hangingPunct="0">
        <a:spcBef>
          <a:spcPct val="20000"/>
        </a:spcBef>
        <a:spcAft>
          <a:spcPct val="0"/>
        </a:spcAft>
        <a:buChar char="•"/>
        <a:defRPr sz="24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Char char="–"/>
        <a:defRPr sz="2200">
          <a:solidFill>
            <a:srgbClr val="3C8C93"/>
          </a:solidFill>
          <a:latin typeface="Arial" pitchFamily="34" charset="0"/>
          <a:ea typeface="+mn-ea"/>
          <a:cs typeface="Arial" pitchFamily="34" charset="0"/>
        </a:defRPr>
      </a:lvl2pPr>
      <a:lvl3pPr marL="1143000" indent="-228600" algn="l" rtl="0" eaLnBrk="0" fontAlgn="base" hangingPunct="0">
        <a:spcBef>
          <a:spcPct val="20000"/>
        </a:spcBef>
        <a:spcAft>
          <a:spcPct val="0"/>
        </a:spcAft>
        <a:buChar char="•"/>
        <a:defRPr sz="2400">
          <a:solidFill>
            <a:schemeClr val="tx1"/>
          </a:solidFill>
          <a:latin typeface="Calibri" pitchFamily="34" charset="0"/>
          <a:ea typeface="+mn-ea"/>
          <a:cs typeface="Calibri" pitchFamily="34" charset="0"/>
        </a:defRPr>
      </a:lvl3pPr>
      <a:lvl4pPr marL="1600200" indent="-228600" algn="l" rtl="0" eaLnBrk="0" fontAlgn="base" hangingPunct="0">
        <a:spcBef>
          <a:spcPct val="20000"/>
        </a:spcBef>
        <a:spcAft>
          <a:spcPct val="0"/>
        </a:spcAft>
        <a:buChar char="–"/>
        <a:defRPr sz="2000">
          <a:solidFill>
            <a:schemeClr val="tx1"/>
          </a:solidFill>
          <a:latin typeface="Calibri" pitchFamily="34" charset="0"/>
          <a:ea typeface="+mn-ea"/>
          <a:cs typeface="Calibri" pitchFamily="34" charset="0"/>
        </a:defRPr>
      </a:lvl4pPr>
      <a:lvl5pPr marL="2057400" indent="-228600" algn="l" rtl="0" eaLnBrk="0" fontAlgn="base" hangingPunct="0">
        <a:spcBef>
          <a:spcPct val="20000"/>
        </a:spcBef>
        <a:spcAft>
          <a:spcPct val="0"/>
        </a:spcAft>
        <a:buChar char="»"/>
        <a:defRPr sz="2000">
          <a:solidFill>
            <a:schemeClr val="tx1"/>
          </a:solidFill>
          <a:latin typeface="Calibri" pitchFamily="34" charset="0"/>
          <a:ea typeface="+mn-ea"/>
          <a:cs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documents.egi.eu/document/2729" TargetMode="External"/><Relationship Id="rId2" Type="http://schemas.openxmlformats.org/officeDocument/2006/relationships/hyperlink" Target="https://documents.egi.eu/document/771"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documents.egi.eu/document/2732" TargetMode="External"/><Relationship Id="rId2" Type="http://schemas.openxmlformats.org/officeDocument/2006/relationships/hyperlink" Target="https://documents.egi.eu/document/85"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https://indico.cern.ch/event/394776/contribution/2/attachments/1210607/1765587/201601GDB_DataProcessing_01.pptx"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hyperlink" Target="https://wiki.egi.eu/wiki/SPG:Documents"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europa.eu/rapid/press-release_IP-15-6321_en.htm" TargetMode="Externa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hyperlink" Target="https://documents.egi.eu/document/2732" TargetMode="Externa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727411" y="3643200"/>
            <a:ext cx="5689178" cy="793912"/>
          </a:xfrm>
        </p:spPr>
        <p:txBody>
          <a:bodyPr>
            <a:normAutofit/>
          </a:bodyPr>
          <a:lstStyle/>
          <a:p>
            <a:r>
              <a:rPr lang="en-GB" dirty="0" smtClean="0"/>
              <a:t>EGI OMB</a:t>
            </a:r>
            <a:r>
              <a:rPr lang="en-GB" dirty="0" smtClean="0"/>
              <a:t/>
            </a:r>
            <a:br>
              <a:rPr lang="en-GB" dirty="0" smtClean="0"/>
            </a:br>
            <a:r>
              <a:rPr lang="en-GB" dirty="0" smtClean="0"/>
              <a:t>31</a:t>
            </a:r>
            <a:r>
              <a:rPr lang="en-GB" dirty="0" smtClean="0"/>
              <a:t> </a:t>
            </a:r>
            <a:r>
              <a:rPr lang="en-GB" dirty="0" smtClean="0"/>
              <a:t>March</a:t>
            </a:r>
            <a:r>
              <a:rPr lang="en-GB" dirty="0" smtClean="0"/>
              <a:t> </a:t>
            </a:r>
            <a:r>
              <a:rPr lang="en-GB" dirty="0" smtClean="0"/>
              <a:t>2016</a:t>
            </a:r>
            <a:endParaRPr lang="en-GB" dirty="0"/>
          </a:p>
        </p:txBody>
      </p:sp>
      <p:sp>
        <p:nvSpPr>
          <p:cNvPr id="3" name="Title 2"/>
          <p:cNvSpPr>
            <a:spLocks noGrp="1"/>
          </p:cNvSpPr>
          <p:nvPr>
            <p:ph type="ctrTitle"/>
          </p:nvPr>
        </p:nvSpPr>
        <p:spPr/>
        <p:txBody>
          <a:bodyPr/>
          <a:lstStyle/>
          <a:p>
            <a:r>
              <a:rPr lang="en-GB" dirty="0" smtClean="0"/>
              <a:t>New </a:t>
            </a:r>
            <a:r>
              <a:rPr lang="en-GB" dirty="0" smtClean="0"/>
              <a:t>Security </a:t>
            </a:r>
            <a:r>
              <a:rPr lang="en-GB" dirty="0" smtClean="0"/>
              <a:t>Policies</a:t>
            </a:r>
            <a:endParaRPr lang="en-GB" dirty="0"/>
          </a:p>
        </p:txBody>
      </p:sp>
      <p:sp>
        <p:nvSpPr>
          <p:cNvPr id="4" name="Subtitle 3"/>
          <p:cNvSpPr>
            <a:spLocks noGrp="1"/>
          </p:cNvSpPr>
          <p:nvPr>
            <p:ph type="subTitle" idx="1"/>
          </p:nvPr>
        </p:nvSpPr>
        <p:spPr/>
        <p:txBody>
          <a:bodyPr/>
          <a:lstStyle/>
          <a:p>
            <a:r>
              <a:rPr lang="en-GB" dirty="0" smtClean="0"/>
              <a:t>David Kelsey (STFC-RAL)</a:t>
            </a:r>
            <a:endParaRPr lang="en-GB" dirty="0"/>
          </a:p>
        </p:txBody>
      </p:sp>
    </p:spTree>
    <p:extLst>
      <p:ext uri="{BB962C8B-B14F-4D97-AF65-F5344CB8AC3E}">
        <p14:creationId xmlns:p14="http://schemas.microsoft.com/office/powerpoint/2010/main" val="30878046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67544" y="548680"/>
            <a:ext cx="3816424" cy="5447645"/>
          </a:xfrm>
          <a:prstGeom prst="rect">
            <a:avLst/>
          </a:prstGeom>
          <a:noFill/>
        </p:spPr>
        <p:txBody>
          <a:bodyPr wrap="square" rtlCol="0">
            <a:spAutoFit/>
          </a:bodyPr>
          <a:lstStyle/>
          <a:p>
            <a:pPr fontAlgn="base">
              <a:spcBef>
                <a:spcPct val="0"/>
              </a:spcBef>
              <a:spcAft>
                <a:spcPct val="0"/>
              </a:spcAft>
            </a:pPr>
            <a:r>
              <a:rPr lang="en-GB" sz="1200" b="1" dirty="0">
                <a:solidFill>
                  <a:srgbClr val="000000"/>
                </a:solidFill>
              </a:rPr>
              <a:t>Infrastructure Participant Example Privacy </a:t>
            </a:r>
            <a:r>
              <a:rPr lang="en-GB" sz="1200" b="1" dirty="0" smtClean="0">
                <a:solidFill>
                  <a:srgbClr val="000000"/>
                </a:solidFill>
              </a:rPr>
              <a:t>Policy</a:t>
            </a:r>
          </a:p>
          <a:p>
            <a:pPr fontAlgn="base">
              <a:spcBef>
                <a:spcPct val="0"/>
              </a:spcBef>
              <a:spcAft>
                <a:spcPct val="0"/>
              </a:spcAft>
            </a:pPr>
            <a:endParaRPr lang="en-GB" sz="1200" dirty="0" smtClean="0">
              <a:solidFill>
                <a:srgbClr val="000000"/>
              </a:solidFill>
              <a:latin typeface="Calibri" panose="020F0502020204030204" pitchFamily="34" charset="0"/>
            </a:endParaRPr>
          </a:p>
          <a:p>
            <a:pPr algn="just" fontAlgn="base">
              <a:spcBef>
                <a:spcPct val="0"/>
              </a:spcBef>
              <a:spcAft>
                <a:spcPct val="0"/>
              </a:spcAft>
            </a:pPr>
            <a:r>
              <a:rPr lang="en-GB" sz="1200" dirty="0" smtClean="0">
                <a:solidFill>
                  <a:srgbClr val="000000"/>
                </a:solidFill>
                <a:latin typeface="Calibri" panose="020F0502020204030204" pitchFamily="34" charset="0"/>
              </a:rPr>
              <a:t>This </a:t>
            </a:r>
            <a:r>
              <a:rPr lang="en-GB" sz="1200" dirty="0">
                <a:solidFill>
                  <a:srgbClr val="000000"/>
                </a:solidFill>
                <a:latin typeface="Calibri" panose="020F0502020204030204" pitchFamily="34" charset="0"/>
              </a:rPr>
              <a:t>Privacy Policy explains how we, </a:t>
            </a:r>
            <a:r>
              <a:rPr lang="en-GB" sz="1200" i="1" dirty="0">
                <a:solidFill>
                  <a:srgbClr val="000000"/>
                </a:solidFill>
                <a:latin typeface="Calibri" panose="020F0502020204030204" pitchFamily="34" charset="0"/>
              </a:rPr>
              <a:t>[insert Participant name here]</a:t>
            </a:r>
            <a:r>
              <a:rPr lang="en-GB" sz="1200" dirty="0">
                <a:solidFill>
                  <a:srgbClr val="000000"/>
                </a:solidFill>
                <a:latin typeface="Calibri" panose="020F0502020204030204" pitchFamily="34" charset="0"/>
              </a:rPr>
              <a:t> (“We”), treat data by which you can be personally identified (“Personal Data”) as a result of your registration for and use of </a:t>
            </a:r>
            <a:r>
              <a:rPr lang="en-GB" sz="1200" i="1" dirty="0">
                <a:solidFill>
                  <a:srgbClr val="000000"/>
                </a:solidFill>
                <a:latin typeface="Calibri" panose="020F0502020204030204" pitchFamily="34" charset="0"/>
              </a:rPr>
              <a:t>[insert Infrastructure name here]</a:t>
            </a:r>
            <a:r>
              <a:rPr lang="en-GB" sz="1200" dirty="0">
                <a:solidFill>
                  <a:srgbClr val="000000"/>
                </a:solidFill>
                <a:latin typeface="Calibri" panose="020F0502020204030204" pitchFamily="34" charset="0"/>
              </a:rPr>
              <a:t> (“Infrastructure</a:t>
            </a:r>
            <a:r>
              <a:rPr lang="en-GB" sz="1200" dirty="0" smtClean="0">
                <a:solidFill>
                  <a:srgbClr val="000000"/>
                </a:solidFill>
                <a:latin typeface="Calibri" panose="020F0502020204030204" pitchFamily="34" charset="0"/>
              </a:rPr>
              <a:t>”).</a:t>
            </a:r>
          </a:p>
          <a:p>
            <a:pPr fontAlgn="base">
              <a:spcBef>
                <a:spcPct val="0"/>
              </a:spcBef>
              <a:spcAft>
                <a:spcPct val="0"/>
              </a:spcAft>
            </a:pPr>
            <a:endParaRPr lang="en-GB" sz="1200" dirty="0">
              <a:solidFill>
                <a:srgbClr val="000000"/>
              </a:solidFill>
              <a:latin typeface="Calibri" panose="020F0502020204030204" pitchFamily="34" charset="0"/>
            </a:endParaRPr>
          </a:p>
          <a:p>
            <a:pPr algn="just" fontAlgn="base">
              <a:spcBef>
                <a:spcPct val="0"/>
              </a:spcBef>
              <a:spcAft>
                <a:spcPct val="0"/>
              </a:spcAft>
            </a:pPr>
            <a:r>
              <a:rPr lang="en-GB" sz="1200" dirty="0">
                <a:solidFill>
                  <a:srgbClr val="000000"/>
                </a:solidFill>
                <a:latin typeface="Calibri" panose="020F0502020204030204" pitchFamily="34" charset="0"/>
              </a:rPr>
              <a:t>We collect the following Personal Data to identify you to enable us to grant you access to the Infrastructure and the services such as compute, storage and network that its participants offer:</a:t>
            </a:r>
          </a:p>
          <a:p>
            <a:pPr marL="628650" lvl="1" indent="-171450" fontAlgn="base">
              <a:spcBef>
                <a:spcPct val="0"/>
              </a:spcBef>
              <a:spcAft>
                <a:spcPct val="0"/>
              </a:spcAft>
              <a:buFont typeface="Arial" panose="020B0604020202020204" pitchFamily="34" charset="0"/>
              <a:buChar char="•"/>
            </a:pPr>
            <a:r>
              <a:rPr lang="en-GB" sz="1200" dirty="0" smtClean="0">
                <a:solidFill>
                  <a:srgbClr val="000000"/>
                </a:solidFill>
                <a:latin typeface="Calibri" panose="020F0502020204030204" pitchFamily="34" charset="0"/>
              </a:rPr>
              <a:t>Name</a:t>
            </a:r>
            <a:endParaRPr lang="en-GB" sz="1200" dirty="0">
              <a:solidFill>
                <a:srgbClr val="000000"/>
              </a:solidFill>
              <a:latin typeface="Calibri" panose="020F0502020204030204" pitchFamily="34" charset="0"/>
            </a:endParaRPr>
          </a:p>
          <a:p>
            <a:pPr marL="628650" lvl="1" indent="-171450" fontAlgn="base">
              <a:spcBef>
                <a:spcPct val="0"/>
              </a:spcBef>
              <a:spcAft>
                <a:spcPct val="0"/>
              </a:spcAft>
              <a:buFont typeface="Arial" panose="020B0604020202020204" pitchFamily="34" charset="0"/>
              <a:buChar char="•"/>
            </a:pPr>
            <a:r>
              <a:rPr lang="en-GB" sz="1200" dirty="0" smtClean="0">
                <a:solidFill>
                  <a:srgbClr val="000000"/>
                </a:solidFill>
                <a:latin typeface="Calibri" panose="020F0502020204030204" pitchFamily="34" charset="0"/>
              </a:rPr>
              <a:t>Email </a:t>
            </a:r>
            <a:r>
              <a:rPr lang="en-GB" sz="1200" dirty="0">
                <a:solidFill>
                  <a:srgbClr val="000000"/>
                </a:solidFill>
                <a:latin typeface="Calibri" panose="020F0502020204030204" pitchFamily="34" charset="0"/>
              </a:rPr>
              <a:t>address</a:t>
            </a:r>
          </a:p>
          <a:p>
            <a:pPr marL="628650" lvl="1" indent="-171450" fontAlgn="base">
              <a:spcBef>
                <a:spcPct val="0"/>
              </a:spcBef>
              <a:spcAft>
                <a:spcPct val="0"/>
              </a:spcAft>
              <a:buFont typeface="Arial" panose="020B0604020202020204" pitchFamily="34" charset="0"/>
              <a:buChar char="•"/>
            </a:pPr>
            <a:r>
              <a:rPr lang="en-GB" sz="1200" dirty="0" smtClean="0">
                <a:solidFill>
                  <a:srgbClr val="000000"/>
                </a:solidFill>
                <a:latin typeface="Calibri" panose="020F0502020204030204" pitchFamily="34" charset="0"/>
              </a:rPr>
              <a:t>Affiliation </a:t>
            </a:r>
            <a:r>
              <a:rPr lang="en-GB" sz="1200" dirty="0">
                <a:solidFill>
                  <a:srgbClr val="000000"/>
                </a:solidFill>
                <a:latin typeface="Calibri" panose="020F0502020204030204" pitchFamily="34" charset="0"/>
              </a:rPr>
              <a:t>(</a:t>
            </a:r>
            <a:r>
              <a:rPr lang="en-GB" sz="1200" dirty="0" err="1">
                <a:solidFill>
                  <a:srgbClr val="000000"/>
                </a:solidFill>
                <a:latin typeface="Calibri" panose="020F0502020204030204" pitchFamily="34" charset="0"/>
              </a:rPr>
              <a:t>e.g.VO</a:t>
            </a:r>
            <a:r>
              <a:rPr lang="en-GB" sz="1200" dirty="0">
                <a:solidFill>
                  <a:srgbClr val="000000"/>
                </a:solidFill>
                <a:latin typeface="Calibri" panose="020F0502020204030204" pitchFamily="34" charset="0"/>
              </a:rPr>
              <a:t>)</a:t>
            </a:r>
          </a:p>
          <a:p>
            <a:pPr marL="628650" lvl="1" indent="-171450" fontAlgn="base">
              <a:spcBef>
                <a:spcPct val="0"/>
              </a:spcBef>
              <a:spcAft>
                <a:spcPct val="0"/>
              </a:spcAft>
              <a:buFont typeface="Arial" panose="020B0604020202020204" pitchFamily="34" charset="0"/>
              <a:buChar char="•"/>
            </a:pPr>
            <a:r>
              <a:rPr lang="en-GB" sz="1200" dirty="0" smtClean="0">
                <a:solidFill>
                  <a:srgbClr val="000000"/>
                </a:solidFill>
                <a:latin typeface="Calibri" panose="020F0502020204030204" pitchFamily="34" charset="0"/>
              </a:rPr>
              <a:t>Certificate </a:t>
            </a:r>
            <a:r>
              <a:rPr lang="en-GB" sz="1200" dirty="0">
                <a:solidFill>
                  <a:srgbClr val="000000"/>
                </a:solidFill>
                <a:latin typeface="Calibri" panose="020F0502020204030204" pitchFamily="34" charset="0"/>
              </a:rPr>
              <a:t>Distinguished Name (DN</a:t>
            </a:r>
            <a:r>
              <a:rPr lang="en-GB" sz="1200" dirty="0" smtClean="0">
                <a:solidFill>
                  <a:srgbClr val="000000"/>
                </a:solidFill>
                <a:latin typeface="Calibri" panose="020F0502020204030204" pitchFamily="34" charset="0"/>
              </a:rPr>
              <a:t>)</a:t>
            </a:r>
          </a:p>
          <a:p>
            <a:pPr marL="628650" lvl="1" indent="-171450" fontAlgn="base">
              <a:spcBef>
                <a:spcPct val="0"/>
              </a:spcBef>
              <a:spcAft>
                <a:spcPct val="0"/>
              </a:spcAft>
              <a:buFont typeface="Arial" panose="020B0604020202020204" pitchFamily="34" charset="0"/>
              <a:buChar char="•"/>
            </a:pPr>
            <a:r>
              <a:rPr lang="en-GB" sz="1200" i="1" dirty="0" smtClean="0">
                <a:solidFill>
                  <a:srgbClr val="000000"/>
                </a:solidFill>
                <a:latin typeface="Calibri" panose="020F0502020204030204" pitchFamily="34" charset="0"/>
              </a:rPr>
              <a:t>[</a:t>
            </a:r>
            <a:r>
              <a:rPr lang="en-GB" sz="1200" i="1" dirty="0">
                <a:solidFill>
                  <a:srgbClr val="000000"/>
                </a:solidFill>
                <a:latin typeface="Calibri" panose="020F0502020204030204" pitchFamily="34" charset="0"/>
              </a:rPr>
              <a:t>Add or remove data as appropriate</a:t>
            </a:r>
            <a:r>
              <a:rPr lang="en-GB" sz="1200" i="1" dirty="0" smtClean="0">
                <a:solidFill>
                  <a:srgbClr val="000000"/>
                </a:solidFill>
                <a:latin typeface="Calibri" panose="020F0502020204030204" pitchFamily="34" charset="0"/>
              </a:rPr>
              <a:t>]</a:t>
            </a:r>
          </a:p>
          <a:p>
            <a:pPr fontAlgn="base">
              <a:spcBef>
                <a:spcPct val="0"/>
              </a:spcBef>
              <a:spcAft>
                <a:spcPct val="0"/>
              </a:spcAft>
            </a:pPr>
            <a:endParaRPr lang="en-GB" sz="1200" dirty="0">
              <a:solidFill>
                <a:srgbClr val="000000"/>
              </a:solidFill>
              <a:latin typeface="Calibri" panose="020F0502020204030204" pitchFamily="34" charset="0"/>
            </a:endParaRPr>
          </a:p>
          <a:p>
            <a:pPr algn="just" fontAlgn="base">
              <a:spcBef>
                <a:spcPct val="0"/>
              </a:spcBef>
              <a:spcAft>
                <a:spcPct val="0"/>
              </a:spcAft>
            </a:pPr>
            <a:r>
              <a:rPr lang="en-GB" sz="1200" dirty="0">
                <a:solidFill>
                  <a:srgbClr val="000000"/>
                </a:solidFill>
                <a:latin typeface="Calibri" panose="020F0502020204030204" pitchFamily="34" charset="0"/>
              </a:rPr>
              <a:t>To enable the Infrastructure to be safe and reliable for your use and to preserve your rights as a user we adhere to The Policy on the Processing of Personal Data (“The Policy”) available here: </a:t>
            </a:r>
            <a:r>
              <a:rPr lang="en-GB" sz="1200" i="1" dirty="0">
                <a:solidFill>
                  <a:srgbClr val="000000"/>
                </a:solidFill>
                <a:latin typeface="Calibri" panose="020F0502020204030204" pitchFamily="34" charset="0"/>
              </a:rPr>
              <a:t>[insert </a:t>
            </a:r>
            <a:r>
              <a:rPr lang="en-GB" sz="1200" i="1" dirty="0" err="1">
                <a:solidFill>
                  <a:srgbClr val="000000"/>
                </a:solidFill>
                <a:latin typeface="Calibri" panose="020F0502020204030204" pitchFamily="34" charset="0"/>
              </a:rPr>
              <a:t>url</a:t>
            </a:r>
            <a:r>
              <a:rPr lang="en-GB" sz="1200" i="1" dirty="0">
                <a:solidFill>
                  <a:srgbClr val="000000"/>
                </a:solidFill>
                <a:latin typeface="Calibri" panose="020F0502020204030204" pitchFamily="34" charset="0"/>
              </a:rPr>
              <a:t> to PPPD here</a:t>
            </a:r>
            <a:r>
              <a:rPr lang="en-GB" sz="1200" i="1" dirty="0" smtClean="0">
                <a:solidFill>
                  <a:srgbClr val="000000"/>
                </a:solidFill>
                <a:latin typeface="Calibri" panose="020F0502020204030204" pitchFamily="34" charset="0"/>
              </a:rPr>
              <a:t>]</a:t>
            </a:r>
            <a:r>
              <a:rPr lang="en-GB" sz="1200" dirty="0" smtClean="0">
                <a:solidFill>
                  <a:srgbClr val="000000"/>
                </a:solidFill>
                <a:latin typeface="Calibri" panose="020F0502020204030204" pitchFamily="34" charset="0"/>
              </a:rPr>
              <a:t>.</a:t>
            </a:r>
          </a:p>
          <a:p>
            <a:pPr algn="just" fontAlgn="base">
              <a:spcBef>
                <a:spcPct val="0"/>
              </a:spcBef>
              <a:spcAft>
                <a:spcPct val="0"/>
              </a:spcAft>
            </a:pPr>
            <a:endParaRPr lang="en-GB" sz="1200" dirty="0">
              <a:solidFill>
                <a:srgbClr val="000000"/>
              </a:solidFill>
              <a:latin typeface="Calibri" panose="020F0502020204030204" pitchFamily="34" charset="0"/>
            </a:endParaRPr>
          </a:p>
          <a:p>
            <a:pPr algn="just" fontAlgn="base">
              <a:spcBef>
                <a:spcPct val="0"/>
              </a:spcBef>
              <a:spcAft>
                <a:spcPct val="0"/>
              </a:spcAft>
            </a:pPr>
            <a:r>
              <a:rPr lang="en-GB" sz="1200" dirty="0">
                <a:solidFill>
                  <a:srgbClr val="000000"/>
                </a:solidFill>
                <a:latin typeface="Calibri" panose="020F0502020204030204" pitchFamily="34" charset="0"/>
              </a:rPr>
              <a:t>Your Personal Data will be shared but only where  </a:t>
            </a:r>
            <a:r>
              <a:rPr lang="en-GB" sz="1200" dirty="0" smtClean="0">
                <a:solidFill>
                  <a:srgbClr val="000000"/>
                </a:solidFill>
                <a:latin typeface="Calibri" panose="020F0502020204030204" pitchFamily="34" charset="0"/>
              </a:rPr>
              <a:t>-</a:t>
            </a:r>
          </a:p>
          <a:p>
            <a:pPr algn="just" fontAlgn="base">
              <a:spcBef>
                <a:spcPct val="0"/>
              </a:spcBef>
              <a:spcAft>
                <a:spcPct val="0"/>
              </a:spcAft>
            </a:pPr>
            <a:endParaRPr lang="en-GB" sz="1200" dirty="0">
              <a:solidFill>
                <a:srgbClr val="000000"/>
              </a:solidFill>
              <a:latin typeface="Calibri" panose="020F0502020204030204" pitchFamily="34" charset="0"/>
            </a:endParaRPr>
          </a:p>
          <a:p>
            <a:pPr marL="228600" indent="-228600" fontAlgn="base">
              <a:spcBef>
                <a:spcPct val="0"/>
              </a:spcBef>
              <a:spcAft>
                <a:spcPct val="0"/>
              </a:spcAft>
              <a:buFont typeface="+mj-lt"/>
              <a:buAutoNum type="arabicPeriod"/>
            </a:pPr>
            <a:r>
              <a:rPr lang="en-GB" sz="1200" dirty="0" smtClean="0">
                <a:solidFill>
                  <a:srgbClr val="000000"/>
                </a:solidFill>
                <a:latin typeface="Calibri" panose="020F0502020204030204" pitchFamily="34" charset="0"/>
              </a:rPr>
              <a:t>The </a:t>
            </a:r>
            <a:r>
              <a:rPr lang="en-GB" sz="1200" dirty="0">
                <a:solidFill>
                  <a:srgbClr val="000000"/>
                </a:solidFill>
                <a:latin typeface="Calibri" panose="020F0502020204030204" pitchFamily="34" charset="0"/>
              </a:rPr>
              <a:t>recipient has agreed to abide by The </a:t>
            </a:r>
            <a:r>
              <a:rPr lang="en-GB" sz="1200" dirty="0" smtClean="0">
                <a:solidFill>
                  <a:srgbClr val="000000"/>
                </a:solidFill>
                <a:latin typeface="Calibri" panose="020F0502020204030204" pitchFamily="34" charset="0"/>
              </a:rPr>
              <a:t>Policy</a:t>
            </a:r>
            <a:br>
              <a:rPr lang="en-GB" sz="1200" dirty="0" smtClean="0">
                <a:solidFill>
                  <a:srgbClr val="000000"/>
                </a:solidFill>
                <a:latin typeface="Calibri" panose="020F0502020204030204" pitchFamily="34" charset="0"/>
              </a:rPr>
            </a:br>
            <a:r>
              <a:rPr lang="en-GB" sz="1200" dirty="0" smtClean="0">
                <a:solidFill>
                  <a:srgbClr val="000000"/>
                </a:solidFill>
                <a:latin typeface="Calibri" panose="020F0502020204030204" pitchFamily="34" charset="0"/>
              </a:rPr>
              <a:t>or</a:t>
            </a:r>
            <a:endParaRPr lang="en-GB" sz="1200" dirty="0">
              <a:solidFill>
                <a:srgbClr val="000000"/>
              </a:solidFill>
              <a:latin typeface="Calibri" panose="020F0502020204030204" pitchFamily="34" charset="0"/>
            </a:endParaRPr>
          </a:p>
          <a:p>
            <a:pPr marL="228600" indent="-228600" fontAlgn="base">
              <a:spcBef>
                <a:spcPct val="0"/>
              </a:spcBef>
              <a:spcAft>
                <a:spcPct val="0"/>
              </a:spcAft>
              <a:buFont typeface="+mj-lt"/>
              <a:buAutoNum type="arabicPeriod"/>
            </a:pPr>
            <a:r>
              <a:rPr lang="en-GB" sz="1200" dirty="0" smtClean="0">
                <a:solidFill>
                  <a:srgbClr val="000000"/>
                </a:solidFill>
                <a:latin typeface="Calibri" panose="020F0502020204030204" pitchFamily="34" charset="0"/>
              </a:rPr>
              <a:t>Doing </a:t>
            </a:r>
            <a:r>
              <a:rPr lang="en-GB" sz="1200" dirty="0">
                <a:solidFill>
                  <a:srgbClr val="000000"/>
                </a:solidFill>
                <a:latin typeface="Calibri" panose="020F0502020204030204" pitchFamily="34" charset="0"/>
              </a:rPr>
              <a:t>so is likely to assist in the investigation of suspected misuse of Infrastructure resources</a:t>
            </a:r>
            <a:r>
              <a:rPr lang="en-GB" sz="1200" dirty="0" smtClean="0">
                <a:solidFill>
                  <a:srgbClr val="000000"/>
                </a:solidFill>
                <a:latin typeface="Calibri" panose="020F0502020204030204" pitchFamily="34" charset="0"/>
              </a:rPr>
              <a:t>.</a:t>
            </a:r>
            <a:endParaRPr lang="en-GB" sz="1200" dirty="0">
              <a:solidFill>
                <a:srgbClr val="000000"/>
              </a:solidFill>
              <a:latin typeface="Calibri" panose="020F0502020204030204" pitchFamily="34" charset="0"/>
            </a:endParaRPr>
          </a:p>
        </p:txBody>
      </p:sp>
      <p:sp>
        <p:nvSpPr>
          <p:cNvPr id="6" name="TextBox 5"/>
          <p:cNvSpPr txBox="1"/>
          <p:nvPr/>
        </p:nvSpPr>
        <p:spPr>
          <a:xfrm>
            <a:off x="4644008" y="801448"/>
            <a:ext cx="3816424" cy="3944157"/>
          </a:xfrm>
          <a:prstGeom prst="rect">
            <a:avLst/>
          </a:prstGeom>
          <a:noFill/>
        </p:spPr>
        <p:txBody>
          <a:bodyPr wrap="square" rtlCol="0">
            <a:spAutoFit/>
          </a:bodyPr>
          <a:lstStyle/>
          <a:p>
            <a:pPr algn="just" fontAlgn="base">
              <a:spcBef>
                <a:spcPct val="0"/>
              </a:spcBef>
              <a:spcAft>
                <a:spcPct val="0"/>
              </a:spcAft>
            </a:pPr>
            <a:r>
              <a:rPr lang="en-GB" sz="1200" dirty="0" smtClean="0">
                <a:solidFill>
                  <a:srgbClr val="000000"/>
                </a:solidFill>
                <a:latin typeface="Calibri" panose="020F0502020204030204" pitchFamily="34" charset="0"/>
              </a:rPr>
              <a:t>Your </a:t>
            </a:r>
            <a:r>
              <a:rPr lang="en-GB" sz="1200" dirty="0">
                <a:solidFill>
                  <a:srgbClr val="000000"/>
                </a:solidFill>
                <a:latin typeface="Calibri" panose="020F0502020204030204" pitchFamily="34" charset="0"/>
              </a:rPr>
              <a:t>usage of the Infrastructure will be monitored. Records of this use, containing your Personal Data, may be shared as described above for operational, security and accounting purposes only. These records will be purged or anonymised after, at latest, 18 months. </a:t>
            </a:r>
            <a:endParaRPr lang="en-GB" sz="1200" dirty="0" smtClean="0">
              <a:solidFill>
                <a:srgbClr val="000000"/>
              </a:solidFill>
              <a:latin typeface="Calibri" panose="020F0502020204030204" pitchFamily="34" charset="0"/>
            </a:endParaRPr>
          </a:p>
          <a:p>
            <a:pPr fontAlgn="base">
              <a:spcBef>
                <a:spcPct val="0"/>
              </a:spcBef>
              <a:spcAft>
                <a:spcPct val="0"/>
              </a:spcAft>
            </a:pPr>
            <a:endParaRPr lang="en-GB" sz="1200" dirty="0">
              <a:solidFill>
                <a:srgbClr val="000000"/>
              </a:solidFill>
              <a:latin typeface="Calibri" panose="020F0502020204030204" pitchFamily="34" charset="0"/>
            </a:endParaRPr>
          </a:p>
          <a:p>
            <a:pPr algn="just" fontAlgn="base">
              <a:spcBef>
                <a:spcPct val="0"/>
              </a:spcBef>
              <a:spcAft>
                <a:spcPct val="0"/>
              </a:spcAft>
            </a:pPr>
            <a:r>
              <a:rPr lang="en-GB" sz="1200" dirty="0">
                <a:solidFill>
                  <a:srgbClr val="000000"/>
                </a:solidFill>
                <a:latin typeface="Calibri" panose="020F0502020204030204" pitchFamily="34" charset="0"/>
              </a:rPr>
              <a:t>You can contact our </a:t>
            </a:r>
            <a:r>
              <a:rPr lang="en-GB" sz="1200" b="1" dirty="0">
                <a:solidFill>
                  <a:srgbClr val="000000"/>
                </a:solidFill>
                <a:latin typeface="Calibri" panose="020F0502020204030204" pitchFamily="34" charset="0"/>
              </a:rPr>
              <a:t>Data Protection Officer</a:t>
            </a:r>
            <a:r>
              <a:rPr lang="en-GB" sz="1200" dirty="0">
                <a:solidFill>
                  <a:srgbClr val="000000"/>
                </a:solidFill>
                <a:latin typeface="Calibri" panose="020F0502020204030204" pitchFamily="34" charset="0"/>
              </a:rPr>
              <a:t> (</a:t>
            </a:r>
            <a:r>
              <a:rPr lang="en-GB" sz="1200" i="1" dirty="0">
                <a:solidFill>
                  <a:srgbClr val="000000"/>
                </a:solidFill>
                <a:latin typeface="Calibri" panose="020F0502020204030204" pitchFamily="34" charset="0"/>
              </a:rPr>
              <a:t>[insert contact details here]</a:t>
            </a:r>
            <a:r>
              <a:rPr lang="en-GB" sz="1200" dirty="0">
                <a:solidFill>
                  <a:srgbClr val="000000"/>
                </a:solidFill>
                <a:latin typeface="Calibri" panose="020F0502020204030204" pitchFamily="34" charset="0"/>
              </a:rPr>
              <a:t>) to obtain a copy of your Personal Data, request that it is corrected in case of factual error or if you suspect that it has been misused. You can also request that we stop using your Personal Data but this will affect your access to the Infrastructure</a:t>
            </a:r>
            <a:r>
              <a:rPr lang="en-GB" sz="1200" dirty="0" smtClean="0">
                <a:solidFill>
                  <a:srgbClr val="000000"/>
                </a:solidFill>
                <a:latin typeface="Calibri" panose="020F0502020204030204" pitchFamily="34" charset="0"/>
              </a:rPr>
              <a:t>.</a:t>
            </a:r>
          </a:p>
          <a:p>
            <a:pPr algn="just" fontAlgn="base">
              <a:spcBef>
                <a:spcPct val="0"/>
              </a:spcBef>
              <a:spcAft>
                <a:spcPct val="0"/>
              </a:spcAft>
            </a:pPr>
            <a:endParaRPr lang="en-GB" sz="1200" dirty="0">
              <a:solidFill>
                <a:srgbClr val="000000"/>
              </a:solidFill>
              <a:latin typeface="Calibri" panose="020F0502020204030204" pitchFamily="34" charset="0"/>
            </a:endParaRPr>
          </a:p>
          <a:p>
            <a:pPr fontAlgn="base">
              <a:spcBef>
                <a:spcPct val="0"/>
              </a:spcBef>
              <a:spcAft>
                <a:spcPct val="0"/>
              </a:spcAft>
            </a:pPr>
            <a:r>
              <a:rPr lang="en-GB" sz="1200" dirty="0">
                <a:solidFill>
                  <a:srgbClr val="000000"/>
                </a:solidFill>
                <a:latin typeface="Calibri" panose="020F0502020204030204" pitchFamily="34" charset="0"/>
              </a:rPr>
              <a:t>This Policy should be read with reference to the Policy on the Processing of Personal Data and other Infrastructure policies available at </a:t>
            </a:r>
            <a:r>
              <a:rPr lang="en-GB" sz="1200" i="1" dirty="0">
                <a:solidFill>
                  <a:srgbClr val="000000"/>
                </a:solidFill>
                <a:latin typeface="Calibri" panose="020F0502020204030204" pitchFamily="34" charset="0"/>
              </a:rPr>
              <a:t>[insert link to Infrastructure Policies here</a:t>
            </a:r>
            <a:r>
              <a:rPr lang="en-GB" sz="1200" i="1" dirty="0" smtClean="0">
                <a:solidFill>
                  <a:srgbClr val="000000"/>
                </a:solidFill>
                <a:latin typeface="Calibri" panose="020F0502020204030204" pitchFamily="34" charset="0"/>
              </a:rPr>
              <a:t>]</a:t>
            </a:r>
            <a:r>
              <a:rPr lang="en-GB" sz="1200" dirty="0" smtClean="0">
                <a:solidFill>
                  <a:srgbClr val="000000"/>
                </a:solidFill>
                <a:latin typeface="Calibri" panose="020F0502020204030204" pitchFamily="34" charset="0"/>
              </a:rPr>
              <a:t>.</a:t>
            </a:r>
          </a:p>
          <a:p>
            <a:pPr fontAlgn="base">
              <a:spcBef>
                <a:spcPct val="0"/>
              </a:spcBef>
              <a:spcAft>
                <a:spcPct val="0"/>
              </a:spcAft>
            </a:pPr>
            <a:endParaRPr lang="en-GB" sz="1200" dirty="0">
              <a:solidFill>
                <a:srgbClr val="000000"/>
              </a:solidFill>
              <a:latin typeface="Calibri" panose="020F0502020204030204" pitchFamily="34" charset="0"/>
            </a:endParaRPr>
          </a:p>
          <a:p>
            <a:pPr fontAlgn="base">
              <a:spcBef>
                <a:spcPct val="0"/>
              </a:spcBef>
              <a:spcAft>
                <a:spcPct val="0"/>
              </a:spcAft>
            </a:pPr>
            <a:r>
              <a:rPr lang="en-GB" sz="1200" i="1" dirty="0">
                <a:solidFill>
                  <a:srgbClr val="000000"/>
                </a:solidFill>
                <a:latin typeface="Calibri" panose="020F0502020204030204" pitchFamily="34" charset="0"/>
              </a:rPr>
              <a:t>[Insert Name and Contact Details of </a:t>
            </a:r>
            <a:r>
              <a:rPr lang="en-GB" sz="1200" i="1" dirty="0" smtClean="0">
                <a:solidFill>
                  <a:srgbClr val="000000"/>
                </a:solidFill>
                <a:latin typeface="Calibri" panose="020F0502020204030204" pitchFamily="34" charset="0"/>
              </a:rPr>
              <a:t>Participant</a:t>
            </a:r>
            <a:r>
              <a:rPr lang="en-GB" sz="1200" i="1" dirty="0">
                <a:solidFill>
                  <a:srgbClr val="000000"/>
                </a:solidFill>
                <a:latin typeface="Calibri" panose="020F0502020204030204" pitchFamily="34" charset="0"/>
              </a:rPr>
              <a:t>]</a:t>
            </a:r>
            <a:endParaRPr lang="en-GB" sz="1400" i="1" dirty="0">
              <a:solidFill>
                <a:srgbClr val="000000"/>
              </a:solidFill>
              <a:latin typeface="Calibri" panose="020F0502020204030204" pitchFamily="34" charset="0"/>
            </a:endParaRPr>
          </a:p>
        </p:txBody>
      </p:sp>
      <p:sp>
        <p:nvSpPr>
          <p:cNvPr id="2" name="Footer Placeholder 1"/>
          <p:cNvSpPr>
            <a:spLocks noGrp="1"/>
          </p:cNvSpPr>
          <p:nvPr>
            <p:ph type="ftr" sz="quarter" idx="11"/>
          </p:nvPr>
        </p:nvSpPr>
        <p:spPr/>
        <p:txBody>
          <a:bodyPr/>
          <a:lstStyle/>
          <a:p>
            <a:pPr>
              <a:defRPr/>
            </a:pPr>
            <a:r>
              <a:rPr lang="en-GB" smtClean="0">
                <a:solidFill>
                  <a:srgbClr val="000000"/>
                </a:solidFill>
              </a:rPr>
              <a:t>13 January 2016</a:t>
            </a:r>
            <a:endParaRPr lang="en-US" dirty="0">
              <a:solidFill>
                <a:srgbClr val="000000"/>
              </a:solidFill>
            </a:endParaRPr>
          </a:p>
        </p:txBody>
      </p:sp>
      <p:sp>
        <p:nvSpPr>
          <p:cNvPr id="3" name="Slide Number Placeholder 2"/>
          <p:cNvSpPr>
            <a:spLocks noGrp="1"/>
          </p:cNvSpPr>
          <p:nvPr>
            <p:ph type="sldNum" sz="quarter" idx="12"/>
          </p:nvPr>
        </p:nvSpPr>
        <p:spPr/>
        <p:txBody>
          <a:bodyPr/>
          <a:lstStyle/>
          <a:p>
            <a:pPr>
              <a:defRPr/>
            </a:pPr>
            <a:fld id="{68454A8F-6AEE-43D1-9748-24684CAE32DB}" type="slidenum">
              <a:rPr lang="en-US" smtClean="0">
                <a:solidFill>
                  <a:srgbClr val="000000"/>
                </a:solidFill>
              </a:rPr>
              <a:pPr>
                <a:defRPr/>
              </a:pPr>
              <a:t>10</a:t>
            </a:fld>
            <a:endParaRPr lang="en-US" dirty="0">
              <a:solidFill>
                <a:srgbClr val="000000"/>
              </a:solidFill>
            </a:endParaRPr>
          </a:p>
        </p:txBody>
      </p:sp>
    </p:spTree>
    <p:extLst>
      <p:ext uri="{BB962C8B-B14F-4D97-AF65-F5344CB8AC3E}">
        <p14:creationId xmlns:p14="http://schemas.microsoft.com/office/powerpoint/2010/main" val="12315155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Considerations</a:t>
            </a:r>
            <a:endParaRPr lang="en-GB" dirty="0"/>
          </a:p>
        </p:txBody>
      </p:sp>
      <p:sp>
        <p:nvSpPr>
          <p:cNvPr id="3" name="Content Placeholder 2"/>
          <p:cNvSpPr>
            <a:spLocks noGrp="1"/>
          </p:cNvSpPr>
          <p:nvPr>
            <p:ph idx="1"/>
          </p:nvPr>
        </p:nvSpPr>
        <p:spPr/>
        <p:txBody>
          <a:bodyPr/>
          <a:lstStyle/>
          <a:p>
            <a:r>
              <a:rPr lang="en-GB" sz="2000" dirty="0" smtClean="0"/>
              <a:t>We are clearly not a corporate body</a:t>
            </a:r>
          </a:p>
          <a:p>
            <a:r>
              <a:rPr lang="en-GB" sz="2000" dirty="0" smtClean="0"/>
              <a:t>BCRs are “</a:t>
            </a:r>
            <a:r>
              <a:rPr lang="en-GB" sz="2000" i="1" dirty="0" smtClean="0"/>
              <a:t>subject to authorization by relevant DP authority</a:t>
            </a:r>
            <a:r>
              <a:rPr lang="en-GB" sz="2000" dirty="0" smtClean="0"/>
              <a:t>”</a:t>
            </a:r>
          </a:p>
          <a:p>
            <a:r>
              <a:rPr lang="en-GB" sz="2000" dirty="0" smtClean="0"/>
              <a:t>Impossible to legally assign risks and liabilities</a:t>
            </a:r>
          </a:p>
          <a:p>
            <a:pPr marL="457200" lvl="1" indent="0" algn="ctr">
              <a:buNone/>
            </a:pPr>
            <a:r>
              <a:rPr lang="en-GB" sz="2000" dirty="0" smtClean="0"/>
              <a:t>BUT</a:t>
            </a:r>
            <a:endParaRPr lang="en-GB" sz="2000" dirty="0"/>
          </a:p>
          <a:p>
            <a:r>
              <a:rPr lang="en-GB" sz="2000" dirty="0" smtClean="0"/>
              <a:t>Risks of harm to the End User and liabilities are very small.</a:t>
            </a:r>
          </a:p>
          <a:p>
            <a:r>
              <a:rPr lang="en-GB" sz="2000" dirty="0" smtClean="0"/>
              <a:t>We use an approach which follows the principles and spirit of the Directive being open and accessible to End User and Participant.</a:t>
            </a:r>
            <a:endParaRPr lang="en-GB" sz="1600" dirty="0"/>
          </a:p>
          <a:p>
            <a:r>
              <a:rPr lang="en-GB" sz="2000" dirty="0" smtClean="0"/>
              <a:t>May be the best that is possible without a heavyweight, disruptive (and expensive) approach.</a:t>
            </a:r>
          </a:p>
          <a:p>
            <a:endParaRPr lang="en-GB" dirty="0" smtClean="0"/>
          </a:p>
          <a:p>
            <a:endParaRPr lang="en-GB" dirty="0"/>
          </a:p>
        </p:txBody>
      </p:sp>
      <p:sp>
        <p:nvSpPr>
          <p:cNvPr id="4" name="Footer Placeholder 3"/>
          <p:cNvSpPr>
            <a:spLocks noGrp="1"/>
          </p:cNvSpPr>
          <p:nvPr>
            <p:ph type="ftr" sz="quarter" idx="11"/>
          </p:nvPr>
        </p:nvSpPr>
        <p:spPr/>
        <p:txBody>
          <a:bodyPr/>
          <a:lstStyle/>
          <a:p>
            <a:pPr>
              <a:defRPr/>
            </a:pPr>
            <a:r>
              <a:rPr lang="en-GB" smtClean="0">
                <a:solidFill>
                  <a:srgbClr val="000000"/>
                </a:solidFill>
              </a:rPr>
              <a:t>13 January 2016</a:t>
            </a:r>
            <a:endParaRPr lang="en-US" dirty="0">
              <a:solidFill>
                <a:srgbClr val="000000"/>
              </a:solidFill>
            </a:endParaRPr>
          </a:p>
        </p:txBody>
      </p:sp>
      <p:sp>
        <p:nvSpPr>
          <p:cNvPr id="5" name="Slide Number Placeholder 4"/>
          <p:cNvSpPr>
            <a:spLocks noGrp="1"/>
          </p:cNvSpPr>
          <p:nvPr>
            <p:ph type="sldNum" sz="quarter" idx="12"/>
          </p:nvPr>
        </p:nvSpPr>
        <p:spPr/>
        <p:txBody>
          <a:bodyPr/>
          <a:lstStyle/>
          <a:p>
            <a:pPr>
              <a:defRPr/>
            </a:pPr>
            <a:fld id="{68454A8F-6AEE-43D1-9748-24684CAE32DB}" type="slidenum">
              <a:rPr lang="en-US" smtClean="0">
                <a:solidFill>
                  <a:srgbClr val="000000"/>
                </a:solidFill>
              </a:rPr>
              <a:pPr>
                <a:defRPr/>
              </a:pPr>
              <a:t>11</a:t>
            </a:fld>
            <a:endParaRPr lang="en-US" dirty="0">
              <a:solidFill>
                <a:srgbClr val="000000"/>
              </a:solidFill>
            </a:endParaRPr>
          </a:p>
        </p:txBody>
      </p:sp>
    </p:spTree>
    <p:extLst>
      <p:ext uri="{BB962C8B-B14F-4D97-AF65-F5344CB8AC3E}">
        <p14:creationId xmlns:p14="http://schemas.microsoft.com/office/powerpoint/2010/main" val="29177947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Requests to </a:t>
            </a:r>
            <a:r>
              <a:rPr lang="en-US" dirty="0" smtClean="0"/>
              <a:t>EGI OMB</a:t>
            </a:r>
            <a:endParaRPr lang="en-US" dirty="0"/>
          </a:p>
        </p:txBody>
      </p:sp>
      <p:sp>
        <p:nvSpPr>
          <p:cNvPr id="3" name="Content Placeholder 2"/>
          <p:cNvSpPr>
            <a:spLocks noGrp="1"/>
          </p:cNvSpPr>
          <p:nvPr>
            <p:ph sz="half" idx="2"/>
          </p:nvPr>
        </p:nvSpPr>
        <p:spPr/>
        <p:txBody>
          <a:bodyPr/>
          <a:lstStyle/>
          <a:p>
            <a:r>
              <a:rPr lang="en-US" dirty="0" smtClean="0"/>
              <a:t>Seeking approval of updated VMI Endorsement &amp; Operations Policy</a:t>
            </a:r>
            <a:endParaRPr lang="en-US" dirty="0" smtClean="0"/>
          </a:p>
          <a:p>
            <a:r>
              <a:rPr lang="en-US" dirty="0" smtClean="0"/>
              <a:t>Data </a:t>
            </a:r>
            <a:r>
              <a:rPr lang="en-US" dirty="0" smtClean="0"/>
              <a:t>Protection </a:t>
            </a:r>
            <a:r>
              <a:rPr lang="en-US" dirty="0" smtClean="0"/>
              <a:t>Policy</a:t>
            </a:r>
          </a:p>
          <a:p>
            <a:pPr lvl="1"/>
            <a:r>
              <a:rPr lang="en-US" dirty="0" smtClean="0"/>
              <a:t>Further comments welcome</a:t>
            </a:r>
            <a:endParaRPr lang="en-US" dirty="0" smtClean="0"/>
          </a:p>
          <a:p>
            <a:pPr lvl="1"/>
            <a:r>
              <a:rPr lang="en-US" dirty="0" smtClean="0"/>
              <a:t>Next step – produce example policies for GOCDB and Accounting</a:t>
            </a:r>
          </a:p>
          <a:p>
            <a:pPr lvl="1"/>
            <a:r>
              <a:rPr lang="en-US" dirty="0" smtClean="0"/>
              <a:t>Will seek approval of all at the same time</a:t>
            </a:r>
            <a:endParaRPr lang="en-US" dirty="0"/>
          </a:p>
        </p:txBody>
      </p:sp>
      <p:sp>
        <p:nvSpPr>
          <p:cNvPr id="4" name="Footer Placeholder 3"/>
          <p:cNvSpPr>
            <a:spLocks noGrp="1"/>
          </p:cNvSpPr>
          <p:nvPr>
            <p:ph type="ftr" sz="quarter" idx="11"/>
          </p:nvPr>
        </p:nvSpPr>
        <p:spPr/>
        <p:txBody>
          <a:bodyPr/>
          <a:lstStyle/>
          <a:p>
            <a:r>
              <a:rPr lang="en-GB" smtClean="0"/>
              <a:t>EGI OMB Security Policies</a:t>
            </a:r>
            <a:endParaRPr lang="en-GB" dirty="0"/>
          </a:p>
        </p:txBody>
      </p:sp>
    </p:spTree>
    <p:extLst>
      <p:ext uri="{BB962C8B-B14F-4D97-AF65-F5344CB8AC3E}">
        <p14:creationId xmlns:p14="http://schemas.microsoft.com/office/powerpoint/2010/main" val="2803655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15504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Outline</a:t>
            </a:r>
            <a:endParaRPr lang="en-GB" dirty="0"/>
          </a:p>
        </p:txBody>
      </p:sp>
      <p:sp>
        <p:nvSpPr>
          <p:cNvPr id="3" name="Content Placeholder 2"/>
          <p:cNvSpPr>
            <a:spLocks noGrp="1"/>
          </p:cNvSpPr>
          <p:nvPr>
            <p:ph sz="half" idx="2"/>
          </p:nvPr>
        </p:nvSpPr>
        <p:spPr>
          <a:xfrm>
            <a:off x="539552" y="1052736"/>
            <a:ext cx="8424936" cy="4784400"/>
          </a:xfrm>
        </p:spPr>
        <p:txBody>
          <a:bodyPr/>
          <a:lstStyle/>
          <a:p>
            <a:endParaRPr lang="en-GB" dirty="0" smtClean="0"/>
          </a:p>
          <a:p>
            <a:endParaRPr lang="en-GB" dirty="0"/>
          </a:p>
          <a:p>
            <a:pPr marL="0" indent="0">
              <a:buNone/>
            </a:pPr>
            <a:r>
              <a:rPr lang="en-GB" dirty="0" smtClean="0"/>
              <a:t>Recent</a:t>
            </a:r>
            <a:r>
              <a:rPr lang="en-GB" dirty="0" smtClean="0"/>
              <a:t> </a:t>
            </a:r>
            <a:r>
              <a:rPr lang="en-GB" dirty="0" smtClean="0"/>
              <a:t>EGI SPG activities</a:t>
            </a:r>
          </a:p>
          <a:p>
            <a:r>
              <a:rPr lang="en-GB" dirty="0" smtClean="0"/>
              <a:t>Revised VMI </a:t>
            </a:r>
            <a:r>
              <a:rPr lang="en-GB" dirty="0" smtClean="0"/>
              <a:t>Endorsement &amp; Operations </a:t>
            </a:r>
            <a:r>
              <a:rPr lang="en-GB" dirty="0" smtClean="0"/>
              <a:t>policy</a:t>
            </a:r>
          </a:p>
          <a:p>
            <a:pPr lvl="1"/>
            <a:r>
              <a:rPr lang="en-GB" dirty="0" smtClean="0"/>
              <a:t>V3.92 was distributed for comment on 9</a:t>
            </a:r>
            <a:r>
              <a:rPr lang="en-GB" baseline="30000" dirty="0" smtClean="0"/>
              <a:t>th</a:t>
            </a:r>
            <a:r>
              <a:rPr lang="en-GB" dirty="0" smtClean="0"/>
              <a:t> March 2016</a:t>
            </a:r>
            <a:endParaRPr lang="en-GB" dirty="0" smtClean="0"/>
          </a:p>
          <a:p>
            <a:r>
              <a:rPr lang="en-GB" dirty="0" smtClean="0"/>
              <a:t>Personal Data </a:t>
            </a:r>
            <a:r>
              <a:rPr lang="en-GB" dirty="0" smtClean="0"/>
              <a:t>Protection Policy</a:t>
            </a:r>
          </a:p>
          <a:p>
            <a:pPr lvl="1"/>
            <a:r>
              <a:rPr lang="en-GB" dirty="0" smtClean="0"/>
              <a:t>V0.15 was distributed for comment on 11</a:t>
            </a:r>
            <a:r>
              <a:rPr lang="en-GB" baseline="30000" dirty="0" smtClean="0"/>
              <a:t>th</a:t>
            </a:r>
            <a:r>
              <a:rPr lang="en-GB" dirty="0" smtClean="0"/>
              <a:t> March 2016</a:t>
            </a:r>
            <a:endParaRPr lang="en-GB" dirty="0" smtClean="0"/>
          </a:p>
        </p:txBody>
      </p:sp>
      <p:sp>
        <p:nvSpPr>
          <p:cNvPr id="4" name="Footer Placeholder 3"/>
          <p:cNvSpPr>
            <a:spLocks noGrp="1"/>
          </p:cNvSpPr>
          <p:nvPr>
            <p:ph type="ftr" sz="quarter" idx="11"/>
          </p:nvPr>
        </p:nvSpPr>
        <p:spPr/>
        <p:txBody>
          <a:bodyPr/>
          <a:lstStyle/>
          <a:p>
            <a:r>
              <a:rPr lang="en-GB" smtClean="0"/>
              <a:t>EGI OMB Security Policies</a:t>
            </a:r>
            <a:endParaRPr lang="en-GB" dirty="0"/>
          </a:p>
        </p:txBody>
      </p:sp>
    </p:spTree>
    <p:extLst>
      <p:ext uri="{BB962C8B-B14F-4D97-AF65-F5344CB8AC3E}">
        <p14:creationId xmlns:p14="http://schemas.microsoft.com/office/powerpoint/2010/main" val="11229300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VMI </a:t>
            </a:r>
            <a:r>
              <a:rPr lang="en-US" dirty="0" smtClean="0"/>
              <a:t>Endorsement &amp; Operation</a:t>
            </a:r>
            <a:endParaRPr lang="en-US" dirty="0"/>
          </a:p>
        </p:txBody>
      </p:sp>
      <p:sp>
        <p:nvSpPr>
          <p:cNvPr id="3" name="Content Placeholder 2"/>
          <p:cNvSpPr>
            <a:spLocks noGrp="1"/>
          </p:cNvSpPr>
          <p:nvPr>
            <p:ph sz="half" idx="2"/>
          </p:nvPr>
        </p:nvSpPr>
        <p:spPr/>
        <p:txBody>
          <a:bodyPr/>
          <a:lstStyle/>
          <a:p>
            <a:r>
              <a:rPr lang="en-US" sz="2000" dirty="0" smtClean="0"/>
              <a:t>Current policy document (Version 3 from Feb 2012)</a:t>
            </a:r>
          </a:p>
          <a:p>
            <a:pPr lvl="1"/>
            <a:r>
              <a:rPr lang="en-US" sz="1600" i="1" dirty="0">
                <a:hlinkClick r:id="rId2"/>
              </a:rPr>
              <a:t>https://documents.egi.eu/document/771</a:t>
            </a:r>
            <a:endParaRPr lang="en-US" sz="1600" i="1" dirty="0" smtClean="0"/>
          </a:p>
          <a:p>
            <a:r>
              <a:rPr lang="en-US" sz="2000" dirty="0" smtClean="0"/>
              <a:t>We needed </a:t>
            </a:r>
            <a:r>
              <a:rPr lang="en-US" sz="2000" dirty="0" smtClean="0"/>
              <a:t>to modify </a:t>
            </a:r>
            <a:r>
              <a:rPr lang="en-US" sz="2000" dirty="0"/>
              <a:t>the policy and trust </a:t>
            </a:r>
            <a:r>
              <a:rPr lang="en-US" sz="2000" dirty="0" smtClean="0"/>
              <a:t>issues (</a:t>
            </a:r>
            <a:r>
              <a:rPr lang="en-US" sz="2000" i="1" dirty="0" smtClean="0"/>
              <a:t>EGI-Engage SA1.2</a:t>
            </a:r>
            <a:r>
              <a:rPr lang="en-US" sz="2000" dirty="0" smtClean="0"/>
              <a:t>)</a:t>
            </a:r>
            <a:endParaRPr lang="en-US" sz="2000" dirty="0" smtClean="0"/>
          </a:p>
          <a:p>
            <a:pPr lvl="1"/>
            <a:r>
              <a:rPr lang="en-US" sz="1800" dirty="0" smtClean="0"/>
              <a:t>To reflect current use </a:t>
            </a:r>
            <a:r>
              <a:rPr lang="en-US" sz="1800" dirty="0" smtClean="0"/>
              <a:t>cases and security requirements</a:t>
            </a:r>
            <a:endParaRPr lang="en-US" sz="1800" dirty="0"/>
          </a:p>
          <a:p>
            <a:r>
              <a:rPr lang="en-US" sz="2000" dirty="0"/>
              <a:t>Important for EGI Federated Cloud Services</a:t>
            </a:r>
          </a:p>
          <a:p>
            <a:pPr lvl="1"/>
            <a:r>
              <a:rPr lang="en-US" sz="1800" dirty="0"/>
              <a:t>New trust and </a:t>
            </a:r>
            <a:r>
              <a:rPr lang="en-US" sz="1800" dirty="0" smtClean="0"/>
              <a:t>responsibilities</a:t>
            </a:r>
          </a:p>
          <a:p>
            <a:r>
              <a:rPr lang="en-US" sz="2000" dirty="0" smtClean="0"/>
              <a:t>Worked with many different stakeholders including EGI </a:t>
            </a:r>
            <a:r>
              <a:rPr lang="en-US" sz="2000" dirty="0" err="1" smtClean="0"/>
              <a:t>FedCloud</a:t>
            </a:r>
            <a:endParaRPr lang="en-US" sz="2000" dirty="0" smtClean="0"/>
          </a:p>
          <a:p>
            <a:r>
              <a:rPr lang="en-US" sz="2000" dirty="0" smtClean="0"/>
              <a:t>New terminology</a:t>
            </a:r>
            <a:endParaRPr lang="en-US" sz="2000" dirty="0"/>
          </a:p>
          <a:p>
            <a:pPr lvl="1"/>
            <a:r>
              <a:rPr lang="en-US" sz="1800" i="1" dirty="0" smtClean="0"/>
              <a:t>VM </a:t>
            </a:r>
            <a:r>
              <a:rPr lang="en-US" sz="1800" i="1" dirty="0"/>
              <a:t>Operator </a:t>
            </a:r>
            <a:r>
              <a:rPr lang="en-US" sz="1800" dirty="0"/>
              <a:t>– responsible for all security aspects</a:t>
            </a:r>
          </a:p>
          <a:p>
            <a:pPr lvl="1"/>
            <a:r>
              <a:rPr lang="en-US" sz="1800" i="1" dirty="0"/>
              <a:t>VM Consumer </a:t>
            </a:r>
            <a:r>
              <a:rPr lang="en-US" sz="1800" dirty="0"/>
              <a:t>– end user with no </a:t>
            </a:r>
            <a:r>
              <a:rPr lang="en-US" sz="1800" dirty="0" smtClean="0"/>
              <a:t>privileges</a:t>
            </a:r>
          </a:p>
          <a:p>
            <a:r>
              <a:rPr lang="en-US" sz="2000" dirty="0" smtClean="0"/>
              <a:t>New policy document (V3.92 – draft of version 4)</a:t>
            </a:r>
            <a:endParaRPr lang="en-US" sz="2000" dirty="0" smtClean="0"/>
          </a:p>
          <a:p>
            <a:pPr lvl="1"/>
            <a:r>
              <a:rPr lang="en-US" sz="1600" i="1" dirty="0" smtClean="0">
                <a:hlinkClick r:id="rId3"/>
              </a:rPr>
              <a:t>https://</a:t>
            </a:r>
            <a:r>
              <a:rPr lang="en-US" sz="1600" i="1" dirty="0" smtClean="0">
                <a:hlinkClick r:id="rId3"/>
              </a:rPr>
              <a:t>documents.egi.eu/document/2729</a:t>
            </a:r>
            <a:endParaRPr lang="en-US" sz="1600" i="1" dirty="0" smtClean="0"/>
          </a:p>
          <a:p>
            <a:r>
              <a:rPr lang="en-US" sz="2000" dirty="0" smtClean="0"/>
              <a:t>Thrust is still the same, but many words have changed</a:t>
            </a:r>
          </a:p>
          <a:p>
            <a:pPr lvl="1"/>
            <a:r>
              <a:rPr lang="en-US" sz="1600" dirty="0" smtClean="0"/>
              <a:t>Aim to strike balance between security requirements and technical feasibility</a:t>
            </a:r>
            <a:endParaRPr lang="en-US" sz="1600" dirty="0" smtClean="0"/>
          </a:p>
        </p:txBody>
      </p:sp>
      <p:sp>
        <p:nvSpPr>
          <p:cNvPr id="4" name="Footer Placeholder 3"/>
          <p:cNvSpPr>
            <a:spLocks noGrp="1"/>
          </p:cNvSpPr>
          <p:nvPr>
            <p:ph type="ftr" sz="quarter" idx="11"/>
          </p:nvPr>
        </p:nvSpPr>
        <p:spPr/>
        <p:txBody>
          <a:bodyPr/>
          <a:lstStyle/>
          <a:p>
            <a:r>
              <a:rPr lang="en-GB" smtClean="0"/>
              <a:t>EGI OMB Security Policies</a:t>
            </a:r>
            <a:endParaRPr lang="en-GB" dirty="0"/>
          </a:p>
        </p:txBody>
      </p:sp>
    </p:spTree>
    <p:extLst>
      <p:ext uri="{BB962C8B-B14F-4D97-AF65-F5344CB8AC3E}">
        <p14:creationId xmlns:p14="http://schemas.microsoft.com/office/powerpoint/2010/main" val="683117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Data Protection Policy</a:t>
            </a:r>
            <a:endParaRPr lang="en-GB" dirty="0"/>
          </a:p>
        </p:txBody>
      </p:sp>
      <p:sp>
        <p:nvSpPr>
          <p:cNvPr id="3" name="Content Placeholder 2"/>
          <p:cNvSpPr>
            <a:spLocks noGrp="1"/>
          </p:cNvSpPr>
          <p:nvPr>
            <p:ph sz="half" idx="2"/>
          </p:nvPr>
        </p:nvSpPr>
        <p:spPr/>
        <p:txBody>
          <a:bodyPr/>
          <a:lstStyle/>
          <a:p>
            <a:r>
              <a:rPr lang="en-GB" sz="2000" dirty="0" smtClean="0"/>
              <a:t>To replace the current </a:t>
            </a:r>
            <a:br>
              <a:rPr lang="en-GB" sz="2000" dirty="0" smtClean="0"/>
            </a:br>
            <a:r>
              <a:rPr lang="en-GB" sz="2000" dirty="0" smtClean="0"/>
              <a:t>Policy on the Handling of User-Level Job Accounting Data</a:t>
            </a:r>
          </a:p>
          <a:p>
            <a:pPr lvl="1"/>
            <a:r>
              <a:rPr lang="en-GB" sz="1800" i="1" dirty="0">
                <a:hlinkClick r:id="rId2"/>
              </a:rPr>
              <a:t>https://documents.egi.eu/document/85</a:t>
            </a:r>
            <a:endParaRPr lang="en-GB" sz="1800" i="1" dirty="0"/>
          </a:p>
          <a:p>
            <a:r>
              <a:rPr lang="en-GB" sz="2000" dirty="0" smtClean="0"/>
              <a:t>To generalise to all forms of Accounting Data</a:t>
            </a:r>
          </a:p>
          <a:p>
            <a:pPr lvl="1"/>
            <a:r>
              <a:rPr lang="en-GB" sz="1800" dirty="0" smtClean="0"/>
              <a:t>And </a:t>
            </a:r>
            <a:r>
              <a:rPr lang="en-GB" sz="1800" b="1" dirty="0" smtClean="0"/>
              <a:t>ALL</a:t>
            </a:r>
            <a:r>
              <a:rPr lang="en-GB" sz="1800" dirty="0" smtClean="0"/>
              <a:t> cases of handling of Personal Data (NGIs, Sites, VOs)</a:t>
            </a:r>
          </a:p>
          <a:p>
            <a:pPr lvl="2"/>
            <a:r>
              <a:rPr lang="en-GB" sz="1600" dirty="0" smtClean="0"/>
              <a:t>VO Portals, Pilot Job factories, accounting, logging, VO User registration databases (VOMS </a:t>
            </a:r>
            <a:r>
              <a:rPr lang="en-GB" sz="1600" dirty="0" err="1" smtClean="0"/>
              <a:t>etc</a:t>
            </a:r>
            <a:r>
              <a:rPr lang="en-GB" sz="1600" dirty="0" smtClean="0"/>
              <a:t>), etc.</a:t>
            </a:r>
          </a:p>
          <a:p>
            <a:r>
              <a:rPr lang="en-GB" sz="2000" dirty="0" smtClean="0"/>
              <a:t>Most of the work has been done by Ian Neilson (STFC, GridPP/UKNGI Security Officer) – initially driven by a WLCG LHC VO use case</a:t>
            </a:r>
          </a:p>
          <a:p>
            <a:r>
              <a:rPr lang="en-GB" sz="2000" dirty="0" smtClean="0"/>
              <a:t>Next step – create an example policy (using provided template) for Accounting and GOCDB</a:t>
            </a:r>
          </a:p>
          <a:p>
            <a:r>
              <a:rPr lang="en-GB" sz="2000" dirty="0" smtClean="0"/>
              <a:t>New policy document (Version 1.15)</a:t>
            </a:r>
          </a:p>
          <a:p>
            <a:pPr lvl="1"/>
            <a:r>
              <a:rPr lang="en-GB" sz="1800" i="1" dirty="0">
                <a:hlinkClick r:id="rId3"/>
              </a:rPr>
              <a:t>https://documents.egi.eu/document/2732</a:t>
            </a:r>
            <a:endParaRPr lang="en-GB" sz="1800" i="1" dirty="0"/>
          </a:p>
        </p:txBody>
      </p:sp>
      <p:sp>
        <p:nvSpPr>
          <p:cNvPr id="4" name="Footer Placeholder 3"/>
          <p:cNvSpPr>
            <a:spLocks noGrp="1"/>
          </p:cNvSpPr>
          <p:nvPr>
            <p:ph type="ftr" sz="quarter" idx="11"/>
          </p:nvPr>
        </p:nvSpPr>
        <p:spPr/>
        <p:txBody>
          <a:bodyPr/>
          <a:lstStyle/>
          <a:p>
            <a:r>
              <a:rPr lang="en-GB" smtClean="0"/>
              <a:t>EGI OMB Security Policies</a:t>
            </a:r>
            <a:endParaRPr lang="en-GB" dirty="0"/>
          </a:p>
        </p:txBody>
      </p:sp>
    </p:spTree>
    <p:extLst>
      <p:ext uri="{BB962C8B-B14F-4D97-AF65-F5344CB8AC3E}">
        <p14:creationId xmlns:p14="http://schemas.microsoft.com/office/powerpoint/2010/main" val="8100745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ctrTitle"/>
          </p:nvPr>
        </p:nvSpPr>
        <p:spPr/>
        <p:txBody>
          <a:bodyPr/>
          <a:lstStyle/>
          <a:p>
            <a:r>
              <a:rPr lang="en-GB" cap="small" dirty="0" smtClean="0"/>
              <a:t>Personal Data Processing</a:t>
            </a:r>
            <a:endParaRPr lang="en-US" altLang="en-US" dirty="0" smtClean="0">
              <a:solidFill>
                <a:srgbClr val="3C8C93"/>
              </a:solidFill>
              <a:latin typeface="Calibri" pitchFamily="34" charset="0"/>
            </a:endParaRPr>
          </a:p>
        </p:txBody>
      </p:sp>
      <p:sp>
        <p:nvSpPr>
          <p:cNvPr id="12291" name="Subtitle 2"/>
          <p:cNvSpPr>
            <a:spLocks noGrp="1"/>
          </p:cNvSpPr>
          <p:nvPr>
            <p:ph type="subTitle" idx="1"/>
          </p:nvPr>
        </p:nvSpPr>
        <p:spPr/>
        <p:txBody>
          <a:bodyPr/>
          <a:lstStyle/>
          <a:p>
            <a:r>
              <a:rPr lang="en-GB" cap="small" dirty="0" smtClean="0"/>
              <a:t>Introduction to proposed new </a:t>
            </a:r>
            <a:r>
              <a:rPr lang="en-GB" cap="small" dirty="0"/>
              <a:t>d</a:t>
            </a:r>
            <a:r>
              <a:rPr lang="en-GB" cap="small" dirty="0" smtClean="0"/>
              <a:t>raft </a:t>
            </a:r>
            <a:r>
              <a:rPr lang="en-GB" cap="small" dirty="0"/>
              <a:t>Policy on the Processing of Personal </a:t>
            </a:r>
            <a:r>
              <a:rPr lang="en-GB" cap="small" dirty="0" smtClean="0"/>
              <a:t>Data</a:t>
            </a:r>
          </a:p>
          <a:p>
            <a:r>
              <a:rPr lang="en-GB" altLang="en-US" i="1" cap="small" dirty="0" smtClean="0">
                <a:latin typeface="Calibri" pitchFamily="34" charset="0"/>
              </a:rPr>
              <a:t>Ian Neilson – STFC RAL</a:t>
            </a:r>
            <a:endParaRPr lang="en-US" altLang="en-US" i="1" dirty="0" smtClean="0">
              <a:latin typeface="Calibri" pitchFamily="34" charset="0"/>
            </a:endParaRPr>
          </a:p>
        </p:txBody>
      </p:sp>
      <p:sp>
        <p:nvSpPr>
          <p:cNvPr id="2" name="Footer Placeholder 1"/>
          <p:cNvSpPr>
            <a:spLocks noGrp="1"/>
          </p:cNvSpPr>
          <p:nvPr>
            <p:ph type="ftr" sz="quarter" idx="11"/>
          </p:nvPr>
        </p:nvSpPr>
        <p:spPr/>
        <p:txBody>
          <a:bodyPr/>
          <a:lstStyle/>
          <a:p>
            <a:pPr>
              <a:defRPr/>
            </a:pPr>
            <a:r>
              <a:rPr lang="en-US" dirty="0" smtClean="0">
                <a:solidFill>
                  <a:srgbClr val="000000"/>
                </a:solidFill>
              </a:rPr>
              <a:t>13 January 2016</a:t>
            </a:r>
            <a:endParaRPr lang="en-US" dirty="0">
              <a:solidFill>
                <a:srgbClr val="000000"/>
              </a:solidFill>
            </a:endParaRPr>
          </a:p>
        </p:txBody>
      </p:sp>
      <p:sp>
        <p:nvSpPr>
          <p:cNvPr id="3" name="TextBox 2"/>
          <p:cNvSpPr txBox="1"/>
          <p:nvPr/>
        </p:nvSpPr>
        <p:spPr>
          <a:xfrm>
            <a:off x="1043608" y="1628800"/>
            <a:ext cx="6552728" cy="923330"/>
          </a:xfrm>
          <a:prstGeom prst="rect">
            <a:avLst/>
          </a:prstGeom>
          <a:noFill/>
        </p:spPr>
        <p:txBody>
          <a:bodyPr wrap="square" rtlCol="0">
            <a:spAutoFit/>
          </a:bodyPr>
          <a:lstStyle/>
          <a:p>
            <a:r>
              <a:rPr lang="en-GB" dirty="0" smtClean="0">
                <a:solidFill>
                  <a:srgbClr val="FF0000"/>
                </a:solidFill>
              </a:rPr>
              <a:t>Presentation to WLCG GDB on </a:t>
            </a:r>
            <a:r>
              <a:rPr lang="en-GB" dirty="0">
                <a:solidFill>
                  <a:srgbClr val="FF0000"/>
                </a:solidFill>
              </a:rPr>
              <a:t>13 January 2016</a:t>
            </a:r>
            <a:br>
              <a:rPr lang="en-GB" dirty="0">
                <a:solidFill>
                  <a:srgbClr val="FF0000"/>
                </a:solidFill>
              </a:rPr>
            </a:br>
            <a:r>
              <a:rPr lang="en-GB" i="1" dirty="0">
                <a:solidFill>
                  <a:srgbClr val="FF0000"/>
                </a:solidFill>
                <a:hlinkClick r:id="rId2"/>
              </a:rPr>
              <a:t>https://indico.cern.ch/event/394776/contribution/2/attachments/1210607/1765587/201601GDB_DataProcessing_01.pptx</a:t>
            </a:r>
            <a:endParaRPr lang="en-GB" i="1" dirty="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2"/>
          <p:cNvSpPr>
            <a:spLocks noGrp="1"/>
          </p:cNvSpPr>
          <p:nvPr>
            <p:ph type="title"/>
          </p:nvPr>
        </p:nvSpPr>
        <p:spPr/>
        <p:txBody>
          <a:bodyPr/>
          <a:lstStyle/>
          <a:p>
            <a:r>
              <a:rPr lang="en-US" altLang="en-US" dirty="0"/>
              <a:t>Background </a:t>
            </a:r>
            <a:r>
              <a:rPr lang="en-US" altLang="en-US" dirty="0" smtClean="0"/>
              <a:t>context - 1</a:t>
            </a:r>
            <a:r>
              <a:rPr lang="en-US" altLang="en-US" dirty="0"/>
              <a:t/>
            </a:r>
            <a:br>
              <a:rPr lang="en-US" altLang="en-US" dirty="0"/>
            </a:br>
            <a:endParaRPr lang="en-US" altLang="en-US" dirty="0" smtClean="0">
              <a:solidFill>
                <a:srgbClr val="3C8C93"/>
              </a:solidFill>
            </a:endParaRPr>
          </a:p>
        </p:txBody>
      </p:sp>
      <p:sp>
        <p:nvSpPr>
          <p:cNvPr id="14339" name="Content Placeholder 3"/>
          <p:cNvSpPr>
            <a:spLocks noGrp="1"/>
          </p:cNvSpPr>
          <p:nvPr>
            <p:ph idx="1"/>
          </p:nvPr>
        </p:nvSpPr>
        <p:spPr>
          <a:xfrm>
            <a:off x="685800" y="1557338"/>
            <a:ext cx="7772400" cy="3800475"/>
          </a:xfrm>
        </p:spPr>
        <p:txBody>
          <a:bodyPr/>
          <a:lstStyle/>
          <a:p>
            <a:r>
              <a:rPr lang="en-US" altLang="en-US" dirty="0" smtClean="0"/>
              <a:t>Ongoing review and update of </a:t>
            </a:r>
            <a:r>
              <a:rPr lang="en-US" altLang="en-US" dirty="0" smtClean="0">
                <a:hlinkClick r:id="rId2"/>
              </a:rPr>
              <a:t>currently endorsed policies</a:t>
            </a:r>
            <a:r>
              <a:rPr lang="en-US" altLang="en-US" dirty="0" smtClean="0"/>
              <a:t> </a:t>
            </a:r>
          </a:p>
          <a:p>
            <a:r>
              <a:rPr lang="en-US" altLang="en-US" dirty="0" smtClean="0"/>
              <a:t>Increased sensitivity and awareness of privacy issues</a:t>
            </a:r>
          </a:p>
          <a:p>
            <a:r>
              <a:rPr lang="en-US" altLang="en-US" dirty="0" smtClean="0"/>
              <a:t>Several policies deal directly or indirectly with “Personal Data”</a:t>
            </a:r>
          </a:p>
          <a:p>
            <a:pPr lvl="2"/>
            <a:r>
              <a:rPr lang="pt-BR" altLang="en-US" sz="2400" dirty="0" smtClean="0"/>
              <a:t>User Level Job Accounting</a:t>
            </a:r>
            <a:endParaRPr lang="en-US" altLang="en-US" sz="2400" dirty="0" smtClean="0"/>
          </a:p>
          <a:p>
            <a:pPr lvl="2"/>
            <a:r>
              <a:rPr lang="en-US" altLang="en-US" sz="2400" dirty="0" smtClean="0"/>
              <a:t>VO Registration: </a:t>
            </a:r>
            <a:r>
              <a:rPr lang="en-US" altLang="en-US" sz="1800" i="1" dirty="0" smtClean="0"/>
              <a:t>email and DN ….</a:t>
            </a:r>
            <a:endParaRPr lang="en-US" altLang="en-US" sz="1400" i="1" dirty="0" smtClean="0"/>
          </a:p>
          <a:p>
            <a:pPr lvl="2"/>
            <a:r>
              <a:rPr lang="en-US" altLang="en-US" sz="2400" dirty="0" smtClean="0"/>
              <a:t>Traceability and Logging: </a:t>
            </a:r>
            <a:br>
              <a:rPr lang="en-US" altLang="en-US" sz="2400" dirty="0" smtClean="0"/>
            </a:br>
            <a:r>
              <a:rPr lang="en-GB" altLang="en-US" sz="1800" i="1" dirty="0" smtClean="0"/>
              <a:t>“ … identify </a:t>
            </a:r>
            <a:r>
              <a:rPr lang="en-GB" altLang="en-US" sz="1800" i="1" dirty="0"/>
              <a:t>the source of all </a:t>
            </a:r>
            <a:r>
              <a:rPr lang="en-GB" altLang="en-US" sz="1800" i="1" dirty="0" smtClean="0"/>
              <a:t>actions … and </a:t>
            </a:r>
            <a:r>
              <a:rPr lang="en-GB" altLang="en-US" sz="1800" i="1" dirty="0"/>
              <a:t>the individual who initiated </a:t>
            </a:r>
            <a:r>
              <a:rPr lang="en-GB" altLang="en-US" sz="1800" i="1" dirty="0" smtClean="0"/>
              <a:t>them”</a:t>
            </a:r>
          </a:p>
          <a:p>
            <a:pPr lvl="2"/>
            <a:r>
              <a:rPr lang="en-GB" altLang="en-US" sz="1800" i="1" dirty="0" smtClean="0"/>
              <a:t>…</a:t>
            </a:r>
          </a:p>
          <a:p>
            <a:endParaRPr lang="en-GB" altLang="en-US" sz="2000" i="1" dirty="0" smtClean="0"/>
          </a:p>
          <a:p>
            <a:endParaRPr lang="en-GB" altLang="en-US" sz="2000" i="1" dirty="0" smtClean="0"/>
          </a:p>
        </p:txBody>
      </p:sp>
      <p:sp>
        <p:nvSpPr>
          <p:cNvPr id="2" name="Footer Placeholder 1"/>
          <p:cNvSpPr>
            <a:spLocks noGrp="1"/>
          </p:cNvSpPr>
          <p:nvPr>
            <p:ph type="ftr" sz="quarter" idx="11"/>
          </p:nvPr>
        </p:nvSpPr>
        <p:spPr/>
        <p:txBody>
          <a:bodyPr/>
          <a:lstStyle/>
          <a:p>
            <a:pPr>
              <a:defRPr/>
            </a:pPr>
            <a:r>
              <a:rPr lang="en-GB" smtClean="0">
                <a:solidFill>
                  <a:srgbClr val="000000"/>
                </a:solidFill>
              </a:rPr>
              <a:t>13 January 2016</a:t>
            </a:r>
            <a:endParaRPr lang="en-US" dirty="0">
              <a:solidFill>
                <a:srgbClr val="000000"/>
              </a:solidFill>
            </a:endParaRPr>
          </a:p>
        </p:txBody>
      </p:sp>
      <p:sp>
        <p:nvSpPr>
          <p:cNvPr id="3" name="Slide Number Placeholder 2"/>
          <p:cNvSpPr>
            <a:spLocks noGrp="1"/>
          </p:cNvSpPr>
          <p:nvPr>
            <p:ph type="sldNum" sz="quarter" idx="12"/>
          </p:nvPr>
        </p:nvSpPr>
        <p:spPr/>
        <p:txBody>
          <a:bodyPr/>
          <a:lstStyle/>
          <a:p>
            <a:pPr>
              <a:defRPr/>
            </a:pPr>
            <a:fld id="{68454A8F-6AEE-43D1-9748-24684CAE32DB}" type="slidenum">
              <a:rPr lang="en-US" smtClean="0">
                <a:solidFill>
                  <a:srgbClr val="000000"/>
                </a:solidFill>
              </a:rPr>
              <a:pPr>
                <a:defRPr/>
              </a:pPr>
              <a:t>6</a:t>
            </a:fld>
            <a:endParaRPr lang="en-US" dirty="0">
              <a:solidFill>
                <a:srgbClr val="00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Background context - 2</a:t>
            </a:r>
            <a:endParaRPr lang="en-GB" dirty="0"/>
          </a:p>
        </p:txBody>
      </p:sp>
      <p:sp>
        <p:nvSpPr>
          <p:cNvPr id="3" name="Content Placeholder 2"/>
          <p:cNvSpPr>
            <a:spLocks noGrp="1"/>
          </p:cNvSpPr>
          <p:nvPr>
            <p:ph idx="1"/>
          </p:nvPr>
        </p:nvSpPr>
        <p:spPr/>
        <p:txBody>
          <a:bodyPr/>
          <a:lstStyle/>
          <a:p>
            <a:r>
              <a:rPr lang="en-GB" altLang="en-US" dirty="0"/>
              <a:t>Provide a common policy on storage and transfer of Personal </a:t>
            </a:r>
            <a:r>
              <a:rPr lang="en-GB" altLang="en-US" dirty="0" smtClean="0"/>
              <a:t>Data</a:t>
            </a:r>
          </a:p>
          <a:p>
            <a:pPr lvl="1"/>
            <a:r>
              <a:rPr lang="en-GB" altLang="en-US" sz="1800" dirty="0" smtClean="0"/>
              <a:t>Backed up by separate implementation guidance docs. </a:t>
            </a:r>
            <a:endParaRPr lang="en-GB" altLang="en-US" sz="1800" dirty="0"/>
          </a:p>
          <a:p>
            <a:r>
              <a:rPr lang="en-GB" altLang="en-US" dirty="0" smtClean="0"/>
              <a:t>International transfers</a:t>
            </a:r>
          </a:p>
          <a:p>
            <a:pPr lvl="1"/>
            <a:r>
              <a:rPr lang="en-GB" altLang="en-US" sz="1800" dirty="0" smtClean="0"/>
              <a:t>Clarify and enable transfers across WLCG and EGI </a:t>
            </a:r>
            <a:r>
              <a:rPr lang="en-GB" altLang="en-US" sz="1800" i="1" dirty="0" smtClean="0"/>
              <a:t>including</a:t>
            </a:r>
            <a:r>
              <a:rPr lang="en-GB" altLang="en-US" sz="1800" dirty="0" smtClean="0"/>
              <a:t> outside of EU or EEA</a:t>
            </a:r>
          </a:p>
          <a:p>
            <a:r>
              <a:rPr lang="en-GB" altLang="en-US" dirty="0" smtClean="0"/>
              <a:t>Position </a:t>
            </a:r>
            <a:r>
              <a:rPr lang="en-GB" altLang="en-US" dirty="0"/>
              <a:t>updated policy in anticipation of </a:t>
            </a:r>
            <a:r>
              <a:rPr lang="en-GB" altLang="en-US" dirty="0" smtClean="0"/>
              <a:t>updated EU </a:t>
            </a:r>
            <a:r>
              <a:rPr lang="en-GB" altLang="en-US" dirty="0"/>
              <a:t>regulations</a:t>
            </a:r>
          </a:p>
          <a:p>
            <a:pPr lvl="1"/>
            <a:r>
              <a:rPr lang="en-GB" altLang="en-US" sz="1800" dirty="0">
                <a:hlinkClick r:id="rId2"/>
              </a:rPr>
              <a:t>Press release 15 Dec 2015</a:t>
            </a:r>
            <a:r>
              <a:rPr lang="en-GB" altLang="en-US" sz="1800" dirty="0"/>
              <a:t>:</a:t>
            </a:r>
          </a:p>
          <a:p>
            <a:pPr lvl="2"/>
            <a:r>
              <a:rPr lang="en-GB" altLang="en-US" sz="1800" i="1" dirty="0"/>
              <a:t>“Agreement on Commission's EU data protection reform…”</a:t>
            </a:r>
          </a:p>
          <a:p>
            <a:pPr lvl="1"/>
            <a:r>
              <a:rPr lang="en-GB" altLang="en-US" sz="1800" i="1" dirty="0"/>
              <a:t>“</a:t>
            </a:r>
            <a:r>
              <a:rPr lang="en-GB" sz="1800" i="1" dirty="0"/>
              <a:t>Data Protection Authorities will work more closely together …”</a:t>
            </a:r>
          </a:p>
          <a:p>
            <a:pPr lvl="1"/>
            <a:r>
              <a:rPr lang="en-GB" altLang="en-US" sz="1800" dirty="0"/>
              <a:t>Target date </a:t>
            </a:r>
            <a:r>
              <a:rPr lang="en-GB" altLang="en-US" sz="1800" dirty="0" smtClean="0"/>
              <a:t>2018</a:t>
            </a:r>
          </a:p>
          <a:p>
            <a:endParaRPr lang="en-GB" dirty="0"/>
          </a:p>
        </p:txBody>
      </p:sp>
      <p:sp>
        <p:nvSpPr>
          <p:cNvPr id="4" name="Footer Placeholder 3"/>
          <p:cNvSpPr>
            <a:spLocks noGrp="1"/>
          </p:cNvSpPr>
          <p:nvPr>
            <p:ph type="ftr" sz="quarter" idx="11"/>
          </p:nvPr>
        </p:nvSpPr>
        <p:spPr/>
        <p:txBody>
          <a:bodyPr/>
          <a:lstStyle/>
          <a:p>
            <a:pPr>
              <a:defRPr/>
            </a:pPr>
            <a:r>
              <a:rPr lang="en-GB" smtClean="0">
                <a:solidFill>
                  <a:srgbClr val="000000"/>
                </a:solidFill>
              </a:rPr>
              <a:t>13 January 2016</a:t>
            </a:r>
            <a:endParaRPr lang="en-US" dirty="0">
              <a:solidFill>
                <a:srgbClr val="000000"/>
              </a:solidFill>
            </a:endParaRPr>
          </a:p>
        </p:txBody>
      </p:sp>
      <p:sp>
        <p:nvSpPr>
          <p:cNvPr id="5" name="Slide Number Placeholder 4"/>
          <p:cNvSpPr>
            <a:spLocks noGrp="1"/>
          </p:cNvSpPr>
          <p:nvPr>
            <p:ph type="sldNum" sz="quarter" idx="12"/>
          </p:nvPr>
        </p:nvSpPr>
        <p:spPr/>
        <p:txBody>
          <a:bodyPr/>
          <a:lstStyle/>
          <a:p>
            <a:pPr>
              <a:defRPr/>
            </a:pPr>
            <a:fld id="{68454A8F-6AEE-43D1-9748-24684CAE32DB}" type="slidenum">
              <a:rPr lang="en-US" smtClean="0">
                <a:solidFill>
                  <a:srgbClr val="000000"/>
                </a:solidFill>
              </a:rPr>
              <a:pPr>
                <a:defRPr/>
              </a:pPr>
              <a:t>7</a:t>
            </a:fld>
            <a:endParaRPr lang="en-US" dirty="0">
              <a:solidFill>
                <a:srgbClr val="000000"/>
              </a:solidFill>
            </a:endParaRPr>
          </a:p>
        </p:txBody>
      </p:sp>
    </p:spTree>
    <p:extLst>
      <p:ext uri="{BB962C8B-B14F-4D97-AF65-F5344CB8AC3E}">
        <p14:creationId xmlns:p14="http://schemas.microsoft.com/office/powerpoint/2010/main" val="13255250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altLang="en-US" dirty="0" smtClean="0"/>
              <a:t>Possible approaches - 1</a:t>
            </a:r>
            <a:r>
              <a:rPr lang="en-US" altLang="en-US" dirty="0"/>
              <a:t/>
            </a:r>
            <a:br>
              <a:rPr lang="en-US" altLang="en-US" dirty="0"/>
            </a:br>
            <a:endParaRPr lang="en-GB" dirty="0"/>
          </a:p>
        </p:txBody>
      </p:sp>
      <p:sp>
        <p:nvSpPr>
          <p:cNvPr id="15363" name="Content Placeholder 2"/>
          <p:cNvSpPr>
            <a:spLocks noGrp="1"/>
          </p:cNvSpPr>
          <p:nvPr>
            <p:ph idx="1"/>
          </p:nvPr>
        </p:nvSpPr>
        <p:spPr>
          <a:xfrm>
            <a:off x="685800" y="1557338"/>
            <a:ext cx="7772400" cy="3800475"/>
          </a:xfrm>
        </p:spPr>
        <p:txBody>
          <a:bodyPr/>
          <a:lstStyle/>
          <a:p>
            <a:r>
              <a:rPr lang="en-US" altLang="en-US" dirty="0" smtClean="0"/>
              <a:t>Shaped by rules on International transfers</a:t>
            </a:r>
          </a:p>
          <a:p>
            <a:pPr lvl="1"/>
            <a:r>
              <a:rPr lang="en-US" altLang="en-US" dirty="0" smtClean="0"/>
              <a:t>Countries “without adequate safeguards”</a:t>
            </a:r>
          </a:p>
          <a:p>
            <a:pPr lvl="1"/>
            <a:r>
              <a:rPr lang="en-US" altLang="en-US" sz="2000" dirty="0" smtClean="0"/>
              <a:t>EU participants of course have “common” framework anyway</a:t>
            </a:r>
          </a:p>
          <a:p>
            <a:r>
              <a:rPr lang="en-US" altLang="en-US" dirty="0" smtClean="0"/>
              <a:t>Options:</a:t>
            </a:r>
          </a:p>
          <a:p>
            <a:pPr lvl="1"/>
            <a:r>
              <a:rPr lang="en-US" altLang="en-US" dirty="0" smtClean="0"/>
              <a:t>User Consent</a:t>
            </a:r>
          </a:p>
          <a:p>
            <a:pPr lvl="1"/>
            <a:r>
              <a:rPr lang="en-US" altLang="en-US" strike="sngStrike" dirty="0" smtClean="0"/>
              <a:t>Safe Harbor</a:t>
            </a:r>
          </a:p>
          <a:p>
            <a:pPr lvl="1"/>
            <a:r>
              <a:rPr lang="en-US" altLang="en-US" dirty="0" smtClean="0"/>
              <a:t>Model Contracts</a:t>
            </a:r>
          </a:p>
          <a:p>
            <a:pPr lvl="1"/>
            <a:r>
              <a:rPr lang="en-US" altLang="en-US" dirty="0" smtClean="0"/>
              <a:t>Adequate safeguards</a:t>
            </a:r>
          </a:p>
          <a:p>
            <a:pPr lvl="1"/>
            <a:r>
              <a:rPr lang="en-US" altLang="en-US" dirty="0" smtClean="0"/>
              <a:t>Binding Corporate Rules</a:t>
            </a:r>
          </a:p>
          <a:p>
            <a:endParaRPr lang="en-US" altLang="en-US" dirty="0" smtClean="0"/>
          </a:p>
          <a:p>
            <a:endParaRPr lang="en-US" altLang="en-US" dirty="0" smtClean="0"/>
          </a:p>
        </p:txBody>
      </p:sp>
      <p:sp>
        <p:nvSpPr>
          <p:cNvPr id="3" name="Footer Placeholder 2"/>
          <p:cNvSpPr>
            <a:spLocks noGrp="1"/>
          </p:cNvSpPr>
          <p:nvPr>
            <p:ph type="ftr" sz="quarter" idx="11"/>
          </p:nvPr>
        </p:nvSpPr>
        <p:spPr/>
        <p:txBody>
          <a:bodyPr/>
          <a:lstStyle/>
          <a:p>
            <a:pPr>
              <a:defRPr/>
            </a:pPr>
            <a:r>
              <a:rPr lang="en-GB" smtClean="0">
                <a:solidFill>
                  <a:srgbClr val="000000"/>
                </a:solidFill>
              </a:rPr>
              <a:t>13 January 2016</a:t>
            </a:r>
            <a:endParaRPr lang="en-US" dirty="0">
              <a:solidFill>
                <a:srgbClr val="000000"/>
              </a:solidFill>
            </a:endParaRPr>
          </a:p>
        </p:txBody>
      </p:sp>
      <p:sp>
        <p:nvSpPr>
          <p:cNvPr id="4" name="Slide Number Placeholder 3"/>
          <p:cNvSpPr>
            <a:spLocks noGrp="1"/>
          </p:cNvSpPr>
          <p:nvPr>
            <p:ph type="sldNum" sz="quarter" idx="12"/>
          </p:nvPr>
        </p:nvSpPr>
        <p:spPr/>
        <p:txBody>
          <a:bodyPr/>
          <a:lstStyle/>
          <a:p>
            <a:pPr>
              <a:defRPr/>
            </a:pPr>
            <a:fld id="{68454A8F-6AEE-43D1-9748-24684CAE32DB}" type="slidenum">
              <a:rPr lang="en-US" smtClean="0">
                <a:solidFill>
                  <a:srgbClr val="000000"/>
                </a:solidFill>
              </a:rPr>
              <a:pPr>
                <a:defRPr/>
              </a:pPr>
              <a:t>8</a:t>
            </a:fld>
            <a:endParaRPr lang="en-US" dirty="0">
              <a:solidFill>
                <a:srgbClr val="00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altLang="en-US" dirty="0" smtClean="0"/>
              <a:t>Outline of draft proposal - 1</a:t>
            </a:r>
            <a:r>
              <a:rPr lang="en-US" altLang="en-US" dirty="0"/>
              <a:t/>
            </a:r>
            <a:br>
              <a:rPr lang="en-US" altLang="en-US" dirty="0"/>
            </a:br>
            <a:endParaRPr lang="en-GB" dirty="0"/>
          </a:p>
        </p:txBody>
      </p:sp>
      <p:sp>
        <p:nvSpPr>
          <p:cNvPr id="16387" name="Content Placeholder 2"/>
          <p:cNvSpPr>
            <a:spLocks noGrp="1"/>
          </p:cNvSpPr>
          <p:nvPr>
            <p:ph idx="1"/>
          </p:nvPr>
        </p:nvSpPr>
        <p:spPr>
          <a:xfrm>
            <a:off x="685800" y="1557338"/>
            <a:ext cx="7772400" cy="3800475"/>
          </a:xfrm>
        </p:spPr>
        <p:txBody>
          <a:bodyPr/>
          <a:lstStyle/>
          <a:p>
            <a:r>
              <a:rPr lang="en-US" altLang="en-US" dirty="0" smtClean="0"/>
              <a:t>Infrastructure is bound by a single policy set</a:t>
            </a:r>
          </a:p>
          <a:p>
            <a:pPr lvl="1"/>
            <a:r>
              <a:rPr lang="en-US" altLang="en-US" dirty="0" smtClean="0"/>
              <a:t>Assume BCR can be appropriate</a:t>
            </a:r>
          </a:p>
          <a:p>
            <a:endParaRPr lang="en-US" altLang="en-US" sz="1800" dirty="0" smtClean="0"/>
          </a:p>
          <a:p>
            <a:r>
              <a:rPr lang="en-US" altLang="en-US" dirty="0" smtClean="0"/>
              <a:t>Take the Directive and BCR guidance and ..</a:t>
            </a:r>
          </a:p>
          <a:p>
            <a:r>
              <a:rPr lang="en-US" altLang="en-US" dirty="0" smtClean="0"/>
              <a:t>.. with regard to the risk exposed ..</a:t>
            </a:r>
          </a:p>
          <a:p>
            <a:r>
              <a:rPr lang="en-US" altLang="en-US" dirty="0" smtClean="0"/>
              <a:t>.. handle as many of the requirements as possible.</a:t>
            </a:r>
          </a:p>
          <a:p>
            <a:endParaRPr lang="en-US" altLang="en-US" sz="1600" dirty="0"/>
          </a:p>
          <a:p>
            <a:r>
              <a:rPr lang="en-US" altLang="en-US" dirty="0" smtClean="0"/>
              <a:t>Keep it clear and simple</a:t>
            </a:r>
          </a:p>
          <a:p>
            <a:endParaRPr lang="en-US" altLang="en-US" sz="1800" dirty="0"/>
          </a:p>
          <a:p>
            <a:r>
              <a:rPr lang="en-US" altLang="en-US" dirty="0" smtClean="0"/>
              <a:t>Current Draft here: </a:t>
            </a:r>
            <a:r>
              <a:rPr lang="en-GB" u="sng" dirty="0">
                <a:hlinkClick r:id="rId2"/>
              </a:rPr>
              <a:t>https://documents.egi.eu/document/2732</a:t>
            </a:r>
            <a:endParaRPr lang="en-US" altLang="en-US" dirty="0" smtClean="0"/>
          </a:p>
          <a:p>
            <a:endParaRPr lang="en-US" altLang="en-US" dirty="0" smtClean="0"/>
          </a:p>
        </p:txBody>
      </p:sp>
      <p:sp>
        <p:nvSpPr>
          <p:cNvPr id="3" name="Footer Placeholder 2"/>
          <p:cNvSpPr>
            <a:spLocks noGrp="1"/>
          </p:cNvSpPr>
          <p:nvPr>
            <p:ph type="ftr" sz="quarter" idx="11"/>
          </p:nvPr>
        </p:nvSpPr>
        <p:spPr/>
        <p:txBody>
          <a:bodyPr/>
          <a:lstStyle/>
          <a:p>
            <a:pPr>
              <a:defRPr/>
            </a:pPr>
            <a:r>
              <a:rPr lang="en-GB" smtClean="0">
                <a:solidFill>
                  <a:srgbClr val="000000"/>
                </a:solidFill>
              </a:rPr>
              <a:t>13 January 2016</a:t>
            </a:r>
            <a:endParaRPr lang="en-US" dirty="0">
              <a:solidFill>
                <a:srgbClr val="000000"/>
              </a:solidFill>
            </a:endParaRPr>
          </a:p>
        </p:txBody>
      </p:sp>
      <p:sp>
        <p:nvSpPr>
          <p:cNvPr id="4" name="Slide Number Placeholder 3"/>
          <p:cNvSpPr>
            <a:spLocks noGrp="1"/>
          </p:cNvSpPr>
          <p:nvPr>
            <p:ph type="sldNum" sz="quarter" idx="12"/>
          </p:nvPr>
        </p:nvSpPr>
        <p:spPr/>
        <p:txBody>
          <a:bodyPr/>
          <a:lstStyle/>
          <a:p>
            <a:pPr>
              <a:defRPr/>
            </a:pPr>
            <a:fld id="{68454A8F-6AEE-43D1-9748-24684CAE32DB}" type="slidenum">
              <a:rPr lang="en-US" smtClean="0">
                <a:solidFill>
                  <a:srgbClr val="000000"/>
                </a:solidFill>
              </a:rPr>
              <a:pPr>
                <a:defRPr/>
              </a:pPr>
              <a:t>9</a:t>
            </a:fld>
            <a:endParaRPr lang="en-US" dirty="0">
              <a:solidFill>
                <a:srgbClr val="00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EGI Engage powerpoint presentation v3.2">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err="1" smtClean="0"/>
        </a:defPPr>
      </a:lstStyle>
    </a:txDef>
  </a:objectDefaults>
  <a:extraClrSchemeLst/>
</a:theme>
</file>

<file path=ppt/theme/theme10.xml><?xml version="1.0" encoding="utf-8"?>
<a:theme xmlns:a="http://schemas.openxmlformats.org/drawingml/2006/main" name="6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Lucida Grande"/>
        <a:ea typeface="ヒラギノ角ゴ Pro W3"/>
        <a:cs typeface=""/>
      </a:majorFont>
      <a:minorFont>
        <a:latin typeface="Lucida Grande"/>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Lucida Grande" pitchFamily="84" charset="0"/>
            <a:ea typeface="ヒラギノ角ゴ Pro W3" pitchFamily="8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Lucida Grande" pitchFamily="84" charset="0"/>
            <a:ea typeface="ヒラギノ角ゴ Pro W3" pitchFamily="8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7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Lucida Grande"/>
        <a:ea typeface="ヒラギノ角ゴ Pro W3"/>
        <a:cs typeface=""/>
      </a:majorFont>
      <a:minorFont>
        <a:latin typeface="Lucida Grande"/>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Lucida Grande" pitchFamily="84" charset="0"/>
            <a:ea typeface="ヒラギノ角ゴ Pro W3" pitchFamily="8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Lucida Grande" pitchFamily="84" charset="0"/>
            <a:ea typeface="ヒラギノ角ゴ Pro W3" pitchFamily="8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8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Lucida Grande"/>
        <a:ea typeface="ヒラギノ角ゴ Pro W3"/>
        <a:cs typeface=""/>
      </a:majorFont>
      <a:minorFont>
        <a:latin typeface="Lucida Grande"/>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Lucida Grande" pitchFamily="84" charset="0"/>
            <a:ea typeface="ヒラギノ角ゴ Pro W3" pitchFamily="8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Lucida Grande" pitchFamily="84" charset="0"/>
            <a:ea typeface="ヒラギノ角ゴ Pro W3" pitchFamily="8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9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Lucida Grande"/>
        <a:ea typeface="ヒラギノ角ゴ Pro W3"/>
        <a:cs typeface=""/>
      </a:majorFont>
      <a:minorFont>
        <a:latin typeface="Lucida Grande"/>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Lucida Grande" pitchFamily="84" charset="0"/>
            <a:ea typeface="ヒラギノ角ゴ Pro W3" pitchFamily="8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Lucida Grande" pitchFamily="84" charset="0"/>
            <a:ea typeface="ヒラギノ角ゴ Pro W3" pitchFamily="8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10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Lucida Grande"/>
        <a:ea typeface="ヒラギノ角ゴ Pro W3"/>
        <a:cs typeface=""/>
      </a:majorFont>
      <a:minorFont>
        <a:latin typeface="Lucida Grande"/>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Lucida Grande" pitchFamily="84" charset="0"/>
            <a:ea typeface="ヒラギノ角ゴ Pro W3" pitchFamily="8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Lucida Grande" pitchFamily="84" charset="0"/>
            <a:ea typeface="ヒラギノ角ゴ Pro W3" pitchFamily="8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5.xml><?xml version="1.0" encoding="utf-8"?>
<a:theme xmlns:a="http://schemas.openxmlformats.org/drawingml/2006/main" name="11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Lucida Grande"/>
        <a:ea typeface="ヒラギノ角ゴ Pro W3"/>
        <a:cs typeface=""/>
      </a:majorFont>
      <a:minorFont>
        <a:latin typeface="Lucida Grande"/>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Lucida Grande" pitchFamily="84" charset="0"/>
            <a:ea typeface="ヒラギノ角ゴ Pro W3" pitchFamily="8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Lucida Grande" pitchFamily="84" charset="0"/>
            <a:ea typeface="ヒラギノ角ゴ Pro W3" pitchFamily="8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6.xml><?xml version="1.0" encoding="utf-8"?>
<a:theme xmlns:a="http://schemas.openxmlformats.org/drawingml/2006/main" name="12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Lucida Grande"/>
        <a:ea typeface="ヒラギノ角ゴ Pro W3"/>
        <a:cs typeface=""/>
      </a:majorFont>
      <a:minorFont>
        <a:latin typeface="Lucida Grande"/>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Lucida Grande" pitchFamily="84" charset="0"/>
            <a:ea typeface="ヒラギノ角ゴ Pro W3" pitchFamily="8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Lucida Grande" pitchFamily="84" charset="0"/>
            <a:ea typeface="ヒラギノ角ゴ Pro W3" pitchFamily="8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7.xml><?xml version="1.0" encoding="utf-8"?>
<a:theme xmlns:a="http://schemas.openxmlformats.org/drawingml/2006/main" name="13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Lucida Grande"/>
        <a:ea typeface="ヒラギノ角ゴ Pro W3"/>
        <a:cs typeface=""/>
      </a:majorFont>
      <a:minorFont>
        <a:latin typeface="Lucida Grande"/>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Lucida Grande" pitchFamily="84" charset="0"/>
            <a:ea typeface="ヒラギノ角ゴ Pro W3" pitchFamily="8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Lucida Grande" pitchFamily="84" charset="0"/>
            <a:ea typeface="ヒラギノ角ゴ Pro W3" pitchFamily="8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8.xml><?xml version="1.0" encoding="utf-8"?>
<a:theme xmlns:a="http://schemas.openxmlformats.org/drawingml/2006/main" name="14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Lucida Grande"/>
        <a:ea typeface="ヒラギノ角ゴ Pro W3"/>
        <a:cs typeface=""/>
      </a:majorFont>
      <a:minorFont>
        <a:latin typeface="Lucida Grande"/>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Lucida Grande" pitchFamily="84" charset="0"/>
            <a:ea typeface="ヒラギノ角ゴ Pro W3" pitchFamily="8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Lucida Grande" pitchFamily="84" charset="0"/>
            <a:ea typeface="ヒラギノ角ゴ Pro W3" pitchFamily="8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9.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EGI Powerpoint Presentation (body)">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0.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EGI Powerpoint Presentation (closing)">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err="1" smtClean="0"/>
        </a:defPPr>
      </a:lstStyle>
    </a:txDef>
  </a:objectDefaults>
  <a:extraClrSchemeLst/>
</a:theme>
</file>

<file path=ppt/theme/theme4.xml><?xml version="1.0" encoding="utf-8"?>
<a:theme xmlns:a="http://schemas.openxmlformats.org/drawingml/2006/main" name="STFC_PowerPoint_template">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Lucida Grande"/>
        <a:ea typeface="ヒラギノ角ゴ Pro W3"/>
        <a:cs typeface=""/>
      </a:majorFont>
      <a:minorFont>
        <a:latin typeface="Lucida Grande"/>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Lucida Grande" pitchFamily="84" charset="0"/>
            <a:ea typeface="ヒラギノ角ゴ Pro W3" pitchFamily="8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Lucida Grande" pitchFamily="84" charset="0"/>
            <a:ea typeface="ヒラギノ角ゴ Pro W3" pitchFamily="8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Lucida Grande"/>
        <a:ea typeface="ヒラギノ角ゴ Pro W3"/>
        <a:cs typeface=""/>
      </a:majorFont>
      <a:minorFont>
        <a:latin typeface="Lucida Grande"/>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Lucida Grande" pitchFamily="84" charset="0"/>
            <a:ea typeface="ヒラギノ角ゴ Pro W3" pitchFamily="8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Lucida Grande" pitchFamily="84" charset="0"/>
            <a:ea typeface="ヒラギノ角ゴ Pro W3" pitchFamily="8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2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Lucida Grande"/>
        <a:ea typeface="ヒラギノ角ゴ Pro W3"/>
        <a:cs typeface=""/>
      </a:majorFont>
      <a:minorFont>
        <a:latin typeface="Lucida Grande"/>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Lucida Grande" pitchFamily="84" charset="0"/>
            <a:ea typeface="ヒラギノ角ゴ Pro W3" pitchFamily="8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Lucida Grande" pitchFamily="84" charset="0"/>
            <a:ea typeface="ヒラギノ角ゴ Pro W3" pitchFamily="8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3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Lucida Grande"/>
        <a:ea typeface="ヒラギノ角ゴ Pro W3"/>
        <a:cs typeface=""/>
      </a:majorFont>
      <a:minorFont>
        <a:latin typeface="Lucida Grande"/>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Lucida Grande" pitchFamily="84" charset="0"/>
            <a:ea typeface="ヒラギノ角ゴ Pro W3" pitchFamily="8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Lucida Grande" pitchFamily="84" charset="0"/>
            <a:ea typeface="ヒラギノ角ゴ Pro W3" pitchFamily="8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4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Lucida Grande"/>
        <a:ea typeface="ヒラギノ角ゴ Pro W3"/>
        <a:cs typeface=""/>
      </a:majorFont>
      <a:minorFont>
        <a:latin typeface="Lucida Grande"/>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Lucida Grande" pitchFamily="84" charset="0"/>
            <a:ea typeface="ヒラギノ角ゴ Pro W3" pitchFamily="8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Lucida Grande" pitchFamily="84" charset="0"/>
            <a:ea typeface="ヒラギノ角ゴ Pro W3" pitchFamily="8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5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Lucida Grande"/>
        <a:ea typeface="ヒラギノ角ゴ Pro W3"/>
        <a:cs typeface=""/>
      </a:majorFont>
      <a:minorFont>
        <a:latin typeface="Lucida Grande"/>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Lucida Grande" pitchFamily="84" charset="0"/>
            <a:ea typeface="ヒラギノ角ゴ Pro W3" pitchFamily="8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Lucida Grande" pitchFamily="84" charset="0"/>
            <a:ea typeface="ヒラギノ角ゴ Pro W3" pitchFamily="8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287</TotalTime>
  <Words>890</Words>
  <Application>Microsoft Office PowerPoint</Application>
  <PresentationFormat>On-screen Show (4:3)</PresentationFormat>
  <Paragraphs>135</Paragraphs>
  <Slides>13</Slides>
  <Notes>1</Notes>
  <HiddenSlides>0</HiddenSlides>
  <MMClips>0</MMClips>
  <ScaleCrop>false</ScaleCrop>
  <HeadingPairs>
    <vt:vector size="4" baseType="variant">
      <vt:variant>
        <vt:lpstr>Theme</vt:lpstr>
      </vt:variant>
      <vt:variant>
        <vt:i4>18</vt:i4>
      </vt:variant>
      <vt:variant>
        <vt:lpstr>Slide Titles</vt:lpstr>
      </vt:variant>
      <vt:variant>
        <vt:i4>13</vt:i4>
      </vt:variant>
    </vt:vector>
  </HeadingPairs>
  <TitlesOfParts>
    <vt:vector size="31" baseType="lpstr">
      <vt:lpstr>EGI Engage powerpoint presentation v3.2</vt:lpstr>
      <vt:lpstr>EGI Powerpoint Presentation (body)</vt:lpstr>
      <vt:lpstr>EGI Powerpoint Presentation (closing)</vt:lpstr>
      <vt:lpstr>STFC_PowerPoint_template</vt:lpstr>
      <vt:lpstr>1_Blank Presentation</vt:lpstr>
      <vt:lpstr>2_Blank Presentation</vt:lpstr>
      <vt:lpstr>3_Blank Presentation</vt:lpstr>
      <vt:lpstr>4_Blank Presentation</vt:lpstr>
      <vt:lpstr>5_Blank Presentation</vt:lpstr>
      <vt:lpstr>6_Blank Presentation</vt:lpstr>
      <vt:lpstr>7_Blank Presentation</vt:lpstr>
      <vt:lpstr>8_Blank Presentation</vt:lpstr>
      <vt:lpstr>9_Blank Presentation</vt:lpstr>
      <vt:lpstr>10_Blank Presentation</vt:lpstr>
      <vt:lpstr>11_Blank Presentation</vt:lpstr>
      <vt:lpstr>12_Blank Presentation</vt:lpstr>
      <vt:lpstr>13_Blank Presentation</vt:lpstr>
      <vt:lpstr>14_Blank Presentation</vt:lpstr>
      <vt:lpstr>New Security Policies</vt:lpstr>
      <vt:lpstr>Outline</vt:lpstr>
      <vt:lpstr>VMI Endorsement &amp; Operation</vt:lpstr>
      <vt:lpstr>Data Protection Policy</vt:lpstr>
      <vt:lpstr>Personal Data Processing</vt:lpstr>
      <vt:lpstr>Background context - 1 </vt:lpstr>
      <vt:lpstr>Background context - 2</vt:lpstr>
      <vt:lpstr>Possible approaches - 1 </vt:lpstr>
      <vt:lpstr>Outline of draft proposal - 1 </vt:lpstr>
      <vt:lpstr>PowerPoint Presentation</vt:lpstr>
      <vt:lpstr>Considerations</vt:lpstr>
      <vt:lpstr>Requests to EGI OMB</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Malgorzata Krakowian</dc:creator>
  <cp:lastModifiedBy>David Kelsey</cp:lastModifiedBy>
  <cp:revision>42</cp:revision>
  <dcterms:created xsi:type="dcterms:W3CDTF">2015-06-16T10:07:50Z</dcterms:created>
  <dcterms:modified xsi:type="dcterms:W3CDTF">2016-03-30T22:03:56Z</dcterms:modified>
</cp:coreProperties>
</file>