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307" r:id="rId5"/>
    <p:sldId id="313" r:id="rId6"/>
    <p:sldId id="308" r:id="rId7"/>
    <p:sldId id="311" r:id="rId8"/>
    <p:sldId id="309" r:id="rId9"/>
    <p:sldId id="314" r:id="rId10"/>
    <p:sldId id="310" r:id="rId11"/>
    <p:sldId id="312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123" d="100"/>
          <a:sy n="123" d="100"/>
        </p:scale>
        <p:origin x="-20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3/31/16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3/31/16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3/31/16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documents.egi.eu/document/11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documents.egi.eu/document/2635" TargetMode="External"/><Relationship Id="rId3" Type="http://schemas.openxmlformats.org/officeDocument/2006/relationships/hyperlink" Target="https://documents.egi.eu/document/276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SEC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EGI_CSIRT:Security_Resource_Centre_Certification_Procedur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EGI_IGTF_Releas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indico.egi.eu/indico/event/2875/timetable/%2320160406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February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 – </a:t>
            </a:r>
            <a:r>
              <a:rPr lang="en-GB" dirty="0" err="1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 descr="Screen Shot 2016-03-31 at 8.42.5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154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OMB 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https://documents.egi.eu/document/</a:t>
            </a:r>
            <a:r>
              <a:rPr lang="en-US" dirty="0" smtClean="0">
                <a:hlinkClick r:id="rId2"/>
              </a:rPr>
              <a:t>117</a:t>
            </a:r>
            <a:endParaRPr lang="en-US" dirty="0" smtClean="0"/>
          </a:p>
          <a:p>
            <a:r>
              <a:rPr lang="en-US" dirty="0" smtClean="0"/>
              <a:t>Few changes to update the text (that was still referring to the EGI-</a:t>
            </a:r>
            <a:r>
              <a:rPr lang="en-US" dirty="0" err="1" smtClean="0"/>
              <a:t>InSPIRE</a:t>
            </a:r>
            <a:r>
              <a:rPr lang="en-US" dirty="0" smtClean="0"/>
              <a:t> project)</a:t>
            </a:r>
          </a:p>
          <a:p>
            <a:r>
              <a:rPr lang="en-US" dirty="0" smtClean="0"/>
              <a:t>Document with track changes available in the </a:t>
            </a:r>
            <a:r>
              <a:rPr lang="en-US" dirty="0" err="1" smtClean="0"/>
              <a:t>docDB</a:t>
            </a:r>
            <a:r>
              <a:rPr lang="en-US" dirty="0" smtClean="0"/>
              <a:t> link above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25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Policies to be approved or recently approved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LTOS AUP:</a:t>
            </a:r>
          </a:p>
          <a:p>
            <a:pPr lvl="1"/>
            <a:r>
              <a:rPr lang="en-GB" dirty="0">
                <a:hlinkClick r:id="rId2"/>
              </a:rPr>
              <a:t>https://documents.egi.eu/document/</a:t>
            </a:r>
            <a:r>
              <a:rPr lang="en-GB" dirty="0" smtClean="0">
                <a:hlinkClick r:id="rId2"/>
              </a:rPr>
              <a:t>2635</a:t>
            </a:r>
            <a:endParaRPr lang="en-GB" dirty="0" smtClean="0"/>
          </a:p>
          <a:p>
            <a:pPr lvl="1"/>
            <a:r>
              <a:rPr lang="en-GB" dirty="0" smtClean="0"/>
              <a:t>Applicable only to the users accessing EGI through the LTOS platform</a:t>
            </a:r>
          </a:p>
          <a:p>
            <a:pPr lvl="1"/>
            <a:r>
              <a:rPr lang="en-GB" dirty="0" smtClean="0"/>
              <a:t>Main points: the activities of the user must be related to the description of the research provided during registration. User must acknowledge EGI/NGIs. User agrees with the limitations of the LTOS services.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LTOS Security policy</a:t>
            </a:r>
          </a:p>
          <a:p>
            <a:pPr lvl="1"/>
            <a:r>
              <a:rPr lang="en-GB" dirty="0">
                <a:hlinkClick r:id="rId3"/>
              </a:rPr>
              <a:t>https://documents.egi.eu/document/</a:t>
            </a:r>
            <a:r>
              <a:rPr lang="en-GB" dirty="0" smtClean="0">
                <a:hlinkClick r:id="rId3"/>
              </a:rPr>
              <a:t>2769</a:t>
            </a:r>
            <a:endParaRPr lang="en-GB" dirty="0" smtClean="0"/>
          </a:p>
          <a:p>
            <a:pPr lvl="1"/>
            <a:r>
              <a:rPr lang="en-GB" dirty="0" smtClean="0"/>
              <a:t>Applicable only to the sites supporting LTOS VO</a:t>
            </a:r>
          </a:p>
          <a:p>
            <a:pPr lvl="1"/>
            <a:r>
              <a:rPr lang="en-GB" dirty="0" smtClean="0"/>
              <a:t>Main points: Support for PUSP, commitment to support security requests related to the LTOS platform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6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Security incident handling procedure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://wiki.egi.eu/wiki/</a:t>
            </a:r>
            <a:r>
              <a:rPr lang="en-US" dirty="0" smtClean="0">
                <a:hlinkClick r:id="rId2"/>
              </a:rPr>
              <a:t>SEC01</a:t>
            </a:r>
            <a:endParaRPr lang="en-US" dirty="0" smtClean="0"/>
          </a:p>
          <a:p>
            <a:r>
              <a:rPr lang="en-US" dirty="0" smtClean="0"/>
              <a:t>Presented in the Feb OMB</a:t>
            </a:r>
          </a:p>
          <a:p>
            <a:pPr lvl="1"/>
            <a:r>
              <a:rPr lang="en-US" dirty="0" smtClean="0"/>
              <a:t>No negative feedback provided</a:t>
            </a:r>
          </a:p>
          <a:p>
            <a:r>
              <a:rPr lang="en-US" dirty="0" smtClean="0"/>
              <a:t>Highlights:</a:t>
            </a:r>
          </a:p>
          <a:p>
            <a:pPr lvl="1"/>
            <a:r>
              <a:rPr lang="en-US" dirty="0" smtClean="0"/>
              <a:t>Added cloud-specific requirements and other guidelines, </a:t>
            </a:r>
            <a:r>
              <a:rPr lang="en-US" dirty="0" err="1" smtClean="0"/>
              <a:t>e.g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Take </a:t>
            </a:r>
            <a:r>
              <a:rPr lang="en-US" dirty="0"/>
              <a:t>a snapshot of affected VMs. </a:t>
            </a:r>
            <a:endParaRPr lang="en-US" dirty="0" smtClean="0"/>
          </a:p>
          <a:p>
            <a:pPr lvl="2"/>
            <a:r>
              <a:rPr lang="en-US" dirty="0" smtClean="0"/>
              <a:t>Isolate </a:t>
            </a:r>
            <a:r>
              <a:rPr lang="en-US" dirty="0"/>
              <a:t>at the network level if possible. </a:t>
            </a:r>
            <a:endParaRPr lang="en-US" dirty="0" smtClean="0"/>
          </a:p>
          <a:p>
            <a:pPr lvl="2"/>
            <a:r>
              <a:rPr lang="en-US" dirty="0" smtClean="0"/>
              <a:t>Do </a:t>
            </a:r>
            <a:r>
              <a:rPr lang="en-US" dirty="0"/>
              <a:t>NOT destroy VMs. </a:t>
            </a:r>
            <a:endParaRPr lang="en-US" dirty="0" smtClean="0"/>
          </a:p>
          <a:p>
            <a:pPr lvl="2"/>
            <a:r>
              <a:rPr lang="en-US" dirty="0" smtClean="0"/>
              <a:t>Physically </a:t>
            </a:r>
            <a:r>
              <a:rPr lang="en-US" dirty="0"/>
              <a:t>disconnect systems from the network ONLY where other options are not available.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58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Changes in the Security Certification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://wiki.egi.eu/wiki/</a:t>
            </a:r>
            <a:r>
              <a:rPr lang="en-US" dirty="0" smtClean="0">
                <a:hlinkClick r:id="rId2"/>
              </a:rPr>
              <a:t>EGI_CSIRT:Security_Resource_Centre_Certification_Procedure</a:t>
            </a:r>
            <a:endParaRPr lang="en-US" dirty="0" smtClean="0"/>
          </a:p>
          <a:p>
            <a:r>
              <a:rPr lang="en-US" dirty="0" smtClean="0"/>
              <a:t>The security survey is filled at the beginning of the certification procedure and the communications are handled by the NGI who is supporting the site in the certification</a:t>
            </a:r>
          </a:p>
          <a:p>
            <a:r>
              <a:rPr lang="en-US" dirty="0" smtClean="0"/>
              <a:t>The changes are still to be validated by EGI CSIRT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21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EGI Trust Anchor release 1.73-1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https://wiki.egi.eu/wiki/EGI_IGTF_Release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Released on March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4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Conference 6-8 April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Timetable on </a:t>
            </a:r>
            <a:r>
              <a:rPr lang="en-US" dirty="0" err="1" smtClean="0"/>
              <a:t>indico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hlinkClick r:id="rId2"/>
              </a:rPr>
              <a:t>https://indico.egi.eu/indico/event/2875/timetable/#</a:t>
            </a:r>
            <a:r>
              <a:rPr lang="en-US" dirty="0" smtClean="0">
                <a:hlinkClick r:id="rId2"/>
              </a:rPr>
              <a:t>20160406</a:t>
            </a:r>
            <a:r>
              <a:rPr lang="en-US" dirty="0" smtClean="0"/>
              <a:t>	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Agenda highlights:</a:t>
            </a:r>
          </a:p>
          <a:p>
            <a:pPr lvl="1"/>
            <a:r>
              <a:rPr lang="en-US" dirty="0" smtClean="0"/>
              <a:t>Wed April 6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Fedcloud</a:t>
            </a:r>
            <a:r>
              <a:rPr lang="en-US" dirty="0" smtClean="0"/>
              <a:t> roadmap</a:t>
            </a:r>
          </a:p>
          <a:p>
            <a:pPr lvl="2"/>
            <a:r>
              <a:rPr lang="en-US" dirty="0" smtClean="0"/>
              <a:t>EGI Marketplace</a:t>
            </a:r>
          </a:p>
          <a:p>
            <a:pPr lvl="1"/>
            <a:r>
              <a:rPr lang="en-US" dirty="0" smtClean="0"/>
              <a:t>Thu April 7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Security training, user oriented</a:t>
            </a:r>
          </a:p>
          <a:p>
            <a:pPr lvl="2"/>
            <a:r>
              <a:rPr lang="en-US" dirty="0" smtClean="0"/>
              <a:t>Open Science Cloud</a:t>
            </a:r>
          </a:p>
          <a:p>
            <a:pPr lvl="2"/>
            <a:r>
              <a:rPr lang="en-US" dirty="0" smtClean="0"/>
              <a:t>EGI AAI </a:t>
            </a:r>
          </a:p>
          <a:p>
            <a:pPr lvl="1"/>
            <a:r>
              <a:rPr lang="en-US" dirty="0" smtClean="0"/>
              <a:t>Fri April 8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Services for the LTOS</a:t>
            </a:r>
          </a:p>
          <a:p>
            <a:pPr lvl="2"/>
            <a:r>
              <a:rPr lang="en-US" dirty="0" smtClean="0"/>
              <a:t>Interoperating e-infrastructures</a:t>
            </a:r>
          </a:p>
          <a:p>
            <a:pPr lvl="2"/>
            <a:r>
              <a:rPr lang="en-US" dirty="0" smtClean="0"/>
              <a:t>Operational tools</a:t>
            </a:r>
          </a:p>
          <a:p>
            <a:pPr lvl="2"/>
            <a:r>
              <a:rPr lang="en-US" dirty="0" smtClean="0"/>
              <a:t>GPGPUs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30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263374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2102</TotalTime>
  <Words>304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EGI.eu template</vt:lpstr>
      <vt:lpstr>EGI Powerpoint Presentation (body)</vt:lpstr>
      <vt:lpstr>EGI Powerpoint Presentation (closing)</vt:lpstr>
      <vt:lpstr>OMB February 2016</vt:lpstr>
      <vt:lpstr>PowerPoint Presentation</vt:lpstr>
      <vt:lpstr>OMB TOR</vt:lpstr>
      <vt:lpstr>Policies to be approved or recently approved</vt:lpstr>
      <vt:lpstr>Security incident handling procedure </vt:lpstr>
      <vt:lpstr>Changes in the Security Certification Process</vt:lpstr>
      <vt:lpstr>EGI Trust Anchor release 1.73-1</vt:lpstr>
      <vt:lpstr>EGI Conference 6-8 April 2016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59</cp:revision>
  <dcterms:created xsi:type="dcterms:W3CDTF">2015-05-07T09:44:43Z</dcterms:created>
  <dcterms:modified xsi:type="dcterms:W3CDTF">2016-03-31T08:04:48Z</dcterms:modified>
</cp:coreProperties>
</file>