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8"/>
  </p:notesMasterIdLst>
  <p:handoutMasterIdLst>
    <p:handoutMasterId r:id="rId9"/>
  </p:handoutMasterIdLst>
  <p:sldIdLst>
    <p:sldId id="280" r:id="rId4"/>
    <p:sldId id="293" r:id="rId5"/>
    <p:sldId id="291" r:id="rId6"/>
    <p:sldId id="292" r:id="rId7"/>
  </p:sldIdLst>
  <p:sldSz cx="9144000" cy="6858000" type="screen4x3"/>
  <p:notesSz cx="7104063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756EB1"/>
    <a:srgbClr val="77963B"/>
    <a:srgbClr val="0C3887"/>
    <a:srgbClr val="0D3988"/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3486" autoAdjust="0"/>
  </p:normalViewPr>
  <p:slideViewPr>
    <p:cSldViewPr showGuides="1">
      <p:cViewPr>
        <p:scale>
          <a:sx n="80" d="100"/>
          <a:sy n="80" d="100"/>
        </p:scale>
        <p:origin x="-1896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325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3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71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WP5 Operations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WP5 Operations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WP5 Operations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WP5 Operations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7489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21/04/2016</a:t>
            </a:r>
            <a:endParaRPr lang="nl-NL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649896"/>
          </a:xfrm>
        </p:spPr>
        <p:txBody>
          <a:bodyPr>
            <a:noAutofit/>
          </a:bodyPr>
          <a:lstStyle/>
          <a:p>
            <a:r>
              <a:rPr lang="en-GB" dirty="0" smtClean="0"/>
              <a:t>Senior Operations manager, EGI.eu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OMB April 2016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</a:t>
            </a:r>
            <a:r>
              <a:rPr lang="en-GB" dirty="0" err="1" smtClean="0"/>
              <a:t>Solagna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WP5 Operations</a:t>
            </a:r>
            <a:endParaRPr lang="en-GB" dirty="0"/>
          </a:p>
        </p:txBody>
      </p:sp>
      <p:pic>
        <p:nvPicPr>
          <p:cNvPr id="6" name="Picture 5" descr="Screen Shot 2016-04-25 at 9.57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7282"/>
            <a:ext cx="9144000" cy="533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78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Centralized 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 monitoring engines are up and running</a:t>
            </a:r>
          </a:p>
          <a:p>
            <a:pPr lvl="1"/>
            <a:r>
              <a:rPr lang="en-GB" dirty="0" smtClean="0"/>
              <a:t>To test high availability this month</a:t>
            </a:r>
          </a:p>
          <a:p>
            <a:r>
              <a:rPr lang="en-GB" dirty="0" smtClean="0"/>
              <a:t>In the next 2 months there will be an increase of monitoring activities in the services</a:t>
            </a:r>
          </a:p>
          <a:p>
            <a:pPr lvl="1"/>
            <a:r>
              <a:rPr lang="en-GB" dirty="0" smtClean="0"/>
              <a:t>1 NGI </a:t>
            </a:r>
            <a:r>
              <a:rPr lang="en-GB" dirty="0" err="1" smtClean="0"/>
              <a:t>Nagios</a:t>
            </a:r>
            <a:r>
              <a:rPr lang="en-GB" dirty="0"/>
              <a:t> </a:t>
            </a:r>
            <a:r>
              <a:rPr lang="en-GB" dirty="0" smtClean="0"/>
              <a:t>+ 2 central </a:t>
            </a:r>
            <a:r>
              <a:rPr lang="en-GB" dirty="0" err="1" smtClean="0"/>
              <a:t>nagioses</a:t>
            </a:r>
            <a:r>
              <a:rPr lang="en-GB" dirty="0" smtClean="0"/>
              <a:t> submitting ops jobs</a:t>
            </a:r>
          </a:p>
          <a:p>
            <a:r>
              <a:rPr lang="en-GB" dirty="0" smtClean="0"/>
              <a:t>Currently ARGO team is validating the A/R results. </a:t>
            </a:r>
          </a:p>
          <a:p>
            <a:pPr lvl="1"/>
            <a:r>
              <a:rPr lang="en-GB" dirty="0" smtClean="0"/>
              <a:t>Plan to switch off NGI </a:t>
            </a:r>
            <a:r>
              <a:rPr lang="en-GB" dirty="0" err="1" smtClean="0"/>
              <a:t>Nagioses</a:t>
            </a:r>
            <a:r>
              <a:rPr lang="en-GB" dirty="0" smtClean="0"/>
              <a:t> is confirmed for June 1</a:t>
            </a:r>
            <a:r>
              <a:rPr lang="en-GB" baseline="30000" dirty="0" smtClean="0"/>
              <a:t>st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SA1 Operations</a:t>
            </a:r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dCache</a:t>
            </a:r>
            <a:r>
              <a:rPr lang="en-US" dirty="0" smtClean="0"/>
              <a:t> accounting data issue has been fixed</a:t>
            </a:r>
          </a:p>
          <a:p>
            <a:pPr lvl="1"/>
            <a:r>
              <a:rPr lang="en-US" dirty="0" smtClean="0"/>
              <a:t>Fixed in the central repositories</a:t>
            </a:r>
          </a:p>
          <a:p>
            <a:r>
              <a:rPr lang="en-US" dirty="0" smtClean="0"/>
              <a:t>DPM probes issue is being fixed by APEL, in collaboration with the DPM developers</a:t>
            </a:r>
          </a:p>
          <a:p>
            <a:r>
              <a:rPr lang="en-US" dirty="0" smtClean="0"/>
              <a:t>Testing with early adopters to start in the next weeks for DPM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WP5 Operations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145302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15290</TotalTime>
  <Words>123</Words>
  <Application>Microsoft Macintosh PowerPoint</Application>
  <PresentationFormat>On-screen Show (4:3)</PresentationFormat>
  <Paragraphs>21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EGI Engage powerpoint presentation v3.2</vt:lpstr>
      <vt:lpstr>EGI Powerpoint Presentation (body)</vt:lpstr>
      <vt:lpstr>EGI Powerpoint Presentation (closing)</vt:lpstr>
      <vt:lpstr>OMB April 2016</vt:lpstr>
      <vt:lpstr>Agenda</vt:lpstr>
      <vt:lpstr>Centralized monitoring</vt:lpstr>
      <vt:lpstr>Storage accounting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WPX [name]</dc:title>
  <dc:creator>Malgorzata Krakowian</dc:creator>
  <cp:lastModifiedBy>Peter Solagna</cp:lastModifiedBy>
  <cp:revision>290</cp:revision>
  <cp:lastPrinted>2016-04-18T12:26:56Z</cp:lastPrinted>
  <dcterms:created xsi:type="dcterms:W3CDTF">2016-02-16T14:19:42Z</dcterms:created>
  <dcterms:modified xsi:type="dcterms:W3CDTF">2016-04-25T07:58:44Z</dcterms:modified>
</cp:coreProperties>
</file>