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9"/>
  </p:notesMasterIdLst>
  <p:handoutMasterIdLst>
    <p:handoutMasterId r:id="rId10"/>
  </p:handoutMasterIdLst>
  <p:sldIdLst>
    <p:sldId id="280" r:id="rId4"/>
    <p:sldId id="296" r:id="rId5"/>
    <p:sldId id="297" r:id="rId6"/>
    <p:sldId id="298" r:id="rId7"/>
    <p:sldId id="28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53" d="100"/>
          <a:sy n="53" d="100"/>
        </p:scale>
        <p:origin x="71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5/26/2016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nf-702430.vm.okeanos.grnet.gr/nagios/" TargetMode="External"/><Relationship Id="rId2" Type="http://schemas.openxmlformats.org/officeDocument/2006/relationships/hyperlink" Target="https://argo-mon.egi.cro-ngi.hr/nagios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snf-703716.vm.okeanos.grnet.g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ARGO </a:t>
            </a:r>
            <a:r>
              <a:rPr lang="en-GB" dirty="0" smtClean="0"/>
              <a:t>Central Monitoring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Packages </a:t>
            </a:r>
            <a:r>
              <a:rPr lang="en-US" dirty="0" smtClean="0"/>
              <a:t>&amp; documentation </a:t>
            </a:r>
            <a:r>
              <a:rPr lang="en-US" dirty="0" smtClean="0"/>
              <a:t>finalized</a:t>
            </a:r>
          </a:p>
          <a:p>
            <a:r>
              <a:rPr lang="en-US" dirty="0" smtClean="0"/>
              <a:t>Two instances running since March</a:t>
            </a:r>
          </a:p>
          <a:p>
            <a:pPr lvl="1"/>
            <a:r>
              <a:rPr lang="en-US" dirty="0">
                <a:hlinkClick r:id="rId2"/>
              </a:rPr>
              <a:t>https://argo-mon.egi.cro-ngi.hr/nagios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https://snf-702430.vm.okeanos.grnet.gr/nagios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GB" dirty="0" smtClean="0"/>
              <a:t>Web UI</a:t>
            </a:r>
          </a:p>
          <a:p>
            <a:pPr lvl="1"/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snf-703716.vm.okeanos.grnet.gr/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 scenarios</a:t>
            </a:r>
          </a:p>
          <a:p>
            <a:pPr lvl="1"/>
            <a:r>
              <a:rPr lang="en-US" dirty="0" smtClean="0"/>
              <a:t>1. Switch one instance down</a:t>
            </a:r>
          </a:p>
          <a:p>
            <a:pPr lvl="1"/>
            <a:r>
              <a:rPr lang="en-US" dirty="0" smtClean="0"/>
              <a:t>2. Break one instance (e.g. remove credentials)</a:t>
            </a:r>
          </a:p>
          <a:p>
            <a:r>
              <a:rPr lang="en-US" dirty="0" smtClean="0"/>
              <a:t>HA tests</a:t>
            </a:r>
          </a:p>
          <a:p>
            <a:pPr lvl="1"/>
            <a:r>
              <a:rPr lang="en-US" dirty="0" smtClean="0"/>
              <a:t>1. scenario reveale</a:t>
            </a:r>
            <a:r>
              <a:rPr lang="en-US" dirty="0" smtClean="0"/>
              <a:t>d issues in May which caused missing data</a:t>
            </a:r>
          </a:p>
          <a:p>
            <a:pPr lvl="1"/>
            <a:r>
              <a:rPr lang="en-US" dirty="0" smtClean="0"/>
              <a:t>2. scenario </a:t>
            </a:r>
            <a:r>
              <a:rPr lang="en-US" dirty="0" smtClean="0"/>
              <a:t>in progress – performing recalculation by excluding results from broken instance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9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Central instance monitoring &amp; stability improvements</a:t>
            </a:r>
          </a:p>
          <a:p>
            <a:pPr lvl="1"/>
            <a:r>
              <a:rPr lang="en-US" dirty="0" smtClean="0"/>
              <a:t>deploy better monitoring on opsmon.egi.eu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eploy cleaner script to catch runaway probe processes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nd of May</a:t>
            </a:r>
          </a:p>
          <a:p>
            <a:r>
              <a:rPr lang="en-US" dirty="0" smtClean="0"/>
              <a:t>Perform detailed comparison of results</a:t>
            </a:r>
          </a:p>
          <a:p>
            <a:pPr lvl="1"/>
            <a:r>
              <a:rPr lang="en-US" dirty="0" smtClean="0"/>
              <a:t>in collaboration with EGI Operations</a:t>
            </a:r>
          </a:p>
          <a:p>
            <a:r>
              <a:rPr lang="en-US" dirty="0" smtClean="0"/>
              <a:t>Switchover July 1st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33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175</TotalTime>
  <Words>112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Central Monitoring</vt:lpstr>
      <vt:lpstr>Status</vt:lpstr>
      <vt:lpstr>Status</vt:lpstr>
      <vt:lpstr>Plan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Srce</cp:lastModifiedBy>
  <cp:revision>24</cp:revision>
  <dcterms:created xsi:type="dcterms:W3CDTF">2015-06-17T12:21:57Z</dcterms:created>
  <dcterms:modified xsi:type="dcterms:W3CDTF">2016-05-26T08:10:10Z</dcterms:modified>
</cp:coreProperties>
</file>