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9"/>
  </p:notesMasterIdLst>
  <p:handoutMasterIdLst>
    <p:handoutMasterId r:id="rId10"/>
  </p:handoutMasterIdLst>
  <p:sldIdLst>
    <p:sldId id="280" r:id="rId4"/>
    <p:sldId id="307" r:id="rId5"/>
    <p:sldId id="313" r:id="rId6"/>
    <p:sldId id="314" r:id="rId7"/>
    <p:sldId id="315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75" d="100"/>
          <a:sy n="75" d="100"/>
        </p:scale>
        <p:origin x="-146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6/30/16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6/30/16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6/30/16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OMB June 2016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Peter Solagna – </a:t>
            </a:r>
            <a:r>
              <a:rPr lang="en-GB" dirty="0" err="1" smtClean="0"/>
              <a:t>EGI.eu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1" descr="Screen Shot 2016-06-30 at 9.52.0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5300"/>
            <a:ext cx="9144000" cy="584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32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probes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As agreed in previous OMB the following cloud probes will be used for the A/R tables from July:</a:t>
            </a:r>
          </a:p>
          <a:p>
            <a:pPr lvl="1"/>
            <a:r>
              <a:rPr lang="en-US" dirty="0" err="1"/>
              <a:t>eu.egi.cloud.vm-management.occi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</a:t>
            </a:r>
            <a:r>
              <a:rPr lang="en-US" dirty="0" err="1"/>
              <a:t>eu.egi.cloud.OCCI</a:t>
            </a:r>
            <a:r>
              <a:rPr lang="en-US" dirty="0"/>
              <a:t>-Context</a:t>
            </a:r>
            <a:br>
              <a:rPr lang="en-US" dirty="0"/>
            </a:br>
            <a:r>
              <a:rPr lang="en-US" dirty="0"/>
              <a:t>–</a:t>
            </a:r>
            <a:r>
              <a:rPr lang="en-US" dirty="0" err="1"/>
              <a:t>eu.egi.cloud.OCCI</a:t>
            </a:r>
            <a:r>
              <a:rPr lang="en-US" dirty="0"/>
              <a:t>-VM</a:t>
            </a:r>
            <a:br>
              <a:rPr lang="en-US" dirty="0"/>
            </a:br>
            <a:r>
              <a:rPr lang="en-US" dirty="0"/>
              <a:t>–</a:t>
            </a:r>
            <a:r>
              <a:rPr lang="en-US" dirty="0" err="1"/>
              <a:t>org.nagios.OCCI</a:t>
            </a:r>
            <a:r>
              <a:rPr lang="en-US" dirty="0"/>
              <a:t>-TCP</a:t>
            </a:r>
            <a:br>
              <a:rPr lang="en-US" dirty="0"/>
            </a:br>
            <a:r>
              <a:rPr lang="en-US" dirty="0"/>
              <a:t>–</a:t>
            </a:r>
            <a:r>
              <a:rPr lang="en-US" dirty="0" err="1"/>
              <a:t>eu.egi.OCCI</a:t>
            </a:r>
            <a:r>
              <a:rPr lang="en-US" dirty="0"/>
              <a:t>-</a:t>
            </a:r>
            <a:r>
              <a:rPr lang="en-US" dirty="0" smtClean="0"/>
              <a:t>IGTF</a:t>
            </a:r>
          </a:p>
          <a:p>
            <a:pPr lvl="1"/>
            <a:r>
              <a:rPr lang="en-US" dirty="0" err="1" smtClean="0"/>
              <a:t>org.openstack.nova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</a:t>
            </a:r>
            <a:r>
              <a:rPr lang="en-US" dirty="0" err="1"/>
              <a:t>eu.egi.Keystone</a:t>
            </a:r>
            <a:r>
              <a:rPr lang="en-US" dirty="0"/>
              <a:t>-IGTF</a:t>
            </a:r>
            <a:br>
              <a:rPr lang="en-US" dirty="0"/>
            </a:br>
            <a:r>
              <a:rPr lang="en-US" dirty="0"/>
              <a:t>–</a:t>
            </a:r>
            <a:r>
              <a:rPr lang="en-US" dirty="0" err="1"/>
              <a:t>eu.egi.cloud.OpenStack</a:t>
            </a:r>
            <a:r>
              <a:rPr lang="en-US" dirty="0"/>
              <a:t>-VM</a:t>
            </a:r>
            <a:br>
              <a:rPr lang="en-US" dirty="0"/>
            </a:br>
            <a:r>
              <a:rPr lang="en-US" dirty="0"/>
              <a:t>–</a:t>
            </a:r>
            <a:r>
              <a:rPr lang="en-US" dirty="0" err="1"/>
              <a:t>org.nagios.Keystone</a:t>
            </a:r>
            <a:r>
              <a:rPr lang="en-US" dirty="0"/>
              <a:t>-</a:t>
            </a:r>
            <a:r>
              <a:rPr lang="en-US" dirty="0" smtClean="0"/>
              <a:t>TCP</a:t>
            </a:r>
          </a:p>
          <a:p>
            <a:pPr lvl="1"/>
            <a:r>
              <a:rPr lang="en-US" dirty="0" smtClean="0"/>
              <a:t>See Emir’s presentation for more info about the timeline</a:t>
            </a:r>
          </a:p>
          <a:p>
            <a:r>
              <a:rPr lang="en-US" dirty="0" smtClean="0"/>
              <a:t>Federated cloud has use cases that are using directly Swift services for object storage</a:t>
            </a:r>
          </a:p>
          <a:p>
            <a:pPr lvl="1"/>
            <a:r>
              <a:rPr lang="en-US" dirty="0" smtClean="0"/>
              <a:t>There is a Swift probe available that has been pre-tested</a:t>
            </a:r>
          </a:p>
          <a:p>
            <a:pPr lvl="1"/>
            <a:r>
              <a:rPr lang="en-US" dirty="0" smtClean="0"/>
              <a:t>Plans to continue the tests and integrate the probe in ARGO if acceptable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259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and September OMB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Currently scheduled on August 28</a:t>
            </a:r>
            <a:r>
              <a:rPr lang="en-US" baseline="30000" dirty="0" smtClean="0"/>
              <a:t>th</a:t>
            </a:r>
            <a:r>
              <a:rPr lang="en-US" dirty="0" smtClean="0"/>
              <a:t> and September 29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August 28</a:t>
            </a:r>
            <a:r>
              <a:rPr lang="en-US" baseline="30000" dirty="0" smtClean="0"/>
              <a:t>th</a:t>
            </a:r>
            <a:r>
              <a:rPr lang="en-US" dirty="0" smtClean="0"/>
              <a:t>, Peter will not be available</a:t>
            </a:r>
          </a:p>
          <a:p>
            <a:pPr lvl="1"/>
            <a:r>
              <a:rPr lang="en-US" dirty="0" smtClean="0"/>
              <a:t>September 29</a:t>
            </a:r>
            <a:r>
              <a:rPr lang="en-US" baseline="30000" dirty="0" smtClean="0"/>
              <a:t>th</a:t>
            </a:r>
            <a:r>
              <a:rPr lang="en-US" dirty="0" smtClean="0"/>
              <a:t>, DI4R Krakow</a:t>
            </a:r>
          </a:p>
          <a:p>
            <a:r>
              <a:rPr lang="en-US" dirty="0" smtClean="0"/>
              <a:t>Proposal:</a:t>
            </a:r>
          </a:p>
          <a:p>
            <a:pPr lvl="1"/>
            <a:r>
              <a:rPr lang="en-US" dirty="0" smtClean="0"/>
              <a:t>Cancel August OMB meeting and anticipate September OMB, on September 15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If agreed Next OMBs will be:</a:t>
            </a:r>
          </a:p>
          <a:p>
            <a:pPr lvl="1"/>
            <a:r>
              <a:rPr lang="en-US" dirty="0" smtClean="0"/>
              <a:t>July 28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September 15</a:t>
            </a:r>
            <a:r>
              <a:rPr lang="en-US" baseline="30000" dirty="0" smtClean="0"/>
              <a:t>th</a:t>
            </a:r>
            <a:r>
              <a:rPr lang="en-US" dirty="0" smtClean="0"/>
              <a:t>  (if there are no clashes with other relevant meetings)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6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OTAG focused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During 2016 some ops tools have been heavily re-engineered:</a:t>
            </a:r>
          </a:p>
          <a:p>
            <a:pPr lvl="1"/>
            <a:r>
              <a:rPr lang="en-US" dirty="0" smtClean="0"/>
              <a:t>Accounting portal, complete re-design</a:t>
            </a:r>
          </a:p>
          <a:p>
            <a:pPr lvl="2"/>
            <a:r>
              <a:rPr lang="en-US" dirty="0" smtClean="0"/>
              <a:t>Accounting-</a:t>
            </a:r>
            <a:r>
              <a:rPr lang="en-US" dirty="0" err="1" smtClean="0"/>
              <a:t>next.egi.eu</a:t>
            </a:r>
            <a:endParaRPr lang="en-US" dirty="0" smtClean="0"/>
          </a:p>
          <a:p>
            <a:pPr lvl="1"/>
            <a:r>
              <a:rPr lang="en-US" dirty="0" smtClean="0"/>
              <a:t>ARGO: central monitoring deployment</a:t>
            </a:r>
          </a:p>
          <a:p>
            <a:pPr lvl="1"/>
            <a:r>
              <a:rPr lang="en-US" dirty="0" smtClean="0"/>
              <a:t>Other ops tools have been updated with new features</a:t>
            </a:r>
          </a:p>
          <a:p>
            <a:r>
              <a:rPr lang="en-US" dirty="0" smtClean="0"/>
              <a:t>We should provide the requirements now in order to have tools that fulfill the NGIs use cases as much as possible</a:t>
            </a:r>
          </a:p>
          <a:p>
            <a:pPr lvl="1"/>
            <a:r>
              <a:rPr lang="en-US" dirty="0" smtClean="0"/>
              <a:t>NGI teams should test these tools and record their feedback and requirements</a:t>
            </a:r>
          </a:p>
          <a:p>
            <a:pPr lvl="1"/>
            <a:r>
              <a:rPr lang="en-US" dirty="0" smtClean="0"/>
              <a:t>Developments are supported by Engage until August 2017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OTAG meetings to discuss and prioritize the requirements in September/October</a:t>
            </a:r>
          </a:p>
          <a:p>
            <a:pPr lvl="1"/>
            <a:r>
              <a:rPr lang="en-US" dirty="0" smtClean="0"/>
              <a:t>Possibly focused on one/two tools, depending on the amount of requirements</a:t>
            </a:r>
          </a:p>
          <a:p>
            <a:r>
              <a:rPr lang="en-US" dirty="0" smtClean="0"/>
              <a:t>Please, begin providing requirements: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RT.egi.eu</a:t>
            </a:r>
            <a:r>
              <a:rPr lang="en-US" dirty="0" smtClean="0"/>
              <a:t> (it will be upgrade soon to a newer version wit revised categories)</a:t>
            </a:r>
          </a:p>
          <a:p>
            <a:pPr lvl="1"/>
            <a:r>
              <a:rPr lang="en-US" dirty="0" smtClean="0"/>
              <a:t>Writing to the product teams of the tools</a:t>
            </a:r>
          </a:p>
          <a:p>
            <a:pPr lvl="1"/>
            <a:r>
              <a:rPr lang="en-US" dirty="0" smtClean="0"/>
              <a:t>Writing to </a:t>
            </a:r>
            <a:r>
              <a:rPr lang="en-US" dirty="0" err="1" smtClean="0"/>
              <a:t>operations@egi.eu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441808"/>
      </p:ext>
    </p:extLst>
  </p:cSld>
  <p:clrMapOvr>
    <a:masterClrMapping/>
  </p:clrMapOvr>
</p:sld>
</file>

<file path=ppt/theme/theme1.xml><?xml version="1.0" encoding="utf-8"?>
<a:theme xmlns:a="http://schemas.openxmlformats.org/drawingml/2006/main" name="EGI.eu templat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EGI.eu template.potx</Template>
  <TotalTime>2192</TotalTime>
  <Words>188</Words>
  <Application>Microsoft Macintosh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EGI.eu template</vt:lpstr>
      <vt:lpstr>EGI Powerpoint Presentation (body)</vt:lpstr>
      <vt:lpstr>EGI Powerpoint Presentation (closing)</vt:lpstr>
      <vt:lpstr>OMB June 2016</vt:lpstr>
      <vt:lpstr>PowerPoint Presentation</vt:lpstr>
      <vt:lpstr>Cloud probes</vt:lpstr>
      <vt:lpstr>August and September OMB </vt:lpstr>
      <vt:lpstr>Plan for OTAG focused meetings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Peter Solagna</cp:lastModifiedBy>
  <cp:revision>71</cp:revision>
  <dcterms:created xsi:type="dcterms:W3CDTF">2015-05-07T09:44:43Z</dcterms:created>
  <dcterms:modified xsi:type="dcterms:W3CDTF">2016-06-30T07:54:53Z</dcterms:modified>
</cp:coreProperties>
</file>