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4"/>
  </p:notesMasterIdLst>
  <p:handoutMasterIdLst>
    <p:handoutMasterId r:id="rId15"/>
  </p:handoutMasterIdLst>
  <p:sldIdLst>
    <p:sldId id="280" r:id="rId4"/>
    <p:sldId id="296" r:id="rId5"/>
    <p:sldId id="297" r:id="rId6"/>
    <p:sldId id="298" r:id="rId7"/>
    <p:sldId id="301" r:id="rId8"/>
    <p:sldId id="300" r:id="rId9"/>
    <p:sldId id="299" r:id="rId10"/>
    <p:sldId id="302" r:id="rId11"/>
    <p:sldId id="303" r:id="rId12"/>
    <p:sldId id="284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83" d="100"/>
          <a:sy n="83" d="100"/>
        </p:scale>
        <p:origin x="144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6/30/2016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nf-702430.vm.okeanos.grnet.gr/nagios/" TargetMode="External"/><Relationship Id="rId2" Type="http://schemas.openxmlformats.org/officeDocument/2006/relationships/hyperlink" Target="https://argo-mon.egi.cro-ngi.hr/nagios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snf-703716.vm.okeanos.grnet.g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nf-624922.vm.okeanos.grnet.gr/poem/admin/poem/profile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ARGO Central Monitoring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Packages &amp; documentation finalized</a:t>
            </a:r>
          </a:p>
          <a:p>
            <a:r>
              <a:rPr lang="en-US" dirty="0" smtClean="0"/>
              <a:t>Two instances running since March</a:t>
            </a:r>
          </a:p>
          <a:p>
            <a:pPr lvl="1"/>
            <a:r>
              <a:rPr lang="en-US" dirty="0">
                <a:hlinkClick r:id="rId2"/>
              </a:rPr>
              <a:t>https://argo-mon.egi.cro-ngi.hr/nagios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https://snf-702430.vm.okeanos.grnet.gr/nagios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GB" dirty="0" smtClean="0"/>
              <a:t>Web UI</a:t>
            </a:r>
          </a:p>
          <a:p>
            <a:pPr lvl="1"/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snf-703716.vm.okeanos.grnet.gr/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5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HA scenarios</a:t>
            </a:r>
          </a:p>
          <a:p>
            <a:pPr lvl="1"/>
            <a:r>
              <a:rPr lang="en-US" dirty="0" smtClean="0"/>
              <a:t>1. Switch one instance down</a:t>
            </a:r>
          </a:p>
          <a:p>
            <a:pPr lvl="1"/>
            <a:r>
              <a:rPr lang="en-US" dirty="0" smtClean="0"/>
              <a:t>2. Break one instance (e.g. remove credentials)</a:t>
            </a:r>
          </a:p>
          <a:p>
            <a:r>
              <a:rPr lang="en-US" dirty="0" smtClean="0"/>
              <a:t>HA tests</a:t>
            </a:r>
          </a:p>
          <a:p>
            <a:pPr lvl="1"/>
            <a:r>
              <a:rPr lang="en-US" dirty="0" smtClean="0"/>
              <a:t>Both scenarios successfully tested!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97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Perform switchover </a:t>
            </a:r>
            <a:r>
              <a:rPr lang="en-US" dirty="0" smtClean="0"/>
              <a:t>July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endParaRPr lang="en-US" dirty="0"/>
          </a:p>
          <a:p>
            <a:r>
              <a:rPr lang="en-US" dirty="0"/>
              <a:t>New profile </a:t>
            </a:r>
            <a:r>
              <a:rPr lang="en-US" dirty="0" smtClean="0"/>
              <a:t>ARGO_MON_CRITICAL</a:t>
            </a:r>
          </a:p>
          <a:p>
            <a:pPr lvl="1"/>
            <a:r>
              <a:rPr lang="en-US" dirty="0">
                <a:hlinkClick r:id="rId2"/>
              </a:rPr>
              <a:t>https://snf-624922.vm.okeanos.grnet.gr/poem/admin/poem/profile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Profile difference with ROC_CRITICAL</a:t>
            </a:r>
          </a:p>
          <a:p>
            <a:pPr lvl="1"/>
            <a:r>
              <a:rPr lang="en-US" dirty="0" smtClean="0"/>
              <a:t>New CREAM-CE probes</a:t>
            </a:r>
          </a:p>
          <a:p>
            <a:pPr lvl="1"/>
            <a:r>
              <a:rPr lang="en-US" dirty="0" smtClean="0"/>
              <a:t>WN framework no longer supported</a:t>
            </a:r>
            <a:endParaRPr lang="en-US" dirty="0" smtClean="0"/>
          </a:p>
          <a:p>
            <a:pPr lvl="1"/>
            <a:r>
              <a:rPr lang="en-US" dirty="0"/>
              <a:t>https://wiki.italiangrid.it/twiki/bin/view/CREAM/NagiosProbes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33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Why break PROC08</a:t>
            </a:r>
            <a:endParaRPr lang="en-US" dirty="0"/>
          </a:p>
          <a:p>
            <a:pPr lvl="1"/>
            <a:r>
              <a:rPr lang="en-US" dirty="0" smtClean="0"/>
              <a:t>Adding new CREAM-CE probes would require new release</a:t>
            </a:r>
          </a:p>
          <a:p>
            <a:pPr lvl="1"/>
            <a:r>
              <a:rPr lang="en-US" dirty="0" smtClean="0"/>
              <a:t>Once we switch to central instances bug fixes can be deployed instantly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742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NGI SAM Decommission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After switchover data from NGI SAM will not be processed by ARGO A/R &amp; Operations Portal</a:t>
            </a:r>
          </a:p>
          <a:p>
            <a:r>
              <a:rPr lang="en-US" dirty="0" smtClean="0"/>
              <a:t>We will remove </a:t>
            </a:r>
            <a:r>
              <a:rPr lang="en-US" dirty="0" err="1" smtClean="0"/>
              <a:t>ngi.SAM</a:t>
            </a:r>
            <a:r>
              <a:rPr lang="en-US" dirty="0" smtClean="0"/>
              <a:t> </a:t>
            </a:r>
            <a:r>
              <a:rPr lang="en-US" dirty="0"/>
              <a:t>tests from OPS_MONITOR_CRITICAL </a:t>
            </a:r>
            <a:r>
              <a:rPr lang="en-US" dirty="0" smtClean="0"/>
              <a:t>profile</a:t>
            </a:r>
          </a:p>
          <a:p>
            <a:r>
              <a:rPr lang="en-US" dirty="0" smtClean="0"/>
              <a:t>Decommissioning can follow standard EGI procedures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542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FedCloud</a:t>
            </a:r>
            <a:r>
              <a:rPr lang="en-US" dirty="0" smtClean="0"/>
              <a:t>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Starting from July 1</a:t>
            </a:r>
            <a:r>
              <a:rPr lang="en-US" baseline="30000" dirty="0" smtClean="0"/>
              <a:t>st</a:t>
            </a:r>
            <a:r>
              <a:rPr lang="en-US" dirty="0" smtClean="0"/>
              <a:t> integrate </a:t>
            </a:r>
            <a:r>
              <a:rPr lang="en-US" dirty="0" err="1" smtClean="0"/>
              <a:t>FedCloud</a:t>
            </a:r>
            <a:r>
              <a:rPr lang="en-US" dirty="0" smtClean="0"/>
              <a:t> tests</a:t>
            </a:r>
          </a:p>
          <a:p>
            <a:pPr lvl="1"/>
            <a:r>
              <a:rPr lang="en-US" dirty="0" err="1" smtClean="0"/>
              <a:t>eu.egi.OCCI</a:t>
            </a:r>
            <a:r>
              <a:rPr lang="en-US" dirty="0" smtClean="0"/>
              <a:t>-IGTF</a:t>
            </a:r>
          </a:p>
          <a:p>
            <a:pPr lvl="1"/>
            <a:r>
              <a:rPr lang="en-US" dirty="0" err="1" smtClean="0"/>
              <a:t>eu.egi.cloud.OCCI</a:t>
            </a:r>
            <a:r>
              <a:rPr lang="en-US" dirty="0" smtClean="0"/>
              <a:t>-Context</a:t>
            </a:r>
          </a:p>
          <a:p>
            <a:pPr lvl="1"/>
            <a:r>
              <a:rPr lang="en-US" dirty="0" err="1" smtClean="0"/>
              <a:t>eu.egi.cloud.OCCI</a:t>
            </a:r>
            <a:r>
              <a:rPr lang="en-US" dirty="0" smtClean="0"/>
              <a:t>-VM</a:t>
            </a:r>
          </a:p>
          <a:p>
            <a:pPr lvl="1"/>
            <a:r>
              <a:rPr lang="en-US" dirty="0" err="1" smtClean="0"/>
              <a:t>org.nagios.OCCI</a:t>
            </a:r>
            <a:r>
              <a:rPr lang="en-US" dirty="0" smtClean="0"/>
              <a:t>-TCP</a:t>
            </a:r>
          </a:p>
          <a:p>
            <a:pPr lvl="1"/>
            <a:r>
              <a:rPr lang="en-US" dirty="0" err="1" smtClean="0"/>
              <a:t>eu.egi.Keystone</a:t>
            </a:r>
            <a:r>
              <a:rPr lang="en-US" dirty="0" smtClean="0"/>
              <a:t>-IGTF</a:t>
            </a:r>
          </a:p>
          <a:p>
            <a:pPr lvl="1"/>
            <a:r>
              <a:rPr lang="en-US" dirty="0" err="1" smtClean="0"/>
              <a:t>eu.egi.cloud.OpenStack</a:t>
            </a:r>
            <a:r>
              <a:rPr lang="en-US" dirty="0" smtClean="0"/>
              <a:t>-VM</a:t>
            </a:r>
          </a:p>
          <a:p>
            <a:pPr lvl="1"/>
            <a:r>
              <a:rPr lang="en-US" dirty="0" err="1"/>
              <a:t>org.nagios.Keystone</a:t>
            </a:r>
            <a:r>
              <a:rPr lang="en-US" dirty="0"/>
              <a:t>-TCP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6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FedCloud</a:t>
            </a:r>
            <a:r>
              <a:rPr lang="en-US" dirty="0" smtClean="0"/>
              <a:t>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Monitoring will be performed by cloudmon.egi.eu</a:t>
            </a:r>
          </a:p>
          <a:p>
            <a:r>
              <a:rPr lang="en-US" dirty="0" smtClean="0"/>
              <a:t>Migrate probes to central instances August 1</a:t>
            </a:r>
            <a:r>
              <a:rPr lang="en-US" baseline="30000" dirty="0" smtClean="0"/>
              <a:t>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91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Tools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Monitoring will be performed by </a:t>
            </a:r>
            <a:r>
              <a:rPr lang="en-US" dirty="0" smtClean="0"/>
              <a:t>opsmon.egi.eu</a:t>
            </a:r>
            <a:endParaRPr lang="en-US" dirty="0"/>
          </a:p>
          <a:p>
            <a:r>
              <a:rPr lang="en-US" dirty="0"/>
              <a:t>Migrate probes to central instances August 1</a:t>
            </a:r>
            <a:r>
              <a:rPr lang="en-US" baseline="30000" dirty="0"/>
              <a:t>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829062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192</TotalTime>
  <Words>187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ARGO Central Monitoring</vt:lpstr>
      <vt:lpstr>Status</vt:lpstr>
      <vt:lpstr>Status</vt:lpstr>
      <vt:lpstr>Proposal</vt:lpstr>
      <vt:lpstr>Proposal</vt:lpstr>
      <vt:lpstr>NGI SAM Decommission</vt:lpstr>
      <vt:lpstr>FedCloud monitoring</vt:lpstr>
      <vt:lpstr>FedCloud monitoring</vt:lpstr>
      <vt:lpstr>Operations Tools monitoring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eimamagi</dc:creator>
  <cp:lastModifiedBy>Srce</cp:lastModifiedBy>
  <cp:revision>27</cp:revision>
  <dcterms:created xsi:type="dcterms:W3CDTF">2015-06-17T12:21:57Z</dcterms:created>
  <dcterms:modified xsi:type="dcterms:W3CDTF">2016-06-30T08:01:52Z</dcterms:modified>
</cp:coreProperties>
</file>